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6858000" cy="12192000"/>
  <p:notesSz cx="6858000" cy="99472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60"/>
  </p:normalViewPr>
  <p:slideViewPr>
    <p:cSldViewPr snapToGrid="0">
      <p:cViewPr varScale="1">
        <p:scale>
          <a:sx n="64" d="100"/>
          <a:sy n="64" d="100"/>
        </p:scale>
        <p:origin x="27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6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550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904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902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065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236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994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761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609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03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695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8BD91-6892-4666-9D81-9A6C7DFF32F5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6D4DD-C603-4957-8DB3-085D8A3DAA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1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-1" y="136532"/>
            <a:ext cx="6858001" cy="4244622"/>
          </a:xfrm>
        </p:spPr>
        <p:txBody>
          <a:bodyPr anchor="t"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mots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negatifs</a:t>
            </a:r>
            <a:r>
              <a:rPr lang="en-US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18115" t="15909" r="18811" b="9091"/>
          <a:stretch/>
        </p:blipFill>
        <p:spPr>
          <a:xfrm rot="16200000">
            <a:off x="-1640174" y="3693826"/>
            <a:ext cx="10138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8655" t="15897" r="19017" b="11110"/>
          <a:stretch/>
        </p:blipFill>
        <p:spPr>
          <a:xfrm rot="16200000">
            <a:off x="-637085" y="801970"/>
            <a:ext cx="8169645" cy="656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5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2041" r="2076" b="8520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t="1881" r="8852" b="10998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r="17815" b="10336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3</Words>
  <Application>Microsoft Office PowerPoint</Application>
  <PresentationFormat>Ευρεία οθόνη</PresentationFormat>
  <Paragraphs>1</Paragraphs>
  <Slides>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Θέμα του Office</vt:lpstr>
      <vt:lpstr>Les mots negatifs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Windows User</dc:creator>
  <cp:lastModifiedBy>Windows User</cp:lastModifiedBy>
  <cp:revision>6</cp:revision>
  <cp:lastPrinted>2020-11-02T15:35:52Z</cp:lastPrinted>
  <dcterms:created xsi:type="dcterms:W3CDTF">2020-11-02T15:05:17Z</dcterms:created>
  <dcterms:modified xsi:type="dcterms:W3CDTF">2021-01-14T11:31:14Z</dcterms:modified>
</cp:coreProperties>
</file>