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0EA3-BB2D-45D8-BC7F-4E00DA0CC460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A3FC-CA68-45AB-B12E-6C099D4331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183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0EA3-BB2D-45D8-BC7F-4E00DA0CC460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A3FC-CA68-45AB-B12E-6C099D4331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692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0EA3-BB2D-45D8-BC7F-4E00DA0CC460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A3FC-CA68-45AB-B12E-6C099D4331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102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0EA3-BB2D-45D8-BC7F-4E00DA0CC460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A3FC-CA68-45AB-B12E-6C099D4331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891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0EA3-BB2D-45D8-BC7F-4E00DA0CC460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A3FC-CA68-45AB-B12E-6C099D4331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603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0EA3-BB2D-45D8-BC7F-4E00DA0CC460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A3FC-CA68-45AB-B12E-6C099D4331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9224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0EA3-BB2D-45D8-BC7F-4E00DA0CC460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A3FC-CA68-45AB-B12E-6C099D4331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31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0EA3-BB2D-45D8-BC7F-4E00DA0CC460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A3FC-CA68-45AB-B12E-6C099D4331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4375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0EA3-BB2D-45D8-BC7F-4E00DA0CC460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A3FC-CA68-45AB-B12E-6C099D4331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007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0EA3-BB2D-45D8-BC7F-4E00DA0CC460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A3FC-CA68-45AB-B12E-6C099D4331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118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0EA3-BB2D-45D8-BC7F-4E00DA0CC460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A3FC-CA68-45AB-B12E-6C099D4331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505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0EA3-BB2D-45D8-BC7F-4E00DA0CC460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0A3FC-CA68-45AB-B12E-6C099D4331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131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 descr="Les verbes savoir et connaitre - YouTub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31" t="33741" r="24005" b="19728"/>
          <a:stretch/>
        </p:blipFill>
        <p:spPr bwMode="auto">
          <a:xfrm>
            <a:off x="0" y="0"/>
            <a:ext cx="12192000" cy="680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710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'inquiètes » ou « t'inquiète » ? - French Language Stack Exchan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42"/>
          <a:stretch/>
        </p:blipFill>
        <p:spPr bwMode="auto">
          <a:xfrm>
            <a:off x="-1" y="1364232"/>
            <a:ext cx="3806891" cy="5419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ituels de conjugaison - ppt télécharg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07" t="19069" r="10523"/>
          <a:stretch/>
        </p:blipFill>
        <p:spPr bwMode="auto">
          <a:xfrm>
            <a:off x="5747657" y="1343608"/>
            <a:ext cx="6064899" cy="5514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198266" y="768300"/>
            <a:ext cx="2221442" cy="595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S’ </a:t>
            </a:r>
            <a:r>
              <a:rPr lang="en-US" sz="3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inquieter</a:t>
            </a:r>
            <a:r>
              <a:rPr lang="en-US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79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098"/>
          <a:stretch/>
        </p:blipFill>
        <p:spPr>
          <a:xfrm>
            <a:off x="0" y="905068"/>
            <a:ext cx="3303037" cy="5952931"/>
          </a:xfrm>
          <a:prstGeom prst="rect">
            <a:avLst/>
          </a:prstGeom>
        </p:spPr>
      </p:pic>
      <p:pic>
        <p:nvPicPr>
          <p:cNvPr id="4100" name="Picture 4" descr="Orientation | Learn french, French language lessons, French less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841" y="102638"/>
            <a:ext cx="8318111" cy="667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63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opy Of Unit 4 Review - Lessons - Blendsp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52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Ευρεία οθόνη</PresentationFormat>
  <Paragraphs>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Windows User</dc:creator>
  <cp:lastModifiedBy>Windows User</cp:lastModifiedBy>
  <cp:revision>2</cp:revision>
  <dcterms:created xsi:type="dcterms:W3CDTF">2021-01-14T07:49:55Z</dcterms:created>
  <dcterms:modified xsi:type="dcterms:W3CDTF">2021-01-14T07:56:10Z</dcterms:modified>
</cp:coreProperties>
</file>