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8" r:id="rId4"/>
    <p:sldId id="257" r:id="rId5"/>
    <p:sldId id="260" r:id="rId6"/>
    <p:sldId id="259" r:id="rId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306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408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988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046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840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968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632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3174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862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682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70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16474-341E-4010-9F9A-33742CCDC1FD}" type="datetimeFigureOut">
              <a:rPr lang="el-GR" smtClean="0"/>
              <a:t>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4F5BB-D81E-4664-B6ED-E1B84113C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472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s alim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0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u restaurant | Teaching Resour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13" y="-79081"/>
            <a:ext cx="12647248" cy="718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6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 Restaurant En el restauran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424" y="0"/>
            <a:ext cx="12260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4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 restaurant | French language lessons, Teaching french, French less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0051"/>
            <a:ext cx="12568335" cy="716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65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 restaur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16" y="0"/>
            <a:ext cx="12084883" cy="64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 restaurant 🍽 | A Cup of French | French language lessons, French  flashcards, French vocabul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6179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Ευρεία οθόνη</PresentationFormat>
  <Paragraphs>0</Paragraphs>
  <Slides>6</Slides>
  <Notes>0</Notes>
  <HiddenSlides>0</HiddenSlides>
  <MMClips>3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Windows User</dc:creator>
  <cp:lastModifiedBy>Windows User</cp:lastModifiedBy>
  <cp:revision>1</cp:revision>
  <dcterms:created xsi:type="dcterms:W3CDTF">2020-12-02T16:13:56Z</dcterms:created>
  <dcterms:modified xsi:type="dcterms:W3CDTF">2020-12-02T16:14:40Z</dcterms:modified>
</cp:coreProperties>
</file>