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6858000" cy="12192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64" d="100"/>
          <a:sy n="64" d="100"/>
        </p:scale>
        <p:origin x="26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BFD8-F084-4283-87EE-82729A48567B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7E006-9D7D-4BEB-89B9-6A5BDCA67D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81552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BFD8-F084-4283-87EE-82729A48567B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7E006-9D7D-4BEB-89B9-6A5BDCA67D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36832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BFD8-F084-4283-87EE-82729A48567B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7E006-9D7D-4BEB-89B9-6A5BDCA67D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1842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BFD8-F084-4283-87EE-82729A48567B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7E006-9D7D-4BEB-89B9-6A5BDCA67D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3969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BFD8-F084-4283-87EE-82729A48567B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7E006-9D7D-4BEB-89B9-6A5BDCA67D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1985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BFD8-F084-4283-87EE-82729A48567B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7E006-9D7D-4BEB-89B9-6A5BDCA67D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63429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BFD8-F084-4283-87EE-82729A48567B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7E006-9D7D-4BEB-89B9-6A5BDCA67D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9651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BFD8-F084-4283-87EE-82729A48567B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7E006-9D7D-4BEB-89B9-6A5BDCA67D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1379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BFD8-F084-4283-87EE-82729A48567B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7E006-9D7D-4BEB-89B9-6A5BDCA67D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0488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BFD8-F084-4283-87EE-82729A48567B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7E006-9D7D-4BEB-89B9-6A5BDCA67D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26637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BFD8-F084-4283-87EE-82729A48567B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7E006-9D7D-4BEB-89B9-6A5BDCA67D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6998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BFD8-F084-4283-87EE-82729A48567B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7E006-9D7D-4BEB-89B9-6A5BDCA67D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46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'article partitif (négatif) | French expressions, Vocabulaire français,  Phrases en frança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934200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407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opy Of Les Articles Partitifs - Lessons - Tes Tea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934200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507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 rotWithShape="1">
          <a:blip r:embed="rId2"/>
          <a:srcRect l="13552" t="16892" r="50601" b="9315"/>
          <a:stretch/>
        </p:blipFill>
        <p:spPr>
          <a:xfrm>
            <a:off x="0" y="1"/>
            <a:ext cx="7000407" cy="12306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7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 rotWithShape="1">
          <a:blip r:embed="rId2"/>
          <a:srcRect l="51585" t="16543" r="13661" b="10364"/>
          <a:stretch/>
        </p:blipFill>
        <p:spPr>
          <a:xfrm>
            <a:off x="0" y="0"/>
            <a:ext cx="6858000" cy="121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53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 rotWithShape="1">
          <a:blip r:embed="rId2"/>
          <a:srcRect l="13552" t="15843" r="51038" b="9665"/>
          <a:stretch/>
        </p:blipFill>
        <p:spPr>
          <a:xfrm>
            <a:off x="0" y="-104931"/>
            <a:ext cx="6970426" cy="12296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78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 rotWithShape="1">
          <a:blip r:embed="rId2"/>
          <a:srcRect l="51366" t="16543" r="13442" b="10364"/>
          <a:stretch/>
        </p:blipFill>
        <p:spPr>
          <a:xfrm>
            <a:off x="0" y="0"/>
            <a:ext cx="6858000" cy="121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34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0</Words>
  <Application>Microsoft Office PowerPoint</Application>
  <PresentationFormat>Ευρεία οθόνη</PresentationFormat>
  <Paragraphs>0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Windows User</dc:creator>
  <cp:lastModifiedBy>Windows User</cp:lastModifiedBy>
  <cp:revision>3</cp:revision>
  <dcterms:created xsi:type="dcterms:W3CDTF">2020-11-23T14:40:08Z</dcterms:created>
  <dcterms:modified xsi:type="dcterms:W3CDTF">2021-01-17T06:42:51Z</dcterms:modified>
</cp:coreProperties>
</file>