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50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42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41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6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7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05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93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80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6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1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937C-E062-4E38-8E98-8BD04F6F6622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ADE0-1313-4ADF-95F5-A872379166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44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35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Cs en FLE: La fête d'anniversaire : activités FLE pour début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1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LA FÊTE DANNIVERSAIRE VOCABULAIRE 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4645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u pour enfant, histoire à trous : le goûter d'anniversaire Blog Dinett  illustration | Blog Dinett | Histoire pour bébé, Jeux de compréhension de  lecture, Jeux de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3975"/>
            <a:ext cx="8257593" cy="69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8173616" y="1055968"/>
            <a:ext cx="6096000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robe</a:t>
            </a:r>
            <a:endParaRPr lang="el-GR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âteau</a:t>
            </a: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patins</a:t>
            </a: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skateboard-</a:t>
            </a:r>
          </a:p>
          <a:p>
            <a:pPr marL="257175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lanche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roulettes) </a:t>
            </a:r>
            <a:endParaRPr lang="el-GR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2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nœud</a:t>
            </a: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jaune</a:t>
            </a: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bonbons </a:t>
            </a:r>
            <a:endParaRPr lang="el-GR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élo</a:t>
            </a: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en-US" sz="2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</a:t>
            </a:r>
            <a:endParaRPr lang="el-G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875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</Words>
  <Application>Microsoft Office PowerPoint</Application>
  <PresentationFormat>Ευρεία οθόνη</PresentationFormat>
  <Paragraphs>9</Paragraphs>
  <Slides>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2</cp:revision>
  <dcterms:created xsi:type="dcterms:W3CDTF">2020-12-09T16:10:21Z</dcterms:created>
  <dcterms:modified xsi:type="dcterms:W3CDTF">2020-12-09T16:22:59Z</dcterms:modified>
</cp:coreProperties>
</file>