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DE9-8F22-468A-A667-0FA4686F466E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A9D-A83A-4299-9FCD-86CF73977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24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DE9-8F22-468A-A667-0FA4686F466E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A9D-A83A-4299-9FCD-86CF73977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254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DE9-8F22-468A-A667-0FA4686F466E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A9D-A83A-4299-9FCD-86CF73977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4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DE9-8F22-468A-A667-0FA4686F466E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A9D-A83A-4299-9FCD-86CF73977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441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DE9-8F22-468A-A667-0FA4686F466E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A9D-A83A-4299-9FCD-86CF73977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88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DE9-8F22-468A-A667-0FA4686F466E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A9D-A83A-4299-9FCD-86CF73977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29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DE9-8F22-468A-A667-0FA4686F466E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A9D-A83A-4299-9FCD-86CF73977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232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DE9-8F22-468A-A667-0FA4686F466E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A9D-A83A-4299-9FCD-86CF73977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908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DE9-8F22-468A-A667-0FA4686F466E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A9D-A83A-4299-9FCD-86CF73977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25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DE9-8F22-468A-A667-0FA4686F466E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A9D-A83A-4299-9FCD-86CF73977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78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DE9-8F22-468A-A667-0FA4686F466E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A9D-A83A-4299-9FCD-86CF73977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430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BDDE9-8F22-468A-A667-0FA4686F466E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ADA9D-A83A-4299-9FCD-86CF73977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885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les phrases interrogativ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6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… La phrase Une phrase est une suite de mots qui a un sens. - ppt video  online téléchar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20"/>
          <a:stretch/>
        </p:blipFill>
        <p:spPr bwMode="auto">
          <a:xfrm>
            <a:off x="0" y="1"/>
            <a:ext cx="12192000" cy="473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57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phrase interrogative. | Phrase interrogative, Types de phrases, Phr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11135" cy="49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" y="508830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Qui </a:t>
            </a:r>
            <a:r>
              <a:rPr lang="el-GR" b="1" dirty="0" smtClean="0"/>
              <a:t>: </a:t>
            </a:r>
            <a:r>
              <a:rPr lang="el-GR" b="1" dirty="0" err="1" smtClean="0"/>
              <a:t>ποιός</a:t>
            </a:r>
            <a:r>
              <a:rPr lang="en-US" b="1" dirty="0" smtClean="0"/>
              <a:t> -</a:t>
            </a:r>
            <a:r>
              <a:rPr lang="el-GR" b="1" dirty="0" smtClean="0"/>
              <a:t> </a:t>
            </a:r>
            <a:r>
              <a:rPr lang="el-GR" dirty="0" smtClean="0"/>
              <a:t>ερώτηση για</a:t>
            </a:r>
            <a:r>
              <a:rPr lang="en-US" dirty="0" smtClean="0"/>
              <a:t> </a:t>
            </a:r>
            <a:r>
              <a:rPr lang="el-GR" dirty="0" smtClean="0"/>
              <a:t>πρόσωπο</a:t>
            </a:r>
            <a:r>
              <a:rPr lang="en-US" dirty="0" smtClean="0"/>
              <a:t>    </a:t>
            </a:r>
            <a:r>
              <a:rPr lang="en-US" dirty="0" smtClean="0"/>
              <a:t> </a:t>
            </a:r>
            <a:r>
              <a:rPr lang="en-US" b="1" dirty="0" err="1" smtClean="0"/>
              <a:t>Pourquoi</a:t>
            </a:r>
            <a:r>
              <a:rPr lang="en-US" b="1" dirty="0" smtClean="0"/>
              <a:t> </a:t>
            </a:r>
            <a:r>
              <a:rPr lang="el-GR" b="1" dirty="0" smtClean="0"/>
              <a:t>: γιατί</a:t>
            </a:r>
            <a:r>
              <a:rPr lang="en-US" b="1" dirty="0" smtClean="0"/>
              <a:t>              </a:t>
            </a:r>
            <a:r>
              <a:rPr lang="en-US" b="1" dirty="0" err="1" smtClean="0"/>
              <a:t>Quand</a:t>
            </a:r>
            <a:r>
              <a:rPr lang="el-GR" b="1" dirty="0" smtClean="0"/>
              <a:t> : </a:t>
            </a:r>
            <a:r>
              <a:rPr lang="el-GR" b="1" dirty="0" smtClean="0"/>
              <a:t>πότε</a:t>
            </a:r>
            <a:r>
              <a:rPr lang="en-US" b="1" dirty="0" smtClean="0"/>
              <a:t>                </a:t>
            </a:r>
            <a:r>
              <a:rPr lang="en-US" b="1" dirty="0" err="1" smtClean="0"/>
              <a:t>où</a:t>
            </a:r>
            <a:r>
              <a:rPr lang="en-US" b="1" dirty="0" smtClean="0"/>
              <a:t> :</a:t>
            </a:r>
            <a:r>
              <a:rPr lang="fr-FR" b="1" dirty="0" smtClean="0"/>
              <a:t> </a:t>
            </a:r>
            <a:r>
              <a:rPr lang="el-GR" b="1" dirty="0" smtClean="0"/>
              <a:t>πού </a:t>
            </a:r>
            <a:r>
              <a:rPr lang="en-US" b="1" dirty="0"/>
              <a:t> </a:t>
            </a:r>
            <a:r>
              <a:rPr lang="en-US" b="1" dirty="0" smtClean="0"/>
              <a:t>             </a:t>
            </a:r>
            <a:r>
              <a:rPr lang="en-US" b="1" dirty="0" smtClean="0"/>
              <a:t>comment : </a:t>
            </a:r>
            <a:r>
              <a:rPr lang="el-GR" b="1" dirty="0" smtClean="0"/>
              <a:t>πώς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32975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 négation simple en françai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fiches de français pour la classe - La classe de Spai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arn French #Unit 2 #Lesson H = La forme négative - video Dailymo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20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267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</Words>
  <Application>Microsoft Office PowerPoint</Application>
  <PresentationFormat>Ευρεία οθόνη</PresentationFormat>
  <Paragraphs>1</Paragraphs>
  <Slides>6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Windows User</dc:creator>
  <cp:lastModifiedBy>Windows User</cp:lastModifiedBy>
  <cp:revision>4</cp:revision>
  <dcterms:created xsi:type="dcterms:W3CDTF">2021-01-11T16:00:07Z</dcterms:created>
  <dcterms:modified xsi:type="dcterms:W3CDTF">2021-01-11T16:19:37Z</dcterms:modified>
</cp:coreProperties>
</file>