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</p:sldIdLst>
  <p:sldSz cx="16256000" cy="21674138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36" d="100"/>
          <a:sy n="36" d="100"/>
        </p:scale>
        <p:origin x="22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47135"/>
            <a:ext cx="13817600" cy="7545811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11383941"/>
            <a:ext cx="12192000" cy="5232898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2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95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1153947"/>
            <a:ext cx="3505200" cy="1836783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1153947"/>
            <a:ext cx="10312400" cy="1836783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8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6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5403489"/>
            <a:ext cx="14020800" cy="9015838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14504620"/>
            <a:ext cx="14020800" cy="4741216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7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5769736"/>
            <a:ext cx="6908800" cy="1375204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769736"/>
            <a:ext cx="6908800" cy="1375204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45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153952"/>
            <a:ext cx="14020800" cy="418933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5313176"/>
            <a:ext cx="6877049" cy="260390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7917081"/>
            <a:ext cx="6877049" cy="1164483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5313176"/>
            <a:ext cx="6910917" cy="260390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7917081"/>
            <a:ext cx="6910917" cy="1164483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7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09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09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3120679"/>
            <a:ext cx="8229600" cy="15402686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6502241"/>
            <a:ext cx="5242983" cy="1204620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13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3120679"/>
            <a:ext cx="8229600" cy="15402686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6502241"/>
            <a:ext cx="5242983" cy="1204620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5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1153952"/>
            <a:ext cx="140208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5769736"/>
            <a:ext cx="140208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C43D-B482-4B64-9BE5-25E0B9B3781C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20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8A7C-4E16-41C4-BC00-EA64BC71D7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9040" t="16150" r="32010" b="19058"/>
          <a:stretch/>
        </p:blipFill>
        <p:spPr>
          <a:xfrm>
            <a:off x="-199" y="-268941"/>
            <a:ext cx="16256397" cy="1271684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/>
          <a:srcRect l="25792" t="53614" r="27650" b="8965"/>
          <a:stretch/>
        </p:blipFill>
        <p:spPr>
          <a:xfrm>
            <a:off x="0" y="12447900"/>
            <a:ext cx="16256397" cy="94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 famille (Vocabulaire de la famille) - alain le la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97771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0" y="9770686"/>
            <a:ext cx="11833412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Questions:</a:t>
            </a:r>
          </a:p>
          <a:p>
            <a:endParaRPr lang="fr-FR" sz="3600" b="1" dirty="0" smtClean="0"/>
          </a:p>
          <a:p>
            <a:r>
              <a:rPr lang="el-GR" sz="3600" b="1" dirty="0" smtClean="0"/>
              <a:t>1.</a:t>
            </a:r>
            <a:r>
              <a:rPr lang="fr-FR" sz="3600" b="1" dirty="0" smtClean="0"/>
              <a:t>Aujourd'hui je vais vous présenter...</a:t>
            </a:r>
          </a:p>
          <a:p>
            <a:r>
              <a:rPr lang="fr-FR" sz="3600" dirty="0" smtClean="0"/>
              <a:t> á mes amis</a:t>
            </a:r>
          </a:p>
          <a:p>
            <a:r>
              <a:rPr lang="fr-FR" sz="3600" dirty="0" smtClean="0"/>
              <a:t> à ma famille</a:t>
            </a:r>
          </a:p>
          <a:p>
            <a:r>
              <a:rPr lang="fr-FR" sz="3600" dirty="0" smtClean="0"/>
              <a:t> á mes copains</a:t>
            </a:r>
          </a:p>
          <a:p>
            <a:endParaRPr lang="fr-FR" sz="3600" dirty="0" smtClean="0"/>
          </a:p>
          <a:p>
            <a:r>
              <a:rPr lang="el-GR" sz="3600" b="1" dirty="0" smtClean="0"/>
              <a:t>2.</a:t>
            </a:r>
            <a:r>
              <a:rPr lang="fr-FR" sz="3600" b="1" dirty="0" smtClean="0"/>
              <a:t>Où sont- ils?</a:t>
            </a:r>
          </a:p>
          <a:p>
            <a:r>
              <a:rPr lang="fr-FR" sz="3600" dirty="0" smtClean="0"/>
              <a:t> dans la cuisine</a:t>
            </a:r>
          </a:p>
          <a:p>
            <a:r>
              <a:rPr lang="fr-FR" sz="3600" dirty="0" smtClean="0"/>
              <a:t> dans la salle á manger</a:t>
            </a:r>
          </a:p>
          <a:p>
            <a:r>
              <a:rPr lang="fr-FR" sz="3600" dirty="0" smtClean="0"/>
              <a:t> dans le salon</a:t>
            </a:r>
          </a:p>
          <a:p>
            <a:endParaRPr lang="fr-FR" sz="3600" dirty="0" smtClean="0"/>
          </a:p>
          <a:p>
            <a:r>
              <a:rPr lang="el-GR" sz="3600" b="1" dirty="0" smtClean="0"/>
              <a:t>3.</a:t>
            </a:r>
            <a:r>
              <a:rPr lang="fr-FR" sz="3600" b="1" dirty="0" smtClean="0"/>
              <a:t>Il y a...</a:t>
            </a:r>
          </a:p>
          <a:p>
            <a:r>
              <a:rPr lang="fr-FR" sz="3600" dirty="0" smtClean="0"/>
              <a:t> ma sœur, ma mère, mon père</a:t>
            </a:r>
          </a:p>
          <a:p>
            <a:r>
              <a:rPr lang="fr-FR" sz="3600" dirty="0" smtClean="0"/>
              <a:t> ma grand-mère, mon père, mon grand- père</a:t>
            </a:r>
          </a:p>
          <a:p>
            <a:r>
              <a:rPr lang="fr-FR" sz="3600" dirty="0" smtClean="0"/>
              <a:t> mon père, ma mère, mon petit frère</a:t>
            </a:r>
          </a:p>
          <a:p>
            <a:endParaRPr lang="fr-FR" sz="3600" dirty="0" smtClean="0"/>
          </a:p>
          <a:p>
            <a:r>
              <a:rPr lang="el-GR" sz="3600" b="1" dirty="0" smtClean="0"/>
              <a:t>4.</a:t>
            </a:r>
            <a:r>
              <a:rPr lang="fr-FR" sz="3600" b="1" dirty="0" smtClean="0"/>
              <a:t>Comment s'appelle son frère?</a:t>
            </a:r>
          </a:p>
          <a:p>
            <a:r>
              <a:rPr lang="fr-FR" sz="3600" dirty="0" smtClean="0"/>
              <a:t> Nicolas</a:t>
            </a:r>
          </a:p>
          <a:p>
            <a:r>
              <a:rPr lang="fr-FR" sz="3600" dirty="0" smtClean="0"/>
              <a:t> Paul</a:t>
            </a:r>
          </a:p>
          <a:p>
            <a:r>
              <a:rPr lang="fr-FR" sz="3600" dirty="0" smtClean="0"/>
              <a:t> Henry</a:t>
            </a:r>
          </a:p>
          <a:p>
            <a:endParaRPr lang="fr-FR" sz="36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9523507" y="10825271"/>
            <a:ext cx="81280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dirty="0" smtClean="0">
                <a:cs typeface="Arial" panose="020B0604020202020204" pitchFamily="34" charset="0"/>
              </a:rPr>
              <a:t>5.</a:t>
            </a:r>
            <a:r>
              <a:rPr lang="fr-FR" sz="3600" b="1" dirty="0" smtClean="0">
                <a:cs typeface="Arial" panose="020B0604020202020204" pitchFamily="34" charset="0"/>
              </a:rPr>
              <a:t>Où est sa sœur?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au théâtre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à la bibliothèque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au cinéma</a:t>
            </a:r>
          </a:p>
          <a:p>
            <a:endParaRPr lang="fr-FR" sz="3600" dirty="0" smtClean="0">
              <a:cs typeface="Arial" panose="020B0604020202020204" pitchFamily="34" charset="0"/>
            </a:endParaRPr>
          </a:p>
          <a:p>
            <a:r>
              <a:rPr lang="el-GR" sz="3600" b="1" dirty="0" smtClean="0">
                <a:cs typeface="Arial" panose="020B0604020202020204" pitchFamily="34" charset="0"/>
              </a:rPr>
              <a:t>6.</a:t>
            </a:r>
            <a:r>
              <a:rPr lang="fr-FR" sz="3600" b="1" dirty="0" smtClean="0">
                <a:cs typeface="Arial" panose="020B0604020202020204" pitchFamily="34" charset="0"/>
              </a:rPr>
              <a:t>Comment s'appelle son oncle?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Louis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Robert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Henry</a:t>
            </a:r>
          </a:p>
          <a:p>
            <a:endParaRPr lang="fr-FR" sz="3600" dirty="0" smtClean="0">
              <a:cs typeface="Arial" panose="020B0604020202020204" pitchFamily="34" charset="0"/>
            </a:endParaRPr>
          </a:p>
          <a:p>
            <a:r>
              <a:rPr lang="el-GR" sz="3600" b="1" dirty="0" smtClean="0">
                <a:cs typeface="Arial" panose="020B0604020202020204" pitchFamily="34" charset="0"/>
              </a:rPr>
              <a:t>7.</a:t>
            </a:r>
            <a:r>
              <a:rPr lang="fr-FR" sz="3600" b="1" dirty="0" smtClean="0">
                <a:cs typeface="Arial" panose="020B0604020202020204" pitchFamily="34" charset="0"/>
              </a:rPr>
              <a:t>Où est sa tante?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elle danse à l'opéra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elle chante à l'opéra</a:t>
            </a:r>
          </a:p>
          <a:p>
            <a:r>
              <a:rPr lang="fr-FR" sz="3600" dirty="0" smtClean="0">
                <a:cs typeface="Arial" panose="020B0604020202020204" pitchFamily="34" charset="0"/>
              </a:rPr>
              <a:t> elle chante au théâtre</a:t>
            </a:r>
            <a:endParaRPr lang="el-GR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135</Words>
  <Application>Microsoft Office PowerPoint</Application>
  <PresentationFormat>Προσαρμογή</PresentationFormat>
  <Paragraphs>36</Paragraphs>
  <Slides>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4</cp:revision>
  <dcterms:created xsi:type="dcterms:W3CDTF">2020-11-29T15:48:00Z</dcterms:created>
  <dcterms:modified xsi:type="dcterms:W3CDTF">2020-11-29T16:12:45Z</dcterms:modified>
</cp:coreProperties>
</file>