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58" r:id="rId5"/>
  </p:sldIdLst>
  <p:sldSz cx="21674138" cy="2889885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27" d="100"/>
          <a:sy n="27" d="100"/>
        </p:scale>
        <p:origin x="229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561" y="4729513"/>
            <a:ext cx="18423017" cy="10061081"/>
          </a:xfrm>
        </p:spPr>
        <p:txBody>
          <a:bodyPr anchor="b"/>
          <a:lstStyle>
            <a:lvl1pPr algn="ctr">
              <a:defRPr sz="14222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267" y="15178588"/>
            <a:ext cx="16255604" cy="6977197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701" indent="0" algn="ctr">
              <a:buNone/>
              <a:defRPr sz="4741"/>
            </a:lvl2pPr>
            <a:lvl3pPr marL="2167402" indent="0" algn="ctr">
              <a:buNone/>
              <a:defRPr sz="4267"/>
            </a:lvl3pPr>
            <a:lvl4pPr marL="3251103" indent="0" algn="ctr">
              <a:buNone/>
              <a:defRPr sz="3792"/>
            </a:lvl4pPr>
            <a:lvl5pPr marL="4334805" indent="0" algn="ctr">
              <a:buNone/>
              <a:defRPr sz="3792"/>
            </a:lvl5pPr>
            <a:lvl6pPr marL="5418506" indent="0" algn="ctr">
              <a:buNone/>
              <a:defRPr sz="3792"/>
            </a:lvl6pPr>
            <a:lvl7pPr marL="6502207" indent="0" algn="ctr">
              <a:buNone/>
              <a:defRPr sz="3792"/>
            </a:lvl7pPr>
            <a:lvl8pPr marL="7585908" indent="0" algn="ctr">
              <a:buNone/>
              <a:defRPr sz="3792"/>
            </a:lvl8pPr>
            <a:lvl9pPr marL="8669609" indent="0" algn="ctr">
              <a:buNone/>
              <a:defRPr sz="3792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8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031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0556" y="1538596"/>
            <a:ext cx="4673486" cy="2449044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098" y="1538596"/>
            <a:ext cx="13749531" cy="2449044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173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685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10" y="7204652"/>
            <a:ext cx="18693944" cy="12021117"/>
          </a:xfrm>
        </p:spPr>
        <p:txBody>
          <a:bodyPr anchor="b"/>
          <a:lstStyle>
            <a:lvl1pPr>
              <a:defRPr sz="14222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810" y="19339494"/>
            <a:ext cx="18693944" cy="6321621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/>
                </a:solidFill>
              </a:defRPr>
            </a:lvl1pPr>
            <a:lvl2pPr marL="1083701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40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103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805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506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2207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590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960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285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097" y="7692981"/>
            <a:ext cx="9211509" cy="1833605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532" y="7692981"/>
            <a:ext cx="9211509" cy="1833605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236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538603"/>
            <a:ext cx="18693944" cy="558577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922" y="7084234"/>
            <a:ext cx="9169175" cy="3471874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922" y="10556108"/>
            <a:ext cx="9169175" cy="15526444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533" y="7084234"/>
            <a:ext cx="9214332" cy="3471874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2533" y="10556108"/>
            <a:ext cx="9214332" cy="15526444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249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264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390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926590"/>
            <a:ext cx="6990474" cy="6743065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332" y="4160906"/>
            <a:ext cx="10972532" cy="20536914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0" y="8669655"/>
            <a:ext cx="6990474" cy="16061608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39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926590"/>
            <a:ext cx="6990474" cy="6743065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4332" y="4160906"/>
            <a:ext cx="10972532" cy="20536914"/>
          </a:xfrm>
        </p:spPr>
        <p:txBody>
          <a:bodyPr anchor="t"/>
          <a:lstStyle>
            <a:lvl1pPr marL="0" indent="0">
              <a:buNone/>
              <a:defRPr sz="7585"/>
            </a:lvl1pPr>
            <a:lvl2pPr marL="1083701" indent="0">
              <a:buNone/>
              <a:defRPr sz="6637"/>
            </a:lvl2pPr>
            <a:lvl3pPr marL="2167402" indent="0">
              <a:buNone/>
              <a:defRPr sz="5689"/>
            </a:lvl3pPr>
            <a:lvl4pPr marL="3251103" indent="0">
              <a:buNone/>
              <a:defRPr sz="4741"/>
            </a:lvl4pPr>
            <a:lvl5pPr marL="4334805" indent="0">
              <a:buNone/>
              <a:defRPr sz="4741"/>
            </a:lvl5pPr>
            <a:lvl6pPr marL="5418506" indent="0">
              <a:buNone/>
              <a:defRPr sz="4741"/>
            </a:lvl6pPr>
            <a:lvl7pPr marL="6502207" indent="0">
              <a:buNone/>
              <a:defRPr sz="4741"/>
            </a:lvl7pPr>
            <a:lvl8pPr marL="7585908" indent="0">
              <a:buNone/>
              <a:defRPr sz="4741"/>
            </a:lvl8pPr>
            <a:lvl9pPr marL="8669609" indent="0">
              <a:buNone/>
              <a:defRPr sz="4741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0" y="8669655"/>
            <a:ext cx="6990474" cy="16061608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780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097" y="1538603"/>
            <a:ext cx="18693944" cy="558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097" y="7692981"/>
            <a:ext cx="18693944" cy="18336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097" y="26784959"/>
            <a:ext cx="4876681" cy="1538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A32A-54F8-4192-A344-233E8CA4DEB9}" type="datetimeFigureOut">
              <a:rPr lang="el-GR" smtClean="0"/>
              <a:t>14/12/2020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558" y="26784959"/>
            <a:ext cx="7315022" cy="1538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7360" y="26784959"/>
            <a:ext cx="4876681" cy="1538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91E6B-BF4C-4D14-B5F6-FD76EAEE07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415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2167402" rtl="0" eaLnBrk="1" latinLnBrk="0" hangingPunct="1">
        <a:lnSpc>
          <a:spcPct val="90000"/>
        </a:lnSpc>
        <a:spcBef>
          <a:spcPct val="0"/>
        </a:spcBef>
        <a:buNone/>
        <a:defRPr sz="10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1851" indent="-541851" algn="l" defTabSz="2167402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6637" kern="1200">
          <a:solidFill>
            <a:schemeClr val="tx1"/>
          </a:solidFill>
          <a:latin typeface="+mn-lt"/>
          <a:ea typeface="+mn-ea"/>
          <a:cs typeface="+mn-cs"/>
        </a:defRPr>
      </a:lvl1pPr>
      <a:lvl2pPr marL="1625552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2pPr>
      <a:lvl3pPr marL="2709253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3pPr>
      <a:lvl4pPr marL="3792954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876655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960356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058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7759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1460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701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402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103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4805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8506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207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5908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69609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LES ADJECTIFS POSSESSIFS (A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775" y="-147666"/>
            <a:ext cx="21696913" cy="290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4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 adjectifs possessifs en français (Théori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674138" cy="288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8622" t="22350" r="34527" b="30067"/>
          <a:stretch/>
        </p:blipFill>
        <p:spPr>
          <a:xfrm>
            <a:off x="0" y="1188720"/>
            <a:ext cx="21674138" cy="1709928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31110" t="29030" r="42360" b="57229"/>
          <a:stretch/>
        </p:blipFill>
        <p:spPr>
          <a:xfrm>
            <a:off x="630947" y="20591709"/>
            <a:ext cx="21043191" cy="830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776133" y="654245"/>
            <a:ext cx="20255067" cy="9782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/>
              <a:t>1- Transformez les phrases en utilisant un adjectif possessif.</a:t>
            </a:r>
          </a:p>
          <a:p>
            <a:r>
              <a:rPr lang="fr-FR" sz="6000" dirty="0"/>
              <a:t>1) C’est la voiture de Danielle →</a:t>
            </a:r>
          </a:p>
          <a:p>
            <a:r>
              <a:rPr lang="fr-FR" sz="6000" dirty="0"/>
              <a:t>2) Ce sont les cousins de Louise →</a:t>
            </a:r>
          </a:p>
          <a:p>
            <a:r>
              <a:rPr lang="fr-FR" sz="6000" dirty="0"/>
              <a:t>3) C’est l’ordinateur de ma mère →</a:t>
            </a:r>
          </a:p>
          <a:p>
            <a:r>
              <a:rPr lang="fr-FR" sz="6000" dirty="0"/>
              <a:t>4) Ce sont les enfants de Marcel et Julie →</a:t>
            </a:r>
          </a:p>
          <a:p>
            <a:r>
              <a:rPr lang="fr-FR" sz="6000" dirty="0"/>
              <a:t>5) Ce sont les chiens de mon voisin →</a:t>
            </a:r>
            <a:endParaRPr lang="el-GR" sz="6000" dirty="0"/>
          </a:p>
          <a:p>
            <a:endParaRPr lang="el-GR" sz="13484" dirty="0"/>
          </a:p>
          <a:p>
            <a:endParaRPr lang="el-GR" sz="13484" dirty="0"/>
          </a:p>
        </p:txBody>
      </p:sp>
      <p:sp>
        <p:nvSpPr>
          <p:cNvPr id="4" name="Ορθογώνιο 3"/>
          <p:cNvSpPr/>
          <p:nvPr/>
        </p:nvSpPr>
        <p:spPr>
          <a:xfrm>
            <a:off x="0" y="17577792"/>
            <a:ext cx="21263765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600" b="1" dirty="0"/>
              <a:t>3</a:t>
            </a:r>
            <a:r>
              <a:rPr lang="fr-FR" sz="6600" b="1" dirty="0"/>
              <a:t>. Compléter avec des adjectifs possessifs</a:t>
            </a:r>
            <a:endParaRPr lang="el-GR" sz="6600" b="1" dirty="0"/>
          </a:p>
          <a:p>
            <a:r>
              <a:rPr lang="fr-FR" sz="6600" dirty="0"/>
              <a:t> 1. Sur ______ blog je parle de _____ voyages, </a:t>
            </a:r>
            <a:r>
              <a:rPr lang="fr-FR" sz="6600" dirty="0" smtClean="0"/>
              <a:t>_______</a:t>
            </a:r>
            <a:r>
              <a:rPr lang="fr-FR" sz="6600" dirty="0"/>
              <a:t>travail, ________ avenir et _______ animal : Félix, ______ chat. </a:t>
            </a:r>
            <a:endParaRPr lang="el-GR" sz="6600" dirty="0" smtClean="0"/>
          </a:p>
          <a:p>
            <a:r>
              <a:rPr lang="fr-FR" sz="6600" dirty="0" smtClean="0"/>
              <a:t>2</a:t>
            </a:r>
            <a:r>
              <a:rPr lang="fr-FR" sz="6600" dirty="0"/>
              <a:t>. Avec </a:t>
            </a:r>
            <a:r>
              <a:rPr lang="fr-FR" sz="6600" dirty="0" smtClean="0"/>
              <a:t>_______ </a:t>
            </a:r>
            <a:r>
              <a:rPr lang="fr-FR" sz="6600" dirty="0"/>
              <a:t>amies, elle parle de ______ </a:t>
            </a:r>
            <a:r>
              <a:rPr lang="fr-FR" sz="6600" dirty="0" err="1"/>
              <a:t>lycéeM</a:t>
            </a:r>
            <a:r>
              <a:rPr lang="fr-FR" sz="6600" dirty="0"/>
              <a:t>, de </a:t>
            </a:r>
            <a:r>
              <a:rPr lang="fr-FR" sz="6600" dirty="0" smtClean="0"/>
              <a:t>_____ </a:t>
            </a:r>
            <a:r>
              <a:rPr lang="fr-FR" sz="6600" dirty="0"/>
              <a:t>activités, de </a:t>
            </a:r>
            <a:r>
              <a:rPr lang="fr-FR" sz="6600" dirty="0" smtClean="0"/>
              <a:t>______copain </a:t>
            </a:r>
            <a:r>
              <a:rPr lang="fr-FR" sz="6600" dirty="0"/>
              <a:t>: Aziz et de </a:t>
            </a:r>
            <a:r>
              <a:rPr lang="fr-FR" sz="6600" dirty="0" smtClean="0"/>
              <a:t>_______ </a:t>
            </a:r>
            <a:r>
              <a:rPr lang="fr-FR" sz="6600" dirty="0"/>
              <a:t>famille. </a:t>
            </a:r>
            <a:endParaRPr lang="el-GR" sz="6600" dirty="0" smtClean="0"/>
          </a:p>
          <a:p>
            <a:r>
              <a:rPr lang="fr-FR" sz="6600" dirty="0" smtClean="0"/>
              <a:t>3</a:t>
            </a:r>
            <a:r>
              <a:rPr lang="fr-FR" sz="6600" dirty="0"/>
              <a:t>. Avec ________ boss, ils parlent de ________ travail, _________ projets, _______ idées</a:t>
            </a:r>
            <a:r>
              <a:rPr lang="fr-FR" sz="6600" dirty="0" smtClean="0"/>
              <a:t>.</a:t>
            </a:r>
            <a:endParaRPr lang="el-GR" sz="6600" dirty="0" smtClean="0"/>
          </a:p>
          <a:p>
            <a:r>
              <a:rPr lang="fr-FR" sz="6600" dirty="0" smtClean="0"/>
              <a:t> </a:t>
            </a:r>
            <a:r>
              <a:rPr lang="fr-FR" sz="6600" dirty="0"/>
              <a:t>4. Et toi ? Tu parles de quoi avec tes amis ? </a:t>
            </a:r>
            <a:r>
              <a:rPr lang="el-GR" sz="6600" dirty="0"/>
              <a:t>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0" y="10167319"/>
            <a:ext cx="212913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b="1" dirty="0"/>
              <a:t>2</a:t>
            </a:r>
            <a:r>
              <a:rPr lang="fr-FR" sz="6000" b="1" smtClean="0"/>
              <a:t>. </a:t>
            </a:r>
            <a:r>
              <a:rPr lang="fr-FR" sz="6000" b="1" dirty="0"/>
              <a:t>Compléter avec mon, ma ou mes</a:t>
            </a:r>
          </a:p>
          <a:p>
            <a:r>
              <a:rPr lang="fr-FR" sz="6000" dirty="0"/>
              <a:t>1. </a:t>
            </a:r>
            <a:r>
              <a:rPr lang="el-GR" sz="6000" dirty="0"/>
              <a:t>…………</a:t>
            </a:r>
            <a:r>
              <a:rPr lang="fr-FR" sz="6000" dirty="0"/>
              <a:t> frère est en Irlande. 2…</a:t>
            </a:r>
            <a:r>
              <a:rPr lang="el-GR" sz="6000" dirty="0"/>
              <a:t>……………..</a:t>
            </a:r>
            <a:r>
              <a:rPr lang="fr-FR" sz="6000" dirty="0"/>
              <a:t>sœur </a:t>
            </a:r>
            <a:r>
              <a:rPr lang="fr-FR" sz="6000" dirty="0" smtClean="0"/>
              <a:t>est</a:t>
            </a:r>
            <a:r>
              <a:rPr lang="el-GR" sz="6000" dirty="0" smtClean="0"/>
              <a:t> </a:t>
            </a:r>
            <a:r>
              <a:rPr lang="fr-FR" sz="6000" dirty="0" smtClean="0"/>
              <a:t>dentiste</a:t>
            </a:r>
            <a:r>
              <a:rPr lang="el-GR" sz="6000" dirty="0" smtClean="0"/>
              <a:t>. </a:t>
            </a:r>
            <a:r>
              <a:rPr lang="fr-FR" sz="6000" dirty="0" smtClean="0"/>
              <a:t>3</a:t>
            </a:r>
            <a:r>
              <a:rPr lang="fr-FR" sz="6000" dirty="0"/>
              <a:t>…</a:t>
            </a:r>
            <a:r>
              <a:rPr lang="el-GR" sz="6000" dirty="0" smtClean="0"/>
              <a:t>………….…</a:t>
            </a:r>
            <a:r>
              <a:rPr lang="fr-FR" sz="6000" dirty="0" smtClean="0"/>
              <a:t> </a:t>
            </a:r>
            <a:r>
              <a:rPr lang="fr-FR" sz="6000" dirty="0"/>
              <a:t>enfants sont à la plage. 4</a:t>
            </a:r>
            <a:r>
              <a:rPr lang="el-GR" sz="6000" dirty="0" smtClean="0"/>
              <a:t>…………</a:t>
            </a:r>
            <a:r>
              <a:rPr lang="fr-FR" sz="6000" dirty="0" smtClean="0"/>
              <a:t> </a:t>
            </a:r>
            <a:r>
              <a:rPr lang="fr-FR" sz="6000" dirty="0"/>
              <a:t>école est </a:t>
            </a:r>
            <a:r>
              <a:rPr lang="fr-FR" sz="6000" dirty="0" smtClean="0"/>
              <a:t>fermée</a:t>
            </a:r>
            <a:r>
              <a:rPr lang="el-GR" sz="6000" dirty="0" smtClean="0"/>
              <a:t>. </a:t>
            </a:r>
            <a:r>
              <a:rPr lang="fr-FR" sz="6000" dirty="0" smtClean="0"/>
              <a:t>5</a:t>
            </a:r>
            <a:r>
              <a:rPr lang="el-GR" sz="6000" dirty="0" smtClean="0"/>
              <a:t>…………</a:t>
            </a:r>
            <a:r>
              <a:rPr lang="fr-FR" sz="6000" dirty="0" smtClean="0"/>
              <a:t>ami </a:t>
            </a:r>
            <a:r>
              <a:rPr lang="fr-FR" sz="6000" dirty="0"/>
              <a:t>s'appelle Pascal. 6…</a:t>
            </a:r>
            <a:r>
              <a:rPr lang="el-GR" sz="6000" dirty="0" smtClean="0"/>
              <a:t>………….</a:t>
            </a:r>
            <a:r>
              <a:rPr lang="fr-FR" sz="6000" dirty="0" smtClean="0"/>
              <a:t> </a:t>
            </a:r>
            <a:r>
              <a:rPr lang="fr-FR" sz="6000" dirty="0"/>
              <a:t>montre ne fonctionne pas. 7…</a:t>
            </a:r>
            <a:r>
              <a:rPr lang="el-GR" sz="6000" dirty="0"/>
              <a:t>……………</a:t>
            </a:r>
            <a:r>
              <a:rPr lang="fr-FR" sz="6000" dirty="0"/>
              <a:t>cours de français finit à 17h. </a:t>
            </a:r>
            <a:endParaRPr lang="el-GR" sz="6000" dirty="0"/>
          </a:p>
        </p:txBody>
      </p:sp>
    </p:spTree>
    <p:extLst>
      <p:ext uri="{BB962C8B-B14F-4D97-AF65-F5344CB8AC3E}">
        <p14:creationId xmlns:p14="http://schemas.microsoft.com/office/powerpoint/2010/main" val="39633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210</Words>
  <Application>Microsoft Office PowerPoint</Application>
  <PresentationFormat>Προσαρμογή</PresentationFormat>
  <Paragraphs>13</Paragraphs>
  <Slides>4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Windows User</dc:creator>
  <cp:lastModifiedBy>Windows User</cp:lastModifiedBy>
  <cp:revision>7</cp:revision>
  <dcterms:created xsi:type="dcterms:W3CDTF">2020-12-07T17:37:08Z</dcterms:created>
  <dcterms:modified xsi:type="dcterms:W3CDTF">2020-12-14T08:07:07Z</dcterms:modified>
</cp:coreProperties>
</file>