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1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98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66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965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62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209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70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11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64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119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96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386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B1E10-4AEC-45F2-B2CC-5F5934FBB0C7}" type="datetimeFigureOut">
              <a:rPr lang="el-GR" smtClean="0"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86C3-6DAB-438A-828C-08D05F3D50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58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671303" y="6337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>
                <a:solidFill>
                  <a:srgbClr val="3C4043"/>
                </a:solidFill>
                <a:latin typeface="arial" panose="020B0604020202020204" pitchFamily="34" charset="0"/>
              </a:rPr>
              <a:t>ALLER</a:t>
            </a:r>
            <a:endParaRPr lang="fr-FR" b="1" i="0" dirty="0" smtClean="0">
              <a:solidFill>
                <a:srgbClr val="3C4043"/>
              </a:solidFill>
              <a:effectLst/>
              <a:latin typeface="arial" panose="020B0604020202020204" pitchFamily="34" charset="0"/>
            </a:endParaRP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je vais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tu vas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il/elle/on va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nous allons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vous allez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ils/elles vont</a:t>
            </a:r>
            <a:endParaRPr lang="fr-FR" b="0" i="0" dirty="0">
              <a:solidFill>
                <a:srgbClr val="3C404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575303" y="16807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>
                <a:solidFill>
                  <a:srgbClr val="3C4043"/>
                </a:solidFill>
                <a:latin typeface="arial" panose="020B0604020202020204" pitchFamily="34" charset="0"/>
              </a:rPr>
              <a:t>VENIR</a:t>
            </a:r>
            <a:endParaRPr lang="fr-FR" b="1" i="0" dirty="0" smtClean="0">
              <a:solidFill>
                <a:srgbClr val="3C4043"/>
              </a:solidFill>
              <a:effectLst/>
              <a:latin typeface="arial" panose="020B0604020202020204" pitchFamily="34" charset="0"/>
            </a:endParaRP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je viens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tu viens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il/elle/on vient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nous venons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vous venez</a:t>
            </a:r>
          </a:p>
          <a:p>
            <a:r>
              <a:rPr lang="fr-FR" b="0" i="0" dirty="0" smtClean="0">
                <a:solidFill>
                  <a:srgbClr val="3C4043"/>
                </a:solidFill>
                <a:effectLst/>
                <a:latin typeface="arial" panose="020B0604020202020204" pitchFamily="34" charset="0"/>
              </a:rPr>
              <a:t>ils/elles viennent</a:t>
            </a:r>
            <a:endParaRPr lang="fr-FR" b="0" i="0" dirty="0">
              <a:solidFill>
                <a:srgbClr val="3C404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Mon cahier de français: Aller et Ven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303" y="3453189"/>
            <a:ext cx="7722605" cy="299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44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6571" y="-80565"/>
            <a:ext cx="6096000" cy="65067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600" u="sng" dirty="0" smtClean="0"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Exercice 1</a:t>
            </a:r>
            <a:r>
              <a:rPr lang="fr-FR" sz="1600" dirty="0" smtClean="0"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 : </a:t>
            </a:r>
            <a:r>
              <a:rPr lang="fr-FR" sz="1600" b="1" dirty="0" smtClean="0"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Recopie et complète les phrases avec le verbe qui c</a:t>
            </a:r>
            <a:r>
              <a:rPr lang="fr-FR" sz="1600" dirty="0"/>
              <a:t>onvient.</a:t>
            </a:r>
            <a:endParaRPr lang="el-GR" sz="1600" dirty="0"/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fr-FR" sz="1600" dirty="0" smtClean="0"/>
              <a:t>a. Où </a:t>
            </a:r>
            <a:r>
              <a:rPr lang="fr-FR" sz="1600" dirty="0"/>
              <a:t>( vas – allez )- vous cet été ?</a:t>
            </a:r>
            <a:endParaRPr lang="el-GR" sz="1600" dirty="0"/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fr-FR" sz="1600" dirty="0"/>
              <a:t>b</a:t>
            </a:r>
            <a:r>
              <a:rPr lang="fr-FR" sz="1600" dirty="0" smtClean="0"/>
              <a:t>. Cet </a:t>
            </a:r>
            <a:r>
              <a:rPr lang="fr-FR" sz="1600" dirty="0"/>
              <a:t>été, je ( vais – va ) à la plage avec Marie.</a:t>
            </a:r>
            <a:endParaRPr lang="el-GR" sz="1600" dirty="0"/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fr-FR" sz="1600" dirty="0" smtClean="0"/>
              <a:t>c. Il </a:t>
            </a:r>
            <a:r>
              <a:rPr lang="fr-FR" sz="1600" dirty="0"/>
              <a:t>( va – vas ) acheter un nouveau maillot de bain.</a:t>
            </a:r>
            <a:endParaRPr lang="el-GR" sz="1600" dirty="0"/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1600" dirty="0"/>
              <a:t>Exercice </a:t>
            </a:r>
            <a:r>
              <a:rPr lang="el-GR" sz="1600" dirty="0"/>
              <a:t>2</a:t>
            </a:r>
            <a:r>
              <a:rPr lang="fr-FR" sz="1600" dirty="0"/>
              <a:t> : Recopie et complète les phrases avec le verbe qui convient. </a:t>
            </a:r>
            <a:endParaRPr lang="el-GR" sz="16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600" dirty="0" smtClean="0"/>
              <a:t>a. ( </a:t>
            </a:r>
            <a:r>
              <a:rPr lang="fr-FR" sz="1600" dirty="0"/>
              <a:t>Viens – Vient ) - tu </a:t>
            </a:r>
            <a:r>
              <a:rPr lang="en-US" sz="1600" dirty="0"/>
              <a:t>de</a:t>
            </a:r>
            <a:r>
              <a:rPr lang="fr-FR" sz="1600" dirty="0"/>
              <a:t> la patinoire ?</a:t>
            </a:r>
            <a:endParaRPr lang="el-GR" sz="16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600" dirty="0" smtClean="0"/>
              <a:t>b. Je </a:t>
            </a:r>
            <a:r>
              <a:rPr lang="fr-FR" sz="1600" dirty="0"/>
              <a:t>( viens – vient ) de la patinoire.</a:t>
            </a:r>
            <a:endParaRPr lang="el-GR" sz="16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600" dirty="0" smtClean="0"/>
              <a:t>c. Nous </a:t>
            </a:r>
            <a:r>
              <a:rPr lang="fr-FR" sz="1600" dirty="0"/>
              <a:t>( venons – venez ) du </a:t>
            </a:r>
            <a:r>
              <a:rPr lang="fr-FR" sz="1600" dirty="0" err="1"/>
              <a:t>cinema</a:t>
            </a:r>
            <a:r>
              <a:rPr lang="fr-FR" sz="1600" dirty="0"/>
              <a:t>.</a:t>
            </a:r>
            <a:endParaRPr lang="el-GR" sz="1600" dirty="0"/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600" dirty="0" smtClean="0"/>
              <a:t>d. Il </a:t>
            </a:r>
            <a:r>
              <a:rPr lang="fr-FR" sz="1600" dirty="0"/>
              <a:t>(viens – vient ) aussi avec nous.</a:t>
            </a:r>
            <a:endParaRPr lang="el-GR" sz="1600" dirty="0"/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1600" dirty="0"/>
              <a:t>Exercice </a:t>
            </a:r>
            <a:r>
              <a:rPr lang="el-GR" sz="1600" dirty="0"/>
              <a:t>3</a:t>
            </a:r>
            <a:r>
              <a:rPr lang="fr-FR" sz="1600" dirty="0"/>
              <a:t> : Récris les phrases en remplaçant les sujets soulignés par le pronom personnel en gras.</a:t>
            </a:r>
            <a:endParaRPr lang="el-GR" sz="1600" dirty="0"/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AutoNum type="alphaLcPeriod"/>
            </a:pPr>
            <a:r>
              <a:rPr lang="fr-FR" sz="1600" dirty="0" smtClean="0"/>
              <a:t>Où </a:t>
            </a:r>
            <a:r>
              <a:rPr lang="fr-FR" sz="1600" dirty="0"/>
              <a:t>vas-tu ? </a:t>
            </a:r>
            <a:r>
              <a:rPr lang="fr-FR" sz="1600" dirty="0"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dirty="0" smtClean="0"/>
              <a:t>elles</a:t>
            </a:r>
            <a:endParaRPr lang="en-US" sz="1600" dirty="0" smtClean="0"/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AutoNum type="alphaLcPeriod"/>
            </a:pPr>
            <a:r>
              <a:rPr lang="en-US" sz="1600" smtClean="0"/>
              <a:t>J</a:t>
            </a:r>
            <a:r>
              <a:rPr lang="fr-FR" sz="1600" smtClean="0"/>
              <a:t>e </a:t>
            </a:r>
            <a:r>
              <a:rPr lang="fr-FR" sz="1600" dirty="0"/>
              <a:t>vais à l’école avec Michel.</a:t>
            </a:r>
            <a:r>
              <a:rPr lang="fr-FR" sz="1600" dirty="0"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dirty="0" smtClean="0"/>
              <a:t>nous</a:t>
            </a:r>
            <a:endParaRPr lang="en-US" sz="1600" dirty="0" smtClean="0"/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AutoNum type="alphaLcPeriod"/>
            </a:pPr>
            <a:r>
              <a:rPr lang="fr-FR" sz="1600" dirty="0" smtClean="0"/>
              <a:t>Vous </a:t>
            </a:r>
            <a:r>
              <a:rPr lang="fr-FR" sz="1600" dirty="0"/>
              <a:t>allez être en retard ! </a:t>
            </a:r>
            <a:r>
              <a:rPr lang="fr-FR" sz="1600" dirty="0"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dirty="0" smtClean="0"/>
              <a:t>tu</a:t>
            </a:r>
            <a:endParaRPr lang="en-US" sz="1600" dirty="0" smtClean="0"/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AutoNum type="alphaLcPeriod"/>
            </a:pPr>
            <a:r>
              <a:rPr lang="fr-FR" sz="1600" dirty="0" smtClean="0"/>
              <a:t>Philippe </a:t>
            </a:r>
            <a:r>
              <a:rPr lang="fr-FR" sz="1600" dirty="0"/>
              <a:t>ne va pas bien. </a:t>
            </a:r>
            <a:r>
              <a:rPr lang="fr-FR" sz="1600" dirty="0">
                <a:sym typeface="Wingdings" panose="05000000000000000000" pitchFamily="2" charset="2"/>
              </a:rPr>
              <a:t></a:t>
            </a:r>
            <a:r>
              <a:rPr lang="fr-FR" sz="1600" dirty="0"/>
              <a:t> je 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2496137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0" y="0"/>
            <a:ext cx="12192000" cy="675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ενότητα 1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Unite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του βιβλίου σελ.35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μαθαίνουμε για το γένος των κρατών-χωρών. Επομένως χώρες που έχουν κατάληξη 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σύμφωνο , σε –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σε, -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o,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σε,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είναι γένους αρσενικού(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masculin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αυτές που 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καταλήγουν σε-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είναι γένους θηλυκού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feminin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 Όταν λέμε πηγαίνω, κατοικώ κλπ. σε…… στα γαλλικά χρησιμοποιούμε την 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πρόθεση 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l-G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l-G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που αλλάζει ανάλογα με το γένος της χώρας, δηλ.  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+pays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masculin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pays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feminin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aux + pays au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pluriel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Complétez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phrases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suivantes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au,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Philippines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………….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Sénégal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très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chaud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l'été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passent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l'hiver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………….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îles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Marquises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veulent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s'installer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………….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Tunisie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Est-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aimez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……………..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États-Unis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Commission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européenne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siège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Belgique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…………..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Pays-Bas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a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beaucoup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cyclistes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étudier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l'art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oriental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Vietnam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……….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Somalie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très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difficiles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75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0" y="0"/>
            <a:ext cx="11633703" cy="6697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provenance</a:t>
            </a:r>
            <a:r>
              <a:rPr lang="el-GR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Η προέλευση.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Όταν λέμε προέρχομαι, φτάνω, επιστρέφω κλπ. Από μια χώρα στα γαλλικά χρησιμοποιούμε την  πρόθεση από: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 de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ή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Elle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rentre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Mexique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Αυτή επιστρέφει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Elle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rentre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Bolivie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Elle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rentre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1.du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2.de 3. d’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Αυτή επιστρέφει από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a….…..Chine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b…………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Allemagne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c…………..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Espagne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d…………Portugal.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e…………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Thaïlande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f…………..Suisse.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g…………..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Japon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h…………..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Maroc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…………….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Pologne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3.Complétez les phrases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suivantes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employant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de, du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d' des.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Je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reviens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Madrid.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arrivent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d‘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ltalie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On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originaire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………..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Irlande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vient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……….. Vietnam.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tissus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proviennent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Nous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rentrons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………………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Brésil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 Joseph arrive………………..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Grèce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f. Elle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rapporte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très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jolis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plats…….Seychelles.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947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331</Words>
  <Application>Microsoft Office PowerPoint</Application>
  <PresentationFormat>Ευρεία οθόνη</PresentationFormat>
  <Paragraphs>70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MS Mincho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5</cp:revision>
  <dcterms:created xsi:type="dcterms:W3CDTF">2020-11-19T15:38:28Z</dcterms:created>
  <dcterms:modified xsi:type="dcterms:W3CDTF">2020-11-21T15:38:14Z</dcterms:modified>
</cp:coreProperties>
</file>