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57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4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0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57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7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2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3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44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6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66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B280-C7D6-4A52-8A41-57ED9638D5FA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23BC-FD47-47FA-9E71-A31D1733EC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7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25798" t="16766" r="26678" b="26864"/>
          <a:stretch/>
        </p:blipFill>
        <p:spPr>
          <a:xfrm>
            <a:off x="0" y="0"/>
            <a:ext cx="12192000" cy="69440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l="25798" t="16274" r="61351" b="71650"/>
          <a:stretch/>
        </p:blipFill>
        <p:spPr>
          <a:xfrm>
            <a:off x="9678154" y="5486400"/>
            <a:ext cx="2513846" cy="14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25385" t="16634" r="27503" b="26469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25550" t="14389" r="26760" b="2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25715" t="16369" r="27008" b="267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24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2</cp:revision>
  <dcterms:created xsi:type="dcterms:W3CDTF">2020-11-11T15:54:55Z</dcterms:created>
  <dcterms:modified xsi:type="dcterms:W3CDTF">2020-11-11T16:16:00Z</dcterms:modified>
</cp:coreProperties>
</file>