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24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5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648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6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235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13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88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532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601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14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001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4E68-9ECD-441A-8D21-3662331D844F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246D6-E12B-41D7-8895-C10D99A161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747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3975" y="3441680"/>
            <a:ext cx="123070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4.1.2  Οι Κομνηνοί και η μερική αναδιοργάνωση της αυτοκρατορίας  . [σ. 55]</a:t>
            </a:r>
          </a:p>
          <a:p>
            <a:endParaRPr lang="el-GR" dirty="0" smtClean="0"/>
          </a:p>
          <a:p>
            <a:r>
              <a:rPr lang="el-GR" dirty="0" smtClean="0"/>
              <a:t>α] Τι προέβλεπε ο θεσμός της πρόνοιας;</a:t>
            </a:r>
          </a:p>
          <a:p>
            <a:endParaRPr lang="el-GR" dirty="0" smtClean="0"/>
          </a:p>
          <a:p>
            <a:r>
              <a:rPr lang="el-GR" dirty="0" smtClean="0"/>
              <a:t> β] Τι γνωρίζετε για τους </a:t>
            </a:r>
            <a:r>
              <a:rPr lang="el-GR" dirty="0" err="1" smtClean="0"/>
              <a:t>προνοιάριους</a:t>
            </a:r>
            <a:r>
              <a:rPr lang="el-GR" dirty="0" smtClean="0"/>
              <a:t> ή στρατιώτες;</a:t>
            </a:r>
          </a:p>
          <a:p>
            <a:endParaRPr lang="el-GR" dirty="0" smtClean="0"/>
          </a:p>
          <a:p>
            <a:r>
              <a:rPr lang="el-GR" dirty="0" smtClean="0"/>
              <a:t>γ] Ποιες επιτυχίες στην εξωτερική πολιτική σημείωσαν οι αυτοκράτορες Αλέξιος Α΄, Ιωάννης Κομνηνός και Μανουήλ Α΄ Κομνηνός; </a:t>
            </a:r>
          </a:p>
          <a:p>
            <a:endParaRPr lang="el-GR" dirty="0" smtClean="0"/>
          </a:p>
          <a:p>
            <a:r>
              <a:rPr lang="el-GR" dirty="0" smtClean="0"/>
              <a:t>δ] Ποια μέσα χρησιμοποίησε ο Αλέξιος ο Α΄ για να ανακτήσει τα εδάφη που είχαν κατακτήσει οι εχθροί του Βυζαντίου στις ευρωπαϊκές και ασιατικές επαρχίες του;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ε] Ποιες είναι οι συνέπειες της ήττας των Βυζαντινών στο </a:t>
            </a:r>
            <a:r>
              <a:rPr lang="el-GR" dirty="0" err="1" smtClean="0"/>
              <a:t>Μυριοκέφαλο</a:t>
            </a:r>
            <a:r>
              <a:rPr lang="el-GR" dirty="0" smtClean="0"/>
              <a:t> της Φρυγίας </a:t>
            </a:r>
            <a:r>
              <a:rPr lang="el-GR" dirty="0" err="1" smtClean="0"/>
              <a:t>τo</a:t>
            </a:r>
            <a:r>
              <a:rPr lang="el-GR" dirty="0" smtClean="0"/>
              <a:t> 1176;</a:t>
            </a:r>
            <a:endParaRPr lang="el-GR" dirty="0"/>
          </a:p>
        </p:txBody>
      </p:sp>
      <p:pic>
        <p:nvPicPr>
          <p:cNvPr id="1030" name="Picture 6" descr="https://upload.wikimedia.org/wikipedia/commons/thumb/8/8c/Alexios_I_Komnenos.jpg/250px-Alexios_I_Komne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8125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commons/thumb/6/63/John_II_Komnenos.jpg/150px-John_II_Komnen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77" y="37317"/>
            <a:ext cx="2346649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commons/thumb/a/af/Manuel_I_Comnenus.jpg/150px-Manuel_I_Comnenu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593" y="37318"/>
            <a:ext cx="211144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Η Άννα Κομνηνή, Αυτοκράτειρα; Η απάντηση στο…..Κάστρο μας! | Το Κάστρο της  Χίου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334" y="37318"/>
            <a:ext cx="1909665" cy="340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5253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Microsoft Office PowerPoint</Application>
  <PresentationFormat>Ευρεία οθόνη</PresentationFormat>
  <Paragraphs>11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2</cp:revision>
  <dcterms:created xsi:type="dcterms:W3CDTF">2021-01-17T15:13:17Z</dcterms:created>
  <dcterms:modified xsi:type="dcterms:W3CDTF">2021-01-17T15:14:35Z</dcterms:modified>
</cp:coreProperties>
</file>