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5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83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8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07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4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01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19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34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83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7861-3543-4072-86C9-037B2EA04E4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F08D-4491-468E-9BBB-1FD5148B04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9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The Vikings - In a nutshe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0999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ΒΑΡΑΓΓΟΙ (Η ΑΥΤΟΚΡΑΤΟΡΙΚΗ ΦΡΟΥΡΑ ΤΟΥ ΒΥΖΑΝΤΙΟΥ) - ΔΙΚΤΥΟ ΕΚΠΑΙΔΕΥΤΙΚΗΣ  ΕΝΗΜΕΡΩΣΗΣ dictyo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12192000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7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κανδιναυού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47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άχη του Μαντζικέρτ…ο Αυτοκράτωρ στα χέρια των Τούρκων-1071 μΧ – POLEMOS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02" y="0"/>
            <a:ext cx="6044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4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ptisme de Kíev - Viquipèdia, l'enciclopèdia lli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12192000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4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Καθεδρικός Ναός του Σωτήρος Χριστού (Храм Христа Спасителя) |  TopTraveller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95" y="0"/>
            <a:ext cx="6120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Μονή Αγίου Παντελεήμονος - G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32" y="0"/>
            <a:ext cx="6056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6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76404" y="880976"/>
            <a:ext cx="116155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3.1.6. Η ίδρυση, η εξέλιξη και ο εκχριστιανισμός του Ρωσικού Κράτους. [σ.43-44]</a:t>
            </a:r>
            <a:endParaRPr lang="en-US" b="1" dirty="0" smtClean="0"/>
          </a:p>
          <a:p>
            <a:endParaRPr lang="el-GR" dirty="0" smtClean="0"/>
          </a:p>
          <a:p>
            <a:r>
              <a:rPr lang="el-GR" dirty="0" smtClean="0"/>
              <a:t>α] Ποιο δρόμο ακολουθούσαν οι </a:t>
            </a:r>
            <a:r>
              <a:rPr lang="el-GR" dirty="0" err="1" smtClean="0"/>
              <a:t>Βάραγγοι</a:t>
            </a:r>
            <a:r>
              <a:rPr lang="el-GR" dirty="0" smtClean="0"/>
              <a:t> για να μεταφέρουν τα εμπορεύματά τους</a:t>
            </a:r>
            <a:r>
              <a:rPr lang="en-US" dirty="0" smtClean="0"/>
              <a:t> </a:t>
            </a:r>
            <a:r>
              <a:rPr lang="el-GR" dirty="0" smtClean="0"/>
              <a:t>στο Βυζάντιο;</a:t>
            </a:r>
          </a:p>
          <a:p>
            <a:r>
              <a:rPr lang="el-GR" dirty="0" smtClean="0"/>
              <a:t>β] Ποιες ομοιότητες παρουσιάζει η </a:t>
            </a:r>
            <a:r>
              <a:rPr lang="el-GR" dirty="0" err="1" smtClean="0"/>
              <a:t>εθνογένεση</a:t>
            </a:r>
            <a:r>
              <a:rPr lang="el-GR" dirty="0" smtClean="0"/>
              <a:t> των Ρώσων με την </a:t>
            </a:r>
            <a:r>
              <a:rPr lang="el-GR" dirty="0" err="1" smtClean="0"/>
              <a:t>εθνογένεση</a:t>
            </a:r>
            <a:r>
              <a:rPr lang="el-GR" dirty="0" smtClean="0"/>
              <a:t> των</a:t>
            </a:r>
          </a:p>
          <a:p>
            <a:r>
              <a:rPr lang="el-GR" dirty="0" smtClean="0"/>
              <a:t>Βουλγάρων; Ποια φύλα εμπλέκονται στη δημιουργία του νέου κράτους;</a:t>
            </a:r>
          </a:p>
          <a:p>
            <a:r>
              <a:rPr lang="el-GR" dirty="0" smtClean="0"/>
              <a:t>γ] Τι γνωρίζετε για την ηγεμονία του Κιέβου και την εξωτερική του πολιτική;</a:t>
            </a:r>
          </a:p>
          <a:p>
            <a:r>
              <a:rPr lang="el-GR" dirty="0" smtClean="0"/>
              <a:t>δ] Πώς έγινε ο εκχριστιανισμός των Ρώσων;</a:t>
            </a:r>
          </a:p>
          <a:p>
            <a:r>
              <a:rPr lang="el-GR" dirty="0" smtClean="0"/>
              <a:t>ε] Ποιες ήταν οι επιπτώσεις του εκχριστιανισμού των Ρώσων;</a:t>
            </a:r>
          </a:p>
          <a:p>
            <a:endParaRPr lang="en-US" dirty="0"/>
          </a:p>
          <a:p>
            <a:r>
              <a:rPr lang="el-GR" b="1" dirty="0" smtClean="0"/>
              <a:t>3.1.7. Σχέσεις Βυζαντίου - Δύσης. Αγώνες για τη διατήρηση των ιταλικών</a:t>
            </a:r>
            <a:r>
              <a:rPr lang="en-US" b="1" dirty="0" smtClean="0"/>
              <a:t> </a:t>
            </a:r>
            <a:r>
              <a:rPr lang="el-GR" b="1" dirty="0" smtClean="0"/>
              <a:t>κτήσεων. [σ. 45-46]</a:t>
            </a:r>
            <a:r>
              <a:rPr lang="en-US" b="1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α] Να παρουσιάσετε συνοπτικά την πορεία του ελληνικού στοιχείου στην ιταλική</a:t>
            </a:r>
            <a:r>
              <a:rPr lang="en-US" dirty="0" smtClean="0"/>
              <a:t> </a:t>
            </a:r>
            <a:r>
              <a:rPr lang="el-GR" dirty="0" smtClean="0"/>
              <a:t>χερσόνησο από την αρχαιότητα ως τη βυζαντινή εποχή.</a:t>
            </a:r>
          </a:p>
          <a:p>
            <a:r>
              <a:rPr lang="el-GR" dirty="0" smtClean="0"/>
              <a:t>β] Ποια θέματα </a:t>
            </a:r>
            <a:r>
              <a:rPr lang="el-GR" dirty="0" err="1" smtClean="0"/>
              <a:t>περιελάμβανε</a:t>
            </a:r>
            <a:r>
              <a:rPr lang="el-GR" dirty="0" smtClean="0"/>
              <a:t> η βυζαντινή Νότια Ιταλία;</a:t>
            </a:r>
          </a:p>
          <a:p>
            <a:r>
              <a:rPr lang="el-GR" dirty="0" smtClean="0"/>
              <a:t>γ] Τι γνωρίζετε για τη δυτική ή ιταλική πολιτική των αυτοκρατόρων της</a:t>
            </a:r>
            <a:r>
              <a:rPr lang="en-US" dirty="0" smtClean="0"/>
              <a:t> </a:t>
            </a:r>
            <a:r>
              <a:rPr lang="el-GR" dirty="0" smtClean="0"/>
              <a:t>Μακεδονικής Δυναστείας; </a:t>
            </a:r>
            <a:endParaRPr lang="en-US" dirty="0" smtClean="0"/>
          </a:p>
          <a:p>
            <a:r>
              <a:rPr lang="el-GR" dirty="0" smtClean="0"/>
              <a:t>δ] Ποια πολιτική κράτησε το Βυζάντιο προς το </a:t>
            </a:r>
            <a:r>
              <a:rPr lang="el-GR" dirty="0" err="1" smtClean="0"/>
              <a:t>Γερμανόηγεμόνα</a:t>
            </a:r>
            <a:r>
              <a:rPr lang="el-GR" dirty="0" smtClean="0"/>
              <a:t> </a:t>
            </a:r>
            <a:r>
              <a:rPr lang="el-GR" dirty="0" err="1" smtClean="0"/>
              <a:t>Όθωνα</a:t>
            </a:r>
            <a:r>
              <a:rPr lang="el-GR" dirty="0" smtClean="0"/>
              <a:t> Α΄;</a:t>
            </a:r>
          </a:p>
          <a:p>
            <a:r>
              <a:rPr lang="el-GR" dirty="0" smtClean="0"/>
              <a:t>ε] Τι γνωρίζετε για την πολιτική που ακολούθησε ο Ιωάννης </a:t>
            </a:r>
            <a:r>
              <a:rPr lang="el-GR" dirty="0" err="1" smtClean="0"/>
              <a:t>Τζιμισκής</a:t>
            </a:r>
            <a:r>
              <a:rPr lang="el-GR" dirty="0" smtClean="0"/>
              <a:t> στην Ιταλία;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9021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188</Words>
  <Application>Microsoft Office PowerPoint</Application>
  <PresentationFormat>Ευρεία οθόνη</PresentationFormat>
  <Paragraphs>16</Paragraphs>
  <Slides>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3</cp:revision>
  <dcterms:created xsi:type="dcterms:W3CDTF">2020-12-06T08:02:11Z</dcterms:created>
  <dcterms:modified xsi:type="dcterms:W3CDTF">2020-12-06T08:33:02Z</dcterms:modified>
</cp:coreProperties>
</file>