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8" r:id="rId4"/>
    <p:sldId id="260" r:id="rId5"/>
    <p:sldId id="262" r:id="rId6"/>
    <p:sldId id="263" r:id="rId7"/>
    <p:sldId id="264" r:id="rId8"/>
    <p:sldId id="257" r:id="rId9"/>
    <p:sldId id="265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ΔΙΟΡΘΩΣΗ ΕΚΘΕΣΗΣ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Γράφοντας με το προσωπικό μου ύφος…</a:t>
            </a:r>
            <a:endParaRPr lang="el-GR" sz="3600" dirty="0"/>
          </a:p>
        </p:txBody>
      </p:sp>
      <p:pic>
        <p:nvPicPr>
          <p:cNvPr id="4" name="3 - Θέση περιεχομένου" descr="cwriting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1537" y="2085975"/>
            <a:ext cx="5095875" cy="334328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Δημιουργώ κείμενα δικά μου, πρωτότυπα κι ενδιαφέροντα…</a:t>
            </a:r>
            <a:endParaRPr lang="el-GR" dirty="0"/>
          </a:p>
        </p:txBody>
      </p:sp>
      <p:pic>
        <p:nvPicPr>
          <p:cNvPr id="4" name="3 - Θέση περιεχομένου" descr="φιλαναγνωσία-2-1024x529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1742070"/>
            <a:ext cx="8153400" cy="421205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Γι </a:t>
            </a:r>
            <a:r>
              <a:rPr lang="el-GR" dirty="0" smtClean="0"/>
              <a:t>αυτό δεν κουράζομαι να γράφω και να σβήνω, αφού </a:t>
            </a:r>
            <a:r>
              <a:rPr lang="el-GR" smtClean="0"/>
              <a:t>ξέρω ότι…</a:t>
            </a:r>
            <a:endParaRPr lang="el-GR" dirty="0"/>
          </a:p>
        </p:txBody>
      </p:sp>
      <p:pic>
        <p:nvPicPr>
          <p:cNvPr id="4" name="3 - Θέση περιεχομένου" descr="WRITIN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2143116"/>
            <a:ext cx="6643734" cy="367741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ΠΡΟΕΤΟΙΜΑΣΙΑ</a:t>
            </a: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sz="5400" dirty="0" smtClean="0"/>
          </a:p>
          <a:p>
            <a:r>
              <a:rPr lang="el-GR" sz="5400" b="1" i="1" dirty="0" smtClean="0"/>
              <a:t>Ανάγνωση κειμένων-λεξιλογίου</a:t>
            </a:r>
          </a:p>
          <a:p>
            <a:endParaRPr lang="el-GR" sz="5400" b="1" i="1" dirty="0" smtClean="0"/>
          </a:p>
          <a:p>
            <a:pPr>
              <a:buNone/>
            </a:pPr>
            <a:r>
              <a:rPr lang="el-GR" sz="3900" b="1" i="1" dirty="0" smtClean="0"/>
              <a:t>   (Γιατί ο λόγος θέλει λόγο, δεν βασίζεται μόνο στον αυτοσχεδιασμό)</a:t>
            </a:r>
            <a:endParaRPr lang="el-GR" sz="39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ΠΡΟΣΥΓΓΡΑΦΙΚΟ ΣΤΑΔΙΟ</a:t>
            </a: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4800" b="1" i="1" dirty="0" smtClean="0"/>
              <a:t>Ανάγνωση-Κατανόηση θέματος</a:t>
            </a:r>
          </a:p>
          <a:p>
            <a:endParaRPr lang="el-GR" sz="4800" b="1" i="1" dirty="0" smtClean="0"/>
          </a:p>
          <a:p>
            <a:r>
              <a:rPr lang="el-GR" sz="4800" b="1" i="1" dirty="0" smtClean="0"/>
              <a:t>Αναγνώριση </a:t>
            </a:r>
            <a:r>
              <a:rPr lang="el-GR" sz="4800" b="1" i="1" dirty="0" err="1" smtClean="0"/>
              <a:t>κειμενικού</a:t>
            </a:r>
            <a:r>
              <a:rPr lang="el-GR" sz="4800" b="1" i="1" dirty="0" smtClean="0"/>
              <a:t> είδους </a:t>
            </a:r>
          </a:p>
          <a:p>
            <a:pPr>
              <a:buNone/>
            </a:pPr>
            <a:r>
              <a:rPr lang="el-GR" sz="3900" dirty="0" smtClean="0"/>
              <a:t>   (</a:t>
            </a:r>
            <a:r>
              <a:rPr lang="el-GR" sz="3500" dirty="0" smtClean="0"/>
              <a:t>επιστολή, άρθρο, σελίδα ημερολογίου)</a:t>
            </a:r>
          </a:p>
          <a:p>
            <a:pPr>
              <a:buNone/>
            </a:pPr>
            <a:endParaRPr lang="el-GR" sz="3900" i="1" dirty="0" smtClean="0"/>
          </a:p>
          <a:p>
            <a:r>
              <a:rPr lang="el-GR" sz="4800" b="1" i="1" dirty="0" smtClean="0"/>
              <a:t>Σχεδιάγραμμα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Βασικές ιδέες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Λέξεις κλειδιά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ΣΥΓΓΡΑΦΙΚΟ ΣΤΑΔΙΟ</a:t>
            </a: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4400" b="1" i="1" dirty="0" err="1" smtClean="0"/>
              <a:t>Παραγραφοποίηση</a:t>
            </a:r>
            <a:endParaRPr lang="el-GR" sz="4400" b="1" i="1" dirty="0" smtClean="0"/>
          </a:p>
          <a:p>
            <a:endParaRPr lang="el-GR" sz="4000" b="1" i="1" dirty="0" smtClean="0"/>
          </a:p>
          <a:p>
            <a:r>
              <a:rPr lang="el-GR" sz="4400" b="1" i="1" dirty="0" smtClean="0"/>
              <a:t>Χρήση προσωπικού ύφους</a:t>
            </a:r>
          </a:p>
          <a:p>
            <a:endParaRPr lang="el-GR" sz="4000" b="1" i="1" dirty="0" smtClean="0"/>
          </a:p>
          <a:p>
            <a:r>
              <a:rPr lang="el-GR" sz="4400" b="1" i="1" dirty="0" smtClean="0"/>
              <a:t>Γράφω-Δεν μιλάω</a:t>
            </a:r>
          </a:p>
          <a:p>
            <a:endParaRPr lang="el-GR" sz="4400" b="1" i="1" dirty="0" smtClean="0"/>
          </a:p>
          <a:p>
            <a:r>
              <a:rPr lang="el-GR" sz="4400" b="1" i="1" dirty="0" smtClean="0"/>
              <a:t>Εισαγωγή-Επίλογος</a:t>
            </a:r>
            <a:endParaRPr lang="el-GR" sz="4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ΜΕΤΑΣΥΓΓΡΑΦΙΚΟ ΣΤΑΔΙΟ</a:t>
            </a: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4400" b="1" i="1" u="sng" dirty="0" smtClean="0"/>
              <a:t>Έλεγχος 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Αν οι προτάσεις μου έχουν νόημα και είναι μικρές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Αν οι προτάσεις μου συνδέονται λογικά μεταξύ τους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Σε ποιο ρηματικό πρόσωπο γράφω (εγώ-εσύ-αυτός)</a:t>
            </a:r>
          </a:p>
          <a:p>
            <a:pPr marL="742950" indent="-742950">
              <a:buFont typeface="+mj-lt"/>
              <a:buAutoNum type="arabicPeriod"/>
            </a:pPr>
            <a:endParaRPr lang="el-GR" sz="4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ΜΕΤΑΣΥΓΓΡΑΦΙΚΟ ΣΤΑΔΙΟ</a:t>
            </a: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4400" b="1" i="1" u="sng" dirty="0" smtClean="0"/>
              <a:t>Έλεγχος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Λεξιλόγιο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Επαναλήψεις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Ορθογραφία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400" i="1" dirty="0" smtClean="0"/>
              <a:t>Συνδετικές λέξεις</a:t>
            </a:r>
            <a:endParaRPr lang="el-GR" sz="4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el-GR" sz="4800" dirty="0" smtClean="0"/>
              <a:t>ΤΑ ΠΙΟ ΣΥΝΗΘΙΣΜΕΝΑ ΛΑΘΗ</a:t>
            </a: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Στοιχεία </a:t>
            </a:r>
            <a:r>
              <a:rPr lang="el-GR" b="1" dirty="0" err="1" smtClean="0"/>
              <a:t>προφορικότητας</a:t>
            </a:r>
            <a:endParaRPr lang="el-GR" b="1" dirty="0" smtClean="0"/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Έλλειψη επιχειρημάτων-λεξιλογίου </a:t>
            </a:r>
            <a:r>
              <a:rPr lang="el-GR" i="1" dirty="0" smtClean="0"/>
              <a:t>(εγώ αυτά ξέρω!/ </a:t>
            </a:r>
            <a:r>
              <a:rPr lang="el-GR" i="1" dirty="0" err="1" smtClean="0"/>
              <a:t>π.χ</a:t>
            </a:r>
            <a:r>
              <a:rPr lang="el-GR" i="1" dirty="0" smtClean="0"/>
              <a:t> χαμηλών τόνων-σεμνός, σοβαρός</a:t>
            </a:r>
            <a:r>
              <a:rPr lang="el-GR" i="1" smtClean="0"/>
              <a:t>, μετριόφρων)</a:t>
            </a:r>
            <a:endParaRPr lang="el-GR" i="1" dirty="0" smtClean="0"/>
          </a:p>
          <a:p>
            <a:pPr marL="514350" indent="-514350">
              <a:buAutoNum type="arabicPeriod" startAt="3"/>
            </a:pPr>
            <a:r>
              <a:rPr lang="el-GR" b="1" dirty="0" smtClean="0"/>
              <a:t>Άγνοια </a:t>
            </a:r>
            <a:r>
              <a:rPr lang="el-GR" b="1" dirty="0" err="1" smtClean="0"/>
              <a:t>κειμενικού</a:t>
            </a:r>
            <a:r>
              <a:rPr lang="el-GR" b="1" dirty="0" smtClean="0"/>
              <a:t> είδους </a:t>
            </a:r>
            <a:r>
              <a:rPr lang="el-GR" i="1" dirty="0" smtClean="0"/>
              <a:t>(Όλα τα κείμενα είναι ίδια!)</a:t>
            </a:r>
          </a:p>
          <a:p>
            <a:pPr marL="514350" indent="-514350">
              <a:buAutoNum type="arabicPeriod" startAt="3"/>
            </a:pPr>
            <a:r>
              <a:rPr lang="el-GR" b="1" dirty="0" smtClean="0"/>
              <a:t>Αλληλουχία ιδεών </a:t>
            </a:r>
            <a:r>
              <a:rPr lang="el-GR" i="1" dirty="0" smtClean="0"/>
              <a:t>(Ο λόγος ‘κυλάει’ ή οι ιδέες είναι σκόρπιες;)</a:t>
            </a:r>
          </a:p>
          <a:p>
            <a:pPr marL="514350" indent="-514350">
              <a:buAutoNum type="arabicPeriod" startAt="3"/>
            </a:pPr>
            <a:r>
              <a:rPr lang="el-GR" b="1" i="1" dirty="0" smtClean="0"/>
              <a:t>Απαντήσεις σε ερωτήσεις μαθηματικών ή γεωγραφίας  </a:t>
            </a:r>
            <a:r>
              <a:rPr lang="el-GR" i="1" dirty="0" smtClean="0"/>
              <a:t>( Η σημασία της φιλίας είναι πολύ σημαντική-Αυτό που εκτιμώ στον φίλο μου είναι ότι είναι…)</a:t>
            </a:r>
          </a:p>
          <a:p>
            <a:pPr marL="514350" indent="-514350">
              <a:buAutoNum type="arabicPeriod" startAt="3"/>
            </a:pPr>
            <a:endParaRPr lang="el-GR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ΣΤΟΙΧΕΙΑ ΠΡΟΦΟΡΙΚΟΤΗΤΑΣ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i="1" dirty="0" smtClean="0"/>
              <a:t>ΑΟΡΙΣΤΙΑ </a:t>
            </a:r>
            <a:r>
              <a:rPr lang="el-GR" i="1" dirty="0" smtClean="0"/>
              <a:t>(</a:t>
            </a:r>
            <a:r>
              <a:rPr lang="el-GR" i="1" u="sng" dirty="0" smtClean="0"/>
              <a:t>Πολλά πράγματα, κομμάτι από τη ζωή μας, καλά και κακά)</a:t>
            </a:r>
          </a:p>
          <a:p>
            <a:endParaRPr lang="el-GR" i="1" u="sng" dirty="0" smtClean="0"/>
          </a:p>
          <a:p>
            <a:r>
              <a:rPr lang="el-GR" b="1" i="1" u="sng" dirty="0" smtClean="0"/>
              <a:t>ΠΕΡΙΤΤΕΣ ΕΞΗΓΗΣΕΙΣ </a:t>
            </a:r>
            <a:r>
              <a:rPr lang="el-GR" i="1" u="sng" dirty="0" smtClean="0"/>
              <a:t>(Αυτά που είπα πιο πριν, είμαι ο δημοσιογράφος και θα γράψω…)</a:t>
            </a:r>
          </a:p>
          <a:p>
            <a:endParaRPr lang="el-GR" i="1" u="sng" dirty="0" smtClean="0"/>
          </a:p>
          <a:p>
            <a:r>
              <a:rPr lang="el-GR" b="1" i="1" u="sng" dirty="0" smtClean="0"/>
              <a:t>ΕΚΦΡΑΣΕΙΣ ΠΡΟΦΟΡΙΚΟΥ ΛΟΓΟΥ </a:t>
            </a:r>
            <a:r>
              <a:rPr lang="el-GR" i="1" u="sng" dirty="0" smtClean="0"/>
              <a:t>(Εκτιμώ πάνω, μέσα στο φίλο μου)</a:t>
            </a:r>
          </a:p>
          <a:p>
            <a:pPr>
              <a:buNone/>
            </a:pPr>
            <a:endParaRPr lang="el-GR" i="1" dirty="0" smtClean="0"/>
          </a:p>
          <a:p>
            <a:r>
              <a:rPr lang="el-GR" b="1" i="1" dirty="0" smtClean="0"/>
              <a:t>ΕΚΦΡΑΣΕΙΣ ΓΙΑ ΕΑΥΤΟ </a:t>
            </a:r>
          </a:p>
          <a:p>
            <a:pPr>
              <a:buNone/>
            </a:pPr>
            <a:r>
              <a:rPr lang="el-GR" b="1" i="1" dirty="0" smtClean="0"/>
              <a:t>   </a:t>
            </a:r>
            <a:r>
              <a:rPr lang="el-GR" i="1" dirty="0" smtClean="0"/>
              <a:t>(</a:t>
            </a:r>
            <a:r>
              <a:rPr lang="el-GR" i="1" u="sng" dirty="0" smtClean="0"/>
              <a:t>Προσωπικά, κατά τη γνώμη μου, για μένα, σύμφωνα με την άποψή μου, αυτή είναι η άποψή μου)</a:t>
            </a:r>
          </a:p>
          <a:p>
            <a:pPr>
              <a:buNone/>
            </a:pPr>
            <a:endParaRPr lang="el-GR" i="1" u="sng" dirty="0" smtClean="0"/>
          </a:p>
          <a:p>
            <a:pPr>
              <a:buNone/>
            </a:pPr>
            <a:endParaRPr lang="el-GR" i="1" u="sng" dirty="0" smtClean="0"/>
          </a:p>
          <a:p>
            <a:pPr>
              <a:buNone/>
            </a:pPr>
            <a:endParaRPr lang="el-GR" b="1" i="1" dirty="0" smtClean="0"/>
          </a:p>
          <a:p>
            <a:endParaRPr lang="el-GR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ΣΤΟΙΧΕΙΑ ΠΡΟΦΟΡΙΚΟΤΗΤΑΣ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b="1" i="1" dirty="0" smtClean="0"/>
              <a:t>ΧΡΗΣΗ Β’ ΠΡΟΣΩΠΟΥ </a:t>
            </a:r>
          </a:p>
          <a:p>
            <a:pPr>
              <a:buNone/>
            </a:pPr>
            <a:r>
              <a:rPr lang="el-GR" b="1" i="1" dirty="0" smtClean="0"/>
              <a:t>   </a:t>
            </a:r>
            <a:r>
              <a:rPr lang="el-GR" i="1" dirty="0" smtClean="0"/>
              <a:t>(</a:t>
            </a:r>
            <a:r>
              <a:rPr lang="el-GR" b="1" i="1" u="sng" dirty="0" smtClean="0"/>
              <a:t>Το να έχετε φίλους-</a:t>
            </a:r>
            <a:r>
              <a:rPr lang="el-GR" i="1" dirty="0" smtClean="0"/>
              <a:t>Το</a:t>
            </a:r>
            <a:r>
              <a:rPr lang="el-GR" b="1" i="1" dirty="0" smtClean="0"/>
              <a:t> </a:t>
            </a:r>
            <a:r>
              <a:rPr lang="el-GR" i="1" dirty="0" smtClean="0"/>
              <a:t>να έχει κανείς φίλους ή η ύπαρξη φίλων στη ζωή μας)</a:t>
            </a:r>
          </a:p>
          <a:p>
            <a:endParaRPr lang="el-GR" i="1" dirty="0" smtClean="0"/>
          </a:p>
          <a:p>
            <a:r>
              <a:rPr lang="el-GR" b="1" i="1" dirty="0" smtClean="0"/>
              <a:t>ΠΕΡΙΟΔΟΙ ΛΟΓΟΥ ΧΩΡΙΣ ΤΕΛΕΙΕΣ </a:t>
            </a:r>
          </a:p>
          <a:p>
            <a:endParaRPr lang="el-GR" i="1" dirty="0" smtClean="0"/>
          </a:p>
          <a:p>
            <a:r>
              <a:rPr lang="el-GR" b="1" i="1" dirty="0" smtClean="0"/>
              <a:t>ΔΕΥΤΕΡΕΥΟΥΣΕΣ ΠΡΟΤΑΣΕΙΣ </a:t>
            </a:r>
          </a:p>
          <a:p>
            <a:pPr>
              <a:buNone/>
            </a:pPr>
            <a:r>
              <a:rPr lang="el-GR" b="1" i="1" dirty="0" smtClean="0"/>
              <a:t>  </a:t>
            </a:r>
            <a:r>
              <a:rPr lang="el-GR" b="1" i="1" u="sng" dirty="0" smtClean="0"/>
              <a:t>( Επειδή οι έφηβοι έχουν ανάγκη από παρέα)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</TotalTime>
  <Words>295</Words>
  <PresentationFormat>Προβολή στην οθόνη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Διάμεσος</vt:lpstr>
      <vt:lpstr>ΔΙΟΡΘΩΣΗ ΕΚΘΕΣΗΣ</vt:lpstr>
      <vt:lpstr>ΠΡΟΕΤΟΙΜΑΣΙΑ</vt:lpstr>
      <vt:lpstr>ΠΡΟΣΥΓΓΡΑΦΙΚΟ ΣΤΑΔΙΟ</vt:lpstr>
      <vt:lpstr>ΣΥΓΓΡΑΦΙΚΟ ΣΤΑΔΙΟ</vt:lpstr>
      <vt:lpstr>ΜΕΤΑΣΥΓΓΡΑΦΙΚΟ ΣΤΑΔΙΟ</vt:lpstr>
      <vt:lpstr>ΜΕΤΑΣΥΓΓΡΑΦΙΚΟ ΣΤΑΔΙΟ</vt:lpstr>
      <vt:lpstr>ΤΑ ΠΙΟ ΣΥΝΗΘΙΣΜΕΝΑ ΛΑΘΗ</vt:lpstr>
      <vt:lpstr>ΣΤΟΙΧΕΙΑ ΠΡΟΦΟΡΙΚΟΤΗΤΑΣ</vt:lpstr>
      <vt:lpstr>ΣΤΟΙΧΕΙΑ ΠΡΟΦΟΡΙΚΟΤΗΤΑΣ</vt:lpstr>
      <vt:lpstr>Γράφοντας με το προσωπικό μου ύφος…</vt:lpstr>
      <vt:lpstr>Δημιουργώ κείμενα δικά μου, πρωτότυπα κι ενδιαφέροντα…</vt:lpstr>
      <vt:lpstr>Γι αυτό δεν κουράζομαι να γράφω και να σβήνω, αφού ξέρω ότι…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ΔΙΟΡΘΩΣΗ ΕΚΘΕΣΗΣ</dc:title>
  <dc:creator>USER</dc:creator>
  <cp:lastModifiedBy>USER</cp:lastModifiedBy>
  <cp:revision>20</cp:revision>
  <dcterms:created xsi:type="dcterms:W3CDTF">2021-02-21T19:10:30Z</dcterms:created>
  <dcterms:modified xsi:type="dcterms:W3CDTF">2021-02-21T20:29:59Z</dcterms:modified>
</cp:coreProperties>
</file>