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B1E5D7-B51D-4C76-BDBF-3557568EEAC7}" type="datetimeFigureOut">
              <a:rPr lang="de-DE" smtClean="0"/>
              <a:pPr/>
              <a:t>14.01.2021</a:t>
            </a:fld>
            <a:endParaRPr lang="de-DE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e-DE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6623546-3A90-4E49-8CE7-DD39B93546E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E5D7-B51D-4C76-BDBF-3557568EEAC7}" type="datetimeFigureOut">
              <a:rPr lang="de-DE" smtClean="0"/>
              <a:pPr/>
              <a:t>14.01.2021</a:t>
            </a:fld>
            <a:endParaRPr lang="de-DE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3546-3A90-4E49-8CE7-DD39B93546E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E5D7-B51D-4C76-BDBF-3557568EEAC7}" type="datetimeFigureOut">
              <a:rPr lang="de-DE" smtClean="0"/>
              <a:pPr/>
              <a:t>14.01.2021</a:t>
            </a:fld>
            <a:endParaRPr lang="de-DE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3546-3A90-4E49-8CE7-DD39B93546E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B1E5D7-B51D-4C76-BDBF-3557568EEAC7}" type="datetimeFigureOut">
              <a:rPr lang="de-DE" smtClean="0"/>
              <a:pPr/>
              <a:t>14.01.2021</a:t>
            </a:fld>
            <a:endParaRPr lang="de-DE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6623546-3A90-4E49-8CE7-DD39B93546E5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B1E5D7-B51D-4C76-BDBF-3557568EEAC7}" type="datetimeFigureOut">
              <a:rPr lang="de-DE" smtClean="0"/>
              <a:pPr/>
              <a:t>14.01.2021</a:t>
            </a:fld>
            <a:endParaRPr lang="de-DE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e-DE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6623546-3A90-4E49-8CE7-DD39B93546E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E5D7-B51D-4C76-BDBF-3557568EEAC7}" type="datetimeFigureOut">
              <a:rPr lang="de-DE" smtClean="0"/>
              <a:pPr/>
              <a:t>14.01.2021</a:t>
            </a:fld>
            <a:endParaRPr lang="de-DE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3546-3A90-4E49-8CE7-DD39B93546E5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E5D7-B51D-4C76-BDBF-3557568EEAC7}" type="datetimeFigureOut">
              <a:rPr lang="de-DE" smtClean="0"/>
              <a:pPr/>
              <a:t>14.01.2021</a:t>
            </a:fld>
            <a:endParaRPr lang="de-DE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3546-3A90-4E49-8CE7-DD39B93546E5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B1E5D7-B51D-4C76-BDBF-3557568EEAC7}" type="datetimeFigureOut">
              <a:rPr lang="de-DE" smtClean="0"/>
              <a:pPr/>
              <a:t>14.01.2021</a:t>
            </a:fld>
            <a:endParaRPr lang="de-DE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6623546-3A90-4E49-8CE7-DD39B93546E5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E5D7-B51D-4C76-BDBF-3557568EEAC7}" type="datetimeFigureOut">
              <a:rPr lang="de-DE" smtClean="0"/>
              <a:pPr/>
              <a:t>14.01.2021</a:t>
            </a:fld>
            <a:endParaRPr lang="de-DE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3546-3A90-4E49-8CE7-DD39B93546E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B1E5D7-B51D-4C76-BDBF-3557568EEAC7}" type="datetimeFigureOut">
              <a:rPr lang="de-DE" smtClean="0"/>
              <a:pPr/>
              <a:t>14.01.2021</a:t>
            </a:fld>
            <a:endParaRPr lang="de-DE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6623546-3A90-4E49-8CE7-DD39B93546E5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B1E5D7-B51D-4C76-BDBF-3557568EEAC7}" type="datetimeFigureOut">
              <a:rPr lang="de-DE" smtClean="0"/>
              <a:pPr/>
              <a:t>14.01.2021</a:t>
            </a:fld>
            <a:endParaRPr lang="de-DE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6623546-3A90-4E49-8CE7-DD39B93546E5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B1E5D7-B51D-4C76-BDBF-3557568EEAC7}" type="datetimeFigureOut">
              <a:rPr lang="de-DE" smtClean="0"/>
              <a:pPr/>
              <a:t>14.01.2021</a:t>
            </a:fld>
            <a:endParaRPr lang="de-DE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6623546-3A90-4E49-8CE7-DD39B93546E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kebi.gr/frontoffice/portal.asp?cpage=NODE&amp;cnode=461&amp;t=23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nWgM7PCWZRQ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- Εικόνα" descr="koumantareas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04664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187624" y="188640"/>
            <a:ext cx="7772400" cy="1008112"/>
          </a:xfrm>
          <a:prstGeom prst="flowChartDocumen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dirty="0"/>
              <a:t>  </a:t>
            </a:r>
            <a:r>
              <a:rPr lang="de-DE" dirty="0">
                <a:hlinkClick r:id="rId3" tooltip="&quot;Βιογραφικό σημείωμα [πηγή: Εθνικό Κέντρο Βιβλίου]&quot; "/>
              </a:rPr>
              <a:t> </a:t>
            </a:r>
            <a:r>
              <a:rPr lang="el-GR" b="0" cap="none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Γραφείον</a:t>
            </a:r>
            <a:r>
              <a:rPr lang="el-GR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l-GR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ευρέσεως </a:t>
            </a:r>
            <a:r>
              <a:rPr lang="el-GR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εργασίας</a:t>
            </a:r>
            <a:endParaRPr lang="de-DE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743200" y="6019056"/>
            <a:ext cx="6400800" cy="838944"/>
          </a:xfr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de-DE" b="1" dirty="0" smtClean="0">
                <a:latin typeface="Comic Sans MS" pitchFamily="66" charset="0"/>
              </a:rPr>
              <a:t>M</a:t>
            </a:r>
            <a:r>
              <a:rPr lang="el-GR" b="1" dirty="0" smtClean="0">
                <a:latin typeface="Comic Sans MS" pitchFamily="66" charset="0"/>
              </a:rPr>
              <a:t>ΕΝΗΣ </a:t>
            </a:r>
            <a:r>
              <a:rPr lang="de-DE" b="1" dirty="0" smtClean="0">
                <a:latin typeface="Comic Sans MS" pitchFamily="66" charset="0"/>
              </a:rPr>
              <a:t>K</a:t>
            </a:r>
            <a:r>
              <a:rPr lang="el-GR" b="1" dirty="0" smtClean="0">
                <a:latin typeface="Comic Sans MS" pitchFamily="66" charset="0"/>
              </a:rPr>
              <a:t>ΟΥΜΑΝΤΑΡΕΑΣ :ΒΙΟΓΡΑΦΙΚΟ </a:t>
            </a:r>
            <a:endParaRPr lang="en-US" b="1" dirty="0" smtClean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  <a:hlinkClick r:id="rId4"/>
              </a:rPr>
              <a:t>                              :ΒΙΝΤΕΟ</a:t>
            </a:r>
            <a:endParaRPr lang="de-DE" dirty="0">
              <a:latin typeface="Comic Sans MS" pitchFamily="66" charset="0"/>
            </a:endParaRPr>
          </a:p>
        </p:txBody>
      </p:sp>
      <p:pic>
        <p:nvPicPr>
          <p:cNvPr id="4" name="3 - Εικόνα" descr="Βιογραφικό σημείωμα [πηγή: Εθνικό Κέντρο Βιβλίου]">
            <a:hlinkClick r:id="rId3" tooltip="&quot;Βιογραφικό σημείωμα [πηγή: Εθνικό Κέντρο Βιβλίου]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60212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- Ταινία προς τα επάνω"/>
          <p:cNvSpPr/>
          <p:nvPr/>
        </p:nvSpPr>
        <p:spPr>
          <a:xfrm>
            <a:off x="6948264" y="260648"/>
            <a:ext cx="1939877" cy="440769"/>
          </a:xfrm>
          <a:prstGeom prst="ribbon2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σελ.210</a:t>
            </a:r>
            <a:endParaRPr lang="de-D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10 - Επεξήγηση με παραλληλόγραμμο"/>
          <p:cNvSpPr/>
          <p:nvPr/>
        </p:nvSpPr>
        <p:spPr>
          <a:xfrm>
            <a:off x="3635896" y="5301208"/>
            <a:ext cx="5157181" cy="523220"/>
          </a:xfrm>
          <a:prstGeom prst="wedgeRectCallout">
            <a:avLst>
              <a:gd name="adj1" fmla="val -18924"/>
              <a:gd name="adj2" fmla="val 102830"/>
            </a:avLst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l-GR" sz="2800" dirty="0" smtClean="0">
                <a:latin typeface="Comic Sans MS" pitchFamily="66" charset="0"/>
              </a:rPr>
              <a:t>ΓΝΩΡΙΣΕ ΤΟΝ ΣΥΓΓΡΑΦΕΑ </a:t>
            </a:r>
            <a:endParaRPr lang="de-DE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αρχείο λήψης (4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260648"/>
            <a:ext cx="1512168" cy="171420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l-GR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Το </a:t>
            </a:r>
            <a:r>
              <a:rPr lang="el-GR" b="1" cap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βιβλιο</a:t>
            </a:r>
            <a:endParaRPr lang="de-DE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8147248" cy="33329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Σύνοψη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του </a:t>
            </a:r>
            <a:r>
              <a:rPr lang="el-G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βιβλιου</a:t>
            </a:r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el-GR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Τέσσερις έφηβοι τη δεκαετία του ’50, τέσσερις ιστορίες: Ο </a:t>
            </a:r>
            <a:r>
              <a:rPr lang="el-GR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Αναστάσης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παίζει "μηχανάκια" για να ξεφύγει από τον κλοιό της οικογένειας, της γειτονιάς και της ασυνεννοησίας των φίλων· ο Χαράλαμπος στο "Λουτρό" γίνεται υποχείριο μιας αδηφάγας μητρικής στοργής· ο </a:t>
            </a:r>
            <a:r>
              <a:rPr lang="el-GR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Κίτσος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ανθίζει και μαραίνεται μέσα στο τέλμα της "Επαρχίας </a:t>
            </a:r>
            <a:r>
              <a:rPr lang="el-GR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Λοκρίδος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"· τέλος, ο </a:t>
            </a:r>
            <a:r>
              <a:rPr lang="el-GR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Δημητρούλης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ασουλούπωτος φαντάρος στη "Δόξα του σκαπανέα", είναι το αιώνιο θύμα της στρατοκρατίας.</a:t>
            </a:r>
            <a:b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Με τα "Μηχανάκια" ο </a:t>
            </a:r>
            <a:r>
              <a:rPr lang="el-GR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Μένης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l-GR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Κουμανταρέας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έκανε το 1962 την πρώτη του εμφάνιση στην ελληνική πεζογραφία.</a:t>
            </a:r>
            <a:b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"Οι </a:t>
            </a:r>
            <a:r>
              <a:rPr lang="el-GR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ήρωές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του στοχάζονται, μα προπάντων ζουν ή τουλάχιστον προσπαθούν να ζήσουν. Και δεν είναι μόνο άτομα, αλλά και ολόκληροι κόσμοι, ολόκληρες καταστάσεις που μπαίνουν πλάι-πλάι, σε αντιπαραβολή, και συζητούν και αντιδικούν". Πέτρος Χάρης</a:t>
            </a:r>
            <a:endParaRPr lang="de-DE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8098"/>
          </a:xfrm>
          <a:prstGeom prst="foldedCorner">
            <a:avLst/>
          </a:prstGeom>
          <a:solidFill>
            <a:schemeClr val="bg2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ΕΙΣΑΓΩΓΙΚΑ</a:t>
            </a:r>
            <a:endParaRPr lang="de-DE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9144000" cy="2808313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de-DE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       </a:t>
            </a:r>
            <a:r>
              <a:rPr lang="de-DE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  </a:t>
            </a:r>
            <a:endParaRPr lang="el-GR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de-DE" i="1" dirty="0" smtClean="0">
                <a:latin typeface="Comic Sans MS" pitchFamily="66" charset="0"/>
              </a:rPr>
              <a:t>O</a:t>
            </a:r>
            <a:r>
              <a:rPr lang="el-GR" i="1" dirty="0" smtClean="0">
                <a:latin typeface="Comic Sans MS" pitchFamily="66" charset="0"/>
              </a:rPr>
              <a:t> </a:t>
            </a:r>
            <a:r>
              <a:rPr lang="el-GR" i="1" dirty="0" err="1">
                <a:latin typeface="Comic Sans MS" pitchFamily="66" charset="0"/>
              </a:rPr>
              <a:t>Αναστάσης</a:t>
            </a:r>
            <a:r>
              <a:rPr lang="el-GR" i="1" dirty="0">
                <a:latin typeface="Comic Sans MS" pitchFamily="66" charset="0"/>
              </a:rPr>
              <a:t> είναι ένας νέος που ζει στην Αθήνα στα μέσα της δεκαετίας του 1950, ο οποίος νιώθει ξεκομμένος από την οικογένεια και τον κοινωνικό του περίγυρο. Σε αυτό το απόσπασμα από</a:t>
            </a:r>
            <a:r>
              <a:rPr lang="de-DE" i="1" dirty="0">
                <a:latin typeface="Comic Sans MS" pitchFamily="66" charset="0"/>
              </a:rPr>
              <a:t> </a:t>
            </a:r>
            <a:r>
              <a:rPr lang="el-GR" dirty="0">
                <a:latin typeface="Comic Sans MS" pitchFamily="66" charset="0"/>
              </a:rPr>
              <a:t>Τα μηχανάκια</a:t>
            </a:r>
            <a:r>
              <a:rPr lang="el-GR" i="1" dirty="0">
                <a:latin typeface="Comic Sans MS" pitchFamily="66" charset="0"/>
              </a:rPr>
              <a:t>, την πρώτη συλλογή διηγημάτων του μεταπολεμικού πεζογράφου Μένη </a:t>
            </a:r>
            <a:r>
              <a:rPr lang="el-GR" i="1" dirty="0" err="1">
                <a:latin typeface="Comic Sans MS" pitchFamily="66" charset="0"/>
              </a:rPr>
              <a:t>Κουμανταρέα</a:t>
            </a:r>
            <a:r>
              <a:rPr lang="el-GR" i="1" dirty="0">
                <a:latin typeface="Comic Sans MS" pitchFamily="66" charset="0"/>
              </a:rPr>
              <a:t>, ο </a:t>
            </a:r>
            <a:r>
              <a:rPr lang="el-GR" i="1" dirty="0" err="1">
                <a:latin typeface="Comic Sans MS" pitchFamily="66" charset="0"/>
              </a:rPr>
              <a:t>Αναστάσης</a:t>
            </a:r>
            <a:r>
              <a:rPr lang="el-GR" i="1" dirty="0">
                <a:latin typeface="Comic Sans MS" pitchFamily="66" charset="0"/>
              </a:rPr>
              <a:t> αποφασίζει να ψάξει για δουλειά.</a:t>
            </a:r>
            <a:r>
              <a:rPr lang="de-DE" dirty="0">
                <a:latin typeface="Comic Sans MS" pitchFamily="66" charset="0"/>
              </a:rPr>
              <a:t>  </a:t>
            </a:r>
            <a:r>
              <a:rPr lang="el-GR" dirty="0">
                <a:latin typeface="Comic Sans MS" pitchFamily="66" charset="0"/>
              </a:rPr>
              <a:t>Στην προσπάθειά του να ξεφύγει από την περιθωριοποίηση ο</a:t>
            </a:r>
            <a:r>
              <a:rPr lang="de-DE" dirty="0">
                <a:latin typeface="Comic Sans MS" pitchFamily="66" charset="0"/>
              </a:rPr>
              <a:t> </a:t>
            </a:r>
            <a:r>
              <a:rPr lang="el-GR" dirty="0">
                <a:latin typeface="Comic Sans MS" pitchFamily="66" charset="0"/>
              </a:rPr>
              <a:t> κεντρικός ήρωας του διηγήματος , ο</a:t>
            </a:r>
            <a:r>
              <a:rPr lang="de-DE" dirty="0">
                <a:latin typeface="Comic Sans MS" pitchFamily="66" charset="0"/>
              </a:rPr>
              <a:t> </a:t>
            </a:r>
            <a:r>
              <a:rPr lang="el-GR" dirty="0">
                <a:latin typeface="Comic Sans MS" pitchFamily="66" charset="0"/>
              </a:rPr>
              <a:t> </a:t>
            </a:r>
            <a:r>
              <a:rPr lang="el-GR" dirty="0" err="1">
                <a:latin typeface="Comic Sans MS" pitchFamily="66" charset="0"/>
              </a:rPr>
              <a:t>Αναστάσης</a:t>
            </a:r>
            <a:r>
              <a:rPr lang="el-GR" dirty="0">
                <a:latin typeface="Comic Sans MS" pitchFamily="66" charset="0"/>
              </a:rPr>
              <a:t>, αναζητά εργασία. Θεωρεί ότι η εργασία είναι η αναγκαία προϋπόθεση για την κοινωνική του </a:t>
            </a:r>
            <a:r>
              <a:rPr lang="el-GR" dirty="0" smtClean="0">
                <a:latin typeface="Comic Sans MS" pitchFamily="66" charset="0"/>
              </a:rPr>
              <a:t>ένταξη</a:t>
            </a:r>
            <a:endParaRPr lang="de-DE" dirty="0">
              <a:latin typeface="Comic Sans MS" pitchFamily="66" charset="0"/>
            </a:endParaRPr>
          </a:p>
          <a:p>
            <a:pPr>
              <a:buNone/>
            </a:pPr>
            <a:r>
              <a:rPr lang="el-GR" dirty="0">
                <a:latin typeface="Comic Sans MS" pitchFamily="66" charset="0"/>
              </a:rPr>
              <a:t> </a:t>
            </a:r>
            <a:endParaRPr lang="de-DE" dirty="0">
              <a:latin typeface="Comic Sans MS" pitchFamily="66" charset="0"/>
            </a:endParaRPr>
          </a:p>
          <a:p>
            <a:pPr>
              <a:buNone/>
            </a:pPr>
            <a:endParaRPr lang="de-DE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pic>
        <p:nvPicPr>
          <p:cNvPr id="4" name="3 - Εικόνα" descr="images - 2020-12-25T102630.253.jpg"/>
          <p:cNvPicPr>
            <a:picLocks noChangeAspect="1"/>
          </p:cNvPicPr>
          <p:nvPr/>
        </p:nvPicPr>
        <p:blipFill>
          <a:blip r:embed="rId2" cstate="print">
            <a:lum bright="-20000" contrast="30000"/>
          </a:blip>
          <a:stretch>
            <a:fillRect/>
          </a:stretch>
        </p:blipFill>
        <p:spPr>
          <a:xfrm>
            <a:off x="0" y="3573016"/>
            <a:ext cx="9144000" cy="3284983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6300192" y="6093296"/>
            <a:ext cx="240001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l-GR" dirty="0" smtClean="0">
                <a:latin typeface="Comic Sans MS" pitchFamily="66" charset="0"/>
              </a:rPr>
              <a:t>.  Η ΑΘΗΝΑ ΤΟ ΄50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994122"/>
          </a:xfrm>
          <a:prstGeom prst="foldedCorner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ΘΕΜΑ-ΚΕΝΤΡΙΚΟ ΠΡΟΣΩΠΟ-ΕΝΟΤΗΤΕΣ</a:t>
            </a:r>
            <a:endParaRPr lang="de-DE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328592"/>
          </a:xfrm>
          <a:prstGeom prst="foldedCorner">
            <a:avLst/>
          </a:prstGeom>
          <a:solidFill>
            <a:schemeClr val="bg1">
              <a:lumMod val="85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DE" dirty="0"/>
              <a:t> </a:t>
            </a:r>
            <a:endParaRPr lang="el-GR" dirty="0" smtClean="0"/>
          </a:p>
          <a:p>
            <a:r>
              <a:rPr lang="de-DE" dirty="0" err="1" smtClean="0">
                <a:latin typeface="Comic Sans MS" pitchFamily="66" charset="0"/>
              </a:rPr>
              <a:t>Στο</a:t>
            </a:r>
            <a:r>
              <a:rPr lang="de-DE" dirty="0" smtClean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κείμενο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θίγονται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μερικά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από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τα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σημαντικότερα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θέματα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της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πρώτης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συγγραφικής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περιόδου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του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συγγραφέα</a:t>
            </a:r>
            <a:r>
              <a:rPr lang="de-DE" dirty="0">
                <a:latin typeface="Comic Sans MS" pitchFamily="66" charset="0"/>
              </a:rPr>
              <a:t>, </a:t>
            </a:r>
            <a:r>
              <a:rPr lang="de-DE" dirty="0" err="1">
                <a:latin typeface="Comic Sans MS" pitchFamily="66" charset="0"/>
              </a:rPr>
              <a:t>όπως</a:t>
            </a:r>
            <a:r>
              <a:rPr lang="de-DE" dirty="0">
                <a:latin typeface="Comic Sans MS" pitchFamily="66" charset="0"/>
              </a:rPr>
              <a:t> η </a:t>
            </a:r>
            <a:r>
              <a:rPr lang="de-DE" dirty="0" err="1">
                <a:latin typeface="Comic Sans MS" pitchFamily="66" charset="0"/>
              </a:rPr>
              <a:t>φτώχεια</a:t>
            </a:r>
            <a:r>
              <a:rPr lang="de-DE" dirty="0">
                <a:latin typeface="Comic Sans MS" pitchFamily="66" charset="0"/>
              </a:rPr>
              <a:t>, η </a:t>
            </a:r>
            <a:r>
              <a:rPr lang="de-DE" dirty="0" err="1">
                <a:latin typeface="Comic Sans MS" pitchFamily="66" charset="0"/>
              </a:rPr>
              <a:t>ανεργία</a:t>
            </a:r>
            <a:r>
              <a:rPr lang="de-DE" dirty="0">
                <a:latin typeface="Comic Sans MS" pitchFamily="66" charset="0"/>
              </a:rPr>
              <a:t>, </a:t>
            </a:r>
            <a:r>
              <a:rPr lang="de-DE" dirty="0" err="1">
                <a:latin typeface="Comic Sans MS" pitchFamily="66" charset="0"/>
              </a:rPr>
              <a:t>καθώς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και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οι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γρήγοροι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ρυθμοί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αστικοποίησης</a:t>
            </a:r>
            <a:r>
              <a:rPr lang="de-DE" dirty="0" smtClean="0">
                <a:latin typeface="Comic Sans MS" pitchFamily="66" charset="0"/>
              </a:rPr>
              <a:t>.</a:t>
            </a:r>
            <a:endParaRPr lang="de-DE" dirty="0">
              <a:latin typeface="Comic Sans MS" pitchFamily="66" charset="0"/>
            </a:endParaRPr>
          </a:p>
          <a:p>
            <a:r>
              <a:rPr lang="de-DE" dirty="0" err="1">
                <a:latin typeface="Comic Sans MS" pitchFamily="66" charset="0"/>
              </a:rPr>
              <a:t>Πρωταγωνιστής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της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ιστορίας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είναι</a:t>
            </a:r>
            <a:r>
              <a:rPr lang="de-DE" dirty="0">
                <a:latin typeface="Comic Sans MS" pitchFamily="66" charset="0"/>
              </a:rPr>
              <a:t> ο </a:t>
            </a:r>
            <a:r>
              <a:rPr lang="de-DE" dirty="0" err="1">
                <a:latin typeface="Comic Sans MS" pitchFamily="66" charset="0"/>
              </a:rPr>
              <a:t>Αναστάσης</a:t>
            </a:r>
            <a:r>
              <a:rPr lang="de-DE" dirty="0">
                <a:latin typeface="Comic Sans MS" pitchFamily="66" charset="0"/>
              </a:rPr>
              <a:t>, </a:t>
            </a:r>
            <a:r>
              <a:rPr lang="de-DE" dirty="0" err="1">
                <a:latin typeface="Comic Sans MS" pitchFamily="66" charset="0"/>
              </a:rPr>
              <a:t>που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ξεκινά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με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όνειρα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και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αισιοδοξία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να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αναζητήσει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εργασία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προκειμένου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να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επιτύχει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την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ομαλή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ένταξή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του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στην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κοινωνία</a:t>
            </a:r>
            <a:r>
              <a:rPr lang="de-DE" dirty="0" smtClean="0">
                <a:latin typeface="Comic Sans MS" pitchFamily="66" charset="0"/>
              </a:rPr>
              <a:t>.</a:t>
            </a:r>
            <a:endParaRPr lang="de-DE" dirty="0">
              <a:latin typeface="Comic Sans MS" pitchFamily="66" charset="0"/>
            </a:endParaRPr>
          </a:p>
          <a:p>
            <a:pPr lvl="0"/>
            <a:r>
              <a:rPr lang="de-DE" dirty="0">
                <a:latin typeface="Comic Sans MS" pitchFamily="66" charset="0"/>
              </a:rPr>
              <a:t>1η </a:t>
            </a:r>
            <a:r>
              <a:rPr lang="de-DE" dirty="0" err="1">
                <a:latin typeface="Comic Sans MS" pitchFamily="66" charset="0"/>
              </a:rPr>
              <a:t>ενότητα</a:t>
            </a:r>
            <a:r>
              <a:rPr lang="de-DE" dirty="0">
                <a:latin typeface="Comic Sans MS" pitchFamily="66" charset="0"/>
              </a:rPr>
              <a:t>: «</a:t>
            </a:r>
            <a:r>
              <a:rPr lang="de-DE" dirty="0" err="1">
                <a:latin typeface="Comic Sans MS" pitchFamily="66" charset="0"/>
              </a:rPr>
              <a:t>Την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άλλη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μέρα</a:t>
            </a:r>
            <a:r>
              <a:rPr lang="de-DE" dirty="0">
                <a:latin typeface="Comic Sans MS" pitchFamily="66" charset="0"/>
              </a:rPr>
              <a:t>… </a:t>
            </a:r>
            <a:r>
              <a:rPr lang="de-DE" dirty="0" err="1">
                <a:latin typeface="Comic Sans MS" pitchFamily="66" charset="0"/>
              </a:rPr>
              <a:t>στην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επόμενη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στάση</a:t>
            </a:r>
            <a:r>
              <a:rPr lang="de-DE" dirty="0">
                <a:latin typeface="Comic Sans MS" pitchFamily="66" charset="0"/>
              </a:rPr>
              <a:t>.»: Ο </a:t>
            </a:r>
            <a:r>
              <a:rPr lang="de-DE" dirty="0" err="1">
                <a:latin typeface="Comic Sans MS" pitchFamily="66" charset="0"/>
              </a:rPr>
              <a:t>Αναστάσης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γεμάτος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αισιοδοξία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βγαίνει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προς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αναζήτηση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εργασίας</a:t>
            </a:r>
            <a:r>
              <a:rPr lang="de-DE" dirty="0">
                <a:latin typeface="Comic Sans MS" pitchFamily="66" charset="0"/>
              </a:rPr>
              <a:t>.</a:t>
            </a:r>
          </a:p>
          <a:p>
            <a:pPr lvl="0"/>
            <a:r>
              <a:rPr lang="de-DE" dirty="0">
                <a:latin typeface="Comic Sans MS" pitchFamily="66" charset="0"/>
              </a:rPr>
              <a:t>2η </a:t>
            </a:r>
            <a:r>
              <a:rPr lang="de-DE" dirty="0" err="1">
                <a:latin typeface="Comic Sans MS" pitchFamily="66" charset="0"/>
              </a:rPr>
              <a:t>ενότητα</a:t>
            </a:r>
            <a:r>
              <a:rPr lang="de-DE" dirty="0">
                <a:latin typeface="Comic Sans MS" pitchFamily="66" charset="0"/>
              </a:rPr>
              <a:t>: «</a:t>
            </a:r>
            <a:r>
              <a:rPr lang="de-DE" dirty="0" err="1">
                <a:latin typeface="Comic Sans MS" pitchFamily="66" charset="0"/>
              </a:rPr>
              <a:t>Περπάτησε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κοιτάζοντας</a:t>
            </a:r>
            <a:r>
              <a:rPr lang="de-DE" dirty="0">
                <a:latin typeface="Comic Sans MS" pitchFamily="66" charset="0"/>
              </a:rPr>
              <a:t>… </a:t>
            </a:r>
            <a:r>
              <a:rPr lang="de-DE" dirty="0" err="1">
                <a:latin typeface="Comic Sans MS" pitchFamily="66" charset="0"/>
              </a:rPr>
              <a:t>πετάχτηκε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έξω</a:t>
            </a:r>
            <a:r>
              <a:rPr lang="de-DE" dirty="0">
                <a:latin typeface="Comic Sans MS" pitchFamily="66" charset="0"/>
              </a:rPr>
              <a:t>.»: Η </a:t>
            </a:r>
            <a:r>
              <a:rPr lang="de-DE" dirty="0" err="1">
                <a:latin typeface="Comic Sans MS" pitchFamily="66" charset="0"/>
              </a:rPr>
              <a:t>αρνητική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εμπειρία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του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Αναστάση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στο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γραφείο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ευρέσεως</a:t>
            </a:r>
            <a:r>
              <a:rPr lang="de-DE" dirty="0">
                <a:latin typeface="Comic Sans MS" pitchFamily="66" charset="0"/>
              </a:rPr>
              <a:t> </a:t>
            </a:r>
            <a:r>
              <a:rPr lang="de-DE" dirty="0" err="1">
                <a:latin typeface="Comic Sans MS" pitchFamily="66" charset="0"/>
              </a:rPr>
              <a:t>εργασίας</a:t>
            </a:r>
            <a:r>
              <a:rPr lang="de-DE" dirty="0">
                <a:latin typeface="Comic Sans MS" pitchFamily="66" charset="0"/>
              </a:rPr>
              <a:t>.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8820472" cy="1143000"/>
          </a:xfrm>
          <a:prstGeom prst="foldedCorner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Οι συναισθηματικές μεταπτώσεις του ήρωα</a:t>
            </a:r>
            <a:endParaRPr lang="de-DE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352928" cy="5544616"/>
          </a:xfrm>
          <a:prstGeom prst="foldedCorner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el-GR" dirty="0" smtClean="0"/>
              <a:t> </a:t>
            </a:r>
            <a:r>
              <a:rPr lang="de-DE" sz="8000" dirty="0"/>
              <a:t>Ο </a:t>
            </a:r>
            <a:r>
              <a:rPr lang="de-DE" sz="8000" dirty="0" err="1"/>
              <a:t>Αναστάσης</a:t>
            </a:r>
            <a:r>
              <a:rPr lang="de-DE" sz="8000" dirty="0"/>
              <a:t> </a:t>
            </a:r>
            <a:r>
              <a:rPr lang="de-DE" sz="8000" dirty="0" err="1"/>
              <a:t>ξυπνά</a:t>
            </a:r>
            <a:r>
              <a:rPr lang="de-DE" sz="8000" dirty="0"/>
              <a:t> </a:t>
            </a:r>
            <a:r>
              <a:rPr lang="de-DE" sz="8000" dirty="0" err="1"/>
              <a:t>με</a:t>
            </a:r>
            <a:r>
              <a:rPr lang="de-DE" sz="8000" dirty="0"/>
              <a:t> </a:t>
            </a:r>
            <a:r>
              <a:rPr lang="de-DE" sz="8000" dirty="0" err="1"/>
              <a:t>χαρούμενη</a:t>
            </a:r>
            <a:r>
              <a:rPr lang="de-DE" sz="8000" dirty="0"/>
              <a:t> </a:t>
            </a:r>
            <a:r>
              <a:rPr lang="de-DE" sz="8000" dirty="0" err="1"/>
              <a:t>και</a:t>
            </a:r>
            <a:r>
              <a:rPr lang="de-DE" sz="8000" dirty="0"/>
              <a:t> </a:t>
            </a:r>
            <a:r>
              <a:rPr lang="de-DE" sz="8000" dirty="0" err="1"/>
              <a:t>αισιόδοξη</a:t>
            </a:r>
            <a:r>
              <a:rPr lang="de-DE" sz="8000" dirty="0"/>
              <a:t> </a:t>
            </a:r>
            <a:r>
              <a:rPr lang="de-DE" sz="8000" dirty="0" err="1"/>
              <a:t>διάθεση</a:t>
            </a:r>
            <a:r>
              <a:rPr lang="de-DE" sz="8000" dirty="0"/>
              <a:t> </a:t>
            </a:r>
            <a:r>
              <a:rPr lang="de-DE" sz="8000" dirty="0" err="1"/>
              <a:t>και</a:t>
            </a:r>
            <a:r>
              <a:rPr lang="de-DE" sz="8000" dirty="0"/>
              <a:t> </a:t>
            </a:r>
            <a:r>
              <a:rPr lang="de-DE" sz="8000" dirty="0" err="1"/>
              <a:t>ξεκινά</a:t>
            </a:r>
            <a:r>
              <a:rPr lang="de-DE" sz="8000" dirty="0"/>
              <a:t> </a:t>
            </a:r>
            <a:r>
              <a:rPr lang="de-DE" sz="8000" dirty="0" err="1"/>
              <a:t>για</a:t>
            </a:r>
            <a:r>
              <a:rPr lang="de-DE" sz="8000" dirty="0"/>
              <a:t> </a:t>
            </a:r>
            <a:r>
              <a:rPr lang="de-DE" sz="8000" dirty="0" err="1"/>
              <a:t>να</a:t>
            </a:r>
            <a:r>
              <a:rPr lang="de-DE" sz="8000" dirty="0"/>
              <a:t> </a:t>
            </a:r>
            <a:r>
              <a:rPr lang="de-DE" sz="8000" dirty="0" err="1"/>
              <a:t>αναζητήσει</a:t>
            </a:r>
            <a:r>
              <a:rPr lang="de-DE" sz="8000" dirty="0"/>
              <a:t> </a:t>
            </a:r>
            <a:r>
              <a:rPr lang="de-DE" sz="8000" dirty="0" err="1"/>
              <a:t>την</a:t>
            </a:r>
            <a:r>
              <a:rPr lang="de-DE" sz="8000" dirty="0"/>
              <a:t> </a:t>
            </a:r>
            <a:r>
              <a:rPr lang="de-DE" sz="8000" dirty="0" err="1"/>
              <a:t>τύχη</a:t>
            </a:r>
            <a:r>
              <a:rPr lang="de-DE" sz="8000" dirty="0"/>
              <a:t> </a:t>
            </a:r>
            <a:r>
              <a:rPr lang="de-DE" sz="8000" dirty="0" err="1"/>
              <a:t>του</a:t>
            </a:r>
            <a:r>
              <a:rPr lang="de-DE" sz="8000" dirty="0"/>
              <a:t> </a:t>
            </a:r>
            <a:r>
              <a:rPr lang="de-DE" sz="8000" dirty="0" err="1"/>
              <a:t>σε</a:t>
            </a:r>
            <a:r>
              <a:rPr lang="de-DE" sz="8000" dirty="0"/>
              <a:t> </a:t>
            </a:r>
            <a:r>
              <a:rPr lang="de-DE" sz="8000" dirty="0" err="1"/>
              <a:t>ένα</a:t>
            </a:r>
            <a:r>
              <a:rPr lang="de-DE" sz="8000" dirty="0"/>
              <a:t> </a:t>
            </a:r>
            <a:r>
              <a:rPr lang="de-DE" sz="8000" dirty="0" err="1"/>
              <a:t>γραφείο</a:t>
            </a:r>
            <a:r>
              <a:rPr lang="de-DE" sz="8000" dirty="0"/>
              <a:t> </a:t>
            </a:r>
            <a:r>
              <a:rPr lang="de-DE" sz="8000" dirty="0" err="1"/>
              <a:t>ευρέσεως</a:t>
            </a:r>
            <a:r>
              <a:rPr lang="de-DE" sz="8000" dirty="0"/>
              <a:t> </a:t>
            </a:r>
            <a:r>
              <a:rPr lang="de-DE" sz="8000" dirty="0" err="1"/>
              <a:t>εργασίας</a:t>
            </a:r>
            <a:r>
              <a:rPr lang="de-DE" sz="8000" dirty="0"/>
              <a:t>. </a:t>
            </a:r>
            <a:r>
              <a:rPr lang="de-DE" sz="8000" dirty="0" err="1"/>
              <a:t>Στον</a:t>
            </a:r>
            <a:r>
              <a:rPr lang="de-DE" sz="8000" dirty="0"/>
              <a:t> </a:t>
            </a:r>
            <a:r>
              <a:rPr lang="de-DE" sz="8000" dirty="0" err="1"/>
              <a:t>πρωινό</a:t>
            </a:r>
            <a:r>
              <a:rPr lang="de-DE" sz="8000" dirty="0"/>
              <a:t> </a:t>
            </a:r>
            <a:r>
              <a:rPr lang="de-DE" sz="8000" dirty="0" err="1"/>
              <a:t>λαμπρό</a:t>
            </a:r>
            <a:r>
              <a:rPr lang="de-DE" sz="8000" dirty="0"/>
              <a:t> </a:t>
            </a:r>
            <a:r>
              <a:rPr lang="de-DE" sz="8000" dirty="0" err="1"/>
              <a:t>ήλιο</a:t>
            </a:r>
            <a:r>
              <a:rPr lang="de-DE" sz="8000" dirty="0"/>
              <a:t> η </a:t>
            </a:r>
            <a:r>
              <a:rPr lang="de-DE" sz="8000" dirty="0" err="1"/>
              <a:t>πόλη</a:t>
            </a:r>
            <a:r>
              <a:rPr lang="de-DE" sz="8000" dirty="0"/>
              <a:t> </a:t>
            </a:r>
            <a:r>
              <a:rPr lang="de-DE" sz="8000" dirty="0" err="1"/>
              <a:t>μοιάζει</a:t>
            </a:r>
            <a:r>
              <a:rPr lang="de-DE" sz="8000" dirty="0"/>
              <a:t> </a:t>
            </a:r>
            <a:r>
              <a:rPr lang="de-DE" sz="8000" dirty="0" err="1"/>
              <a:t>πιο</a:t>
            </a:r>
            <a:r>
              <a:rPr lang="de-DE" sz="8000" dirty="0"/>
              <a:t> </a:t>
            </a:r>
            <a:r>
              <a:rPr lang="de-DE" sz="8000" dirty="0" err="1"/>
              <a:t>ωραία</a:t>
            </a:r>
            <a:r>
              <a:rPr lang="de-DE" sz="8000" dirty="0"/>
              <a:t> </a:t>
            </a:r>
            <a:r>
              <a:rPr lang="de-DE" sz="8000" dirty="0" err="1"/>
              <a:t>από</a:t>
            </a:r>
            <a:r>
              <a:rPr lang="de-DE" sz="8000" dirty="0"/>
              <a:t> </a:t>
            </a:r>
            <a:r>
              <a:rPr lang="de-DE" sz="8000" dirty="0" err="1"/>
              <a:t>ότι</a:t>
            </a:r>
            <a:r>
              <a:rPr lang="de-DE" sz="8000" dirty="0"/>
              <a:t> </a:t>
            </a:r>
            <a:r>
              <a:rPr lang="de-DE" sz="8000" dirty="0" err="1"/>
              <a:t>συνήθως</a:t>
            </a:r>
            <a:r>
              <a:rPr lang="de-DE" sz="8000" dirty="0"/>
              <a:t>. </a:t>
            </a:r>
            <a:r>
              <a:rPr lang="de-DE" sz="8000" dirty="0" err="1"/>
              <a:t>Θαυμάζει</a:t>
            </a:r>
            <a:r>
              <a:rPr lang="de-DE" sz="8000" dirty="0"/>
              <a:t> </a:t>
            </a:r>
            <a:r>
              <a:rPr lang="de-DE" sz="8000" dirty="0" err="1"/>
              <a:t>τα</a:t>
            </a:r>
            <a:r>
              <a:rPr lang="de-DE" sz="8000" dirty="0"/>
              <a:t> </a:t>
            </a:r>
            <a:r>
              <a:rPr lang="de-DE" sz="8000" dirty="0" err="1"/>
              <a:t>δέντρα</a:t>
            </a:r>
            <a:r>
              <a:rPr lang="de-DE" sz="8000" dirty="0"/>
              <a:t> </a:t>
            </a:r>
            <a:r>
              <a:rPr lang="de-DE" sz="8000" dirty="0" err="1"/>
              <a:t>τους</a:t>
            </a:r>
            <a:r>
              <a:rPr lang="de-DE" sz="8000" dirty="0"/>
              <a:t> </a:t>
            </a:r>
            <a:r>
              <a:rPr lang="de-DE" sz="8000" dirty="0" err="1"/>
              <a:t>καθαρούς</a:t>
            </a:r>
            <a:r>
              <a:rPr lang="de-DE" sz="8000" dirty="0"/>
              <a:t> </a:t>
            </a:r>
            <a:r>
              <a:rPr lang="de-DE" sz="8000" dirty="0" err="1"/>
              <a:t>δρόμους</a:t>
            </a:r>
            <a:r>
              <a:rPr lang="de-DE" sz="8000" dirty="0"/>
              <a:t> </a:t>
            </a:r>
            <a:r>
              <a:rPr lang="de-DE" sz="8000" dirty="0" err="1"/>
              <a:t>και</a:t>
            </a:r>
            <a:r>
              <a:rPr lang="de-DE" sz="8000" dirty="0"/>
              <a:t> </a:t>
            </a:r>
            <a:r>
              <a:rPr lang="de-DE" sz="8000" dirty="0" err="1"/>
              <a:t>τα</a:t>
            </a:r>
            <a:r>
              <a:rPr lang="de-DE" sz="8000" dirty="0"/>
              <a:t> </a:t>
            </a:r>
            <a:r>
              <a:rPr lang="de-DE" sz="8000" dirty="0" err="1"/>
              <a:t>αυτοκίνητα</a:t>
            </a:r>
            <a:r>
              <a:rPr lang="de-DE" sz="8000" dirty="0"/>
              <a:t>, </a:t>
            </a:r>
            <a:r>
              <a:rPr lang="de-DE" sz="8000" dirty="0" err="1"/>
              <a:t>ενώ</a:t>
            </a:r>
            <a:r>
              <a:rPr lang="de-DE" sz="8000" dirty="0"/>
              <a:t> </a:t>
            </a:r>
            <a:r>
              <a:rPr lang="de-DE" sz="8000" dirty="0" err="1"/>
              <a:t>και</a:t>
            </a:r>
            <a:r>
              <a:rPr lang="de-DE" sz="8000" dirty="0"/>
              <a:t> </a:t>
            </a:r>
            <a:r>
              <a:rPr lang="de-DE" sz="8000" dirty="0" err="1"/>
              <a:t>οι</a:t>
            </a:r>
            <a:r>
              <a:rPr lang="de-DE" sz="8000" dirty="0"/>
              <a:t> </a:t>
            </a:r>
            <a:r>
              <a:rPr lang="de-DE" sz="8000" dirty="0" err="1"/>
              <a:t>άνθρωποι</a:t>
            </a:r>
            <a:r>
              <a:rPr lang="de-DE" sz="8000" dirty="0"/>
              <a:t> </a:t>
            </a:r>
            <a:r>
              <a:rPr lang="de-DE" sz="8000" dirty="0" err="1"/>
              <a:t>του</a:t>
            </a:r>
            <a:r>
              <a:rPr lang="de-DE" sz="8000" dirty="0"/>
              <a:t> </a:t>
            </a:r>
            <a:r>
              <a:rPr lang="de-DE" sz="8000" dirty="0" err="1"/>
              <a:t>φαίνονται</a:t>
            </a:r>
            <a:r>
              <a:rPr lang="de-DE" sz="8000" dirty="0"/>
              <a:t> </a:t>
            </a:r>
            <a:r>
              <a:rPr lang="de-DE" sz="8000" dirty="0" err="1"/>
              <a:t>πιο</a:t>
            </a:r>
            <a:r>
              <a:rPr lang="de-DE" sz="8000" dirty="0"/>
              <a:t> </a:t>
            </a:r>
            <a:r>
              <a:rPr lang="de-DE" sz="8000" dirty="0" err="1"/>
              <a:t>συμπαθητικοί</a:t>
            </a:r>
            <a:r>
              <a:rPr lang="de-DE" sz="8000" dirty="0"/>
              <a:t>. </a:t>
            </a:r>
            <a:r>
              <a:rPr lang="de-DE" sz="8000" dirty="0" err="1"/>
              <a:t>Στο</a:t>
            </a:r>
            <a:r>
              <a:rPr lang="de-DE" sz="8000" dirty="0"/>
              <a:t> </a:t>
            </a:r>
            <a:r>
              <a:rPr lang="de-DE" sz="8000" dirty="0" err="1"/>
              <a:t>λεωφορείο</a:t>
            </a:r>
            <a:r>
              <a:rPr lang="de-DE" sz="8000" dirty="0"/>
              <a:t> </a:t>
            </a:r>
            <a:r>
              <a:rPr lang="de-DE" sz="8000" dirty="0" err="1"/>
              <a:t>όμως</a:t>
            </a:r>
            <a:r>
              <a:rPr lang="de-DE" sz="8000" dirty="0"/>
              <a:t>, </a:t>
            </a:r>
            <a:r>
              <a:rPr lang="de-DE" sz="8000" dirty="0" err="1"/>
              <a:t>γίνεται</a:t>
            </a:r>
            <a:r>
              <a:rPr lang="de-DE" sz="8000" dirty="0"/>
              <a:t> </a:t>
            </a:r>
            <a:r>
              <a:rPr lang="de-DE" sz="8000" dirty="0" err="1"/>
              <a:t>αυτόπτης</a:t>
            </a:r>
            <a:r>
              <a:rPr lang="de-DE" sz="8000" dirty="0"/>
              <a:t> </a:t>
            </a:r>
            <a:r>
              <a:rPr lang="de-DE" sz="8000" dirty="0" err="1"/>
              <a:t>μάρτυρας</a:t>
            </a:r>
            <a:r>
              <a:rPr lang="de-DE" sz="8000" dirty="0"/>
              <a:t> </a:t>
            </a:r>
            <a:r>
              <a:rPr lang="de-DE" sz="8000" dirty="0" err="1"/>
              <a:t>μιας</a:t>
            </a:r>
            <a:r>
              <a:rPr lang="de-DE" sz="8000" dirty="0"/>
              <a:t> </a:t>
            </a:r>
            <a:r>
              <a:rPr lang="de-DE" sz="8000" dirty="0" err="1"/>
              <a:t>σκηνής</a:t>
            </a:r>
            <a:r>
              <a:rPr lang="de-DE" sz="8000" dirty="0"/>
              <a:t> </a:t>
            </a:r>
            <a:r>
              <a:rPr lang="de-DE" sz="8000" dirty="0" err="1"/>
              <a:t>με</a:t>
            </a:r>
            <a:r>
              <a:rPr lang="de-DE" sz="8000" dirty="0"/>
              <a:t> </a:t>
            </a:r>
            <a:r>
              <a:rPr lang="de-DE" sz="8000" dirty="0" err="1"/>
              <a:t>ένα</a:t>
            </a:r>
            <a:r>
              <a:rPr lang="de-DE" sz="8000" dirty="0"/>
              <a:t> </a:t>
            </a:r>
            <a:r>
              <a:rPr lang="de-DE" sz="8000" dirty="0" err="1"/>
              <a:t>αγόρι</a:t>
            </a:r>
            <a:r>
              <a:rPr lang="de-DE" sz="8000" dirty="0"/>
              <a:t> </a:t>
            </a:r>
            <a:r>
              <a:rPr lang="de-DE" sz="8000" dirty="0" err="1"/>
              <a:t>που</a:t>
            </a:r>
            <a:r>
              <a:rPr lang="de-DE" sz="8000" dirty="0"/>
              <a:t> </a:t>
            </a:r>
            <a:r>
              <a:rPr lang="de-DE" sz="8000" dirty="0" err="1"/>
              <a:t>σκαρφαλώνει</a:t>
            </a:r>
            <a:r>
              <a:rPr lang="de-DE" sz="8000" dirty="0"/>
              <a:t> </a:t>
            </a:r>
            <a:r>
              <a:rPr lang="de-DE" sz="8000" dirty="0" err="1"/>
              <a:t>στο</a:t>
            </a:r>
            <a:r>
              <a:rPr lang="de-DE" sz="8000" dirty="0"/>
              <a:t> </a:t>
            </a:r>
            <a:r>
              <a:rPr lang="de-DE" sz="8000" dirty="0" err="1"/>
              <a:t>λεωφορείο</a:t>
            </a:r>
            <a:r>
              <a:rPr lang="de-DE" sz="8000" dirty="0"/>
              <a:t> </a:t>
            </a:r>
            <a:r>
              <a:rPr lang="de-DE" sz="8000" dirty="0" err="1"/>
              <a:t>χωρίς</a:t>
            </a:r>
            <a:r>
              <a:rPr lang="de-DE" sz="8000" dirty="0"/>
              <a:t> </a:t>
            </a:r>
            <a:r>
              <a:rPr lang="de-DE" sz="8000" dirty="0" err="1"/>
              <a:t>εισιτήριο</a:t>
            </a:r>
            <a:r>
              <a:rPr lang="de-DE" sz="8000" dirty="0"/>
              <a:t> </a:t>
            </a:r>
            <a:r>
              <a:rPr lang="de-DE" sz="8000" dirty="0" err="1"/>
              <a:t>αλλά</a:t>
            </a:r>
            <a:r>
              <a:rPr lang="de-DE" sz="8000" dirty="0"/>
              <a:t> ο </a:t>
            </a:r>
            <a:r>
              <a:rPr lang="de-DE" sz="8000" dirty="0" err="1"/>
              <a:t>εισπράκτορας</a:t>
            </a:r>
            <a:r>
              <a:rPr lang="de-DE" sz="8000" dirty="0"/>
              <a:t> </a:t>
            </a:r>
            <a:r>
              <a:rPr lang="de-DE" sz="8000" dirty="0" err="1"/>
              <a:t>το</a:t>
            </a:r>
            <a:r>
              <a:rPr lang="de-DE" sz="8000" dirty="0"/>
              <a:t> </a:t>
            </a:r>
            <a:r>
              <a:rPr lang="de-DE" sz="8000" dirty="0" err="1"/>
              <a:t>διώχνει</a:t>
            </a:r>
            <a:r>
              <a:rPr lang="de-DE" sz="8000" dirty="0"/>
              <a:t> </a:t>
            </a:r>
            <a:r>
              <a:rPr lang="de-DE" sz="8000" dirty="0" err="1"/>
              <a:t>κι</a:t>
            </a:r>
            <a:r>
              <a:rPr lang="de-DE" sz="8000" dirty="0"/>
              <a:t> </a:t>
            </a:r>
            <a:r>
              <a:rPr lang="de-DE" sz="8000" dirty="0" err="1"/>
              <a:t>αυτό</a:t>
            </a:r>
            <a:r>
              <a:rPr lang="de-DE" sz="8000" dirty="0"/>
              <a:t> </a:t>
            </a:r>
            <a:r>
              <a:rPr lang="de-DE" sz="8000" dirty="0" err="1"/>
              <a:t>είναι</a:t>
            </a:r>
            <a:r>
              <a:rPr lang="de-DE" sz="8000" dirty="0"/>
              <a:t> </a:t>
            </a:r>
            <a:r>
              <a:rPr lang="de-DE" sz="8000" dirty="0" err="1"/>
              <a:t>κάτι</a:t>
            </a:r>
            <a:r>
              <a:rPr lang="de-DE" sz="8000" dirty="0"/>
              <a:t> </a:t>
            </a:r>
            <a:r>
              <a:rPr lang="de-DE" sz="8000" dirty="0" err="1"/>
              <a:t>που</a:t>
            </a:r>
            <a:r>
              <a:rPr lang="de-DE" sz="8000" dirty="0"/>
              <a:t> </a:t>
            </a:r>
            <a:r>
              <a:rPr lang="de-DE" sz="8000" dirty="0" err="1"/>
              <a:t>τον</a:t>
            </a:r>
            <a:r>
              <a:rPr lang="de-DE" sz="8000" dirty="0"/>
              <a:t> </a:t>
            </a:r>
            <a:r>
              <a:rPr lang="de-DE" sz="8000" dirty="0" err="1"/>
              <a:t>προβληματίζει</a:t>
            </a:r>
            <a:r>
              <a:rPr lang="de-DE" sz="8000" dirty="0"/>
              <a:t> </a:t>
            </a:r>
            <a:r>
              <a:rPr lang="de-DE" sz="8000" dirty="0" err="1"/>
              <a:t>έστω</a:t>
            </a:r>
            <a:r>
              <a:rPr lang="de-DE" sz="8000" dirty="0"/>
              <a:t> </a:t>
            </a:r>
            <a:r>
              <a:rPr lang="de-DE" sz="8000" dirty="0" err="1"/>
              <a:t>και</a:t>
            </a:r>
            <a:r>
              <a:rPr lang="de-DE" sz="8000" dirty="0"/>
              <a:t> </a:t>
            </a:r>
            <a:r>
              <a:rPr lang="de-DE" sz="8000" dirty="0" err="1"/>
              <a:t>στιγμιαία</a:t>
            </a:r>
            <a:r>
              <a:rPr lang="de-DE" sz="8000" dirty="0"/>
              <a:t>. </a:t>
            </a:r>
            <a:r>
              <a:rPr lang="de-DE" sz="8000" dirty="0" err="1"/>
              <a:t>Το</a:t>
            </a:r>
            <a:r>
              <a:rPr lang="de-DE" sz="8000" dirty="0"/>
              <a:t> </a:t>
            </a:r>
            <a:r>
              <a:rPr lang="de-DE" sz="8000" dirty="0" err="1"/>
              <a:t>διήγημα</a:t>
            </a:r>
            <a:r>
              <a:rPr lang="de-DE" sz="8000" dirty="0"/>
              <a:t> </a:t>
            </a:r>
            <a:r>
              <a:rPr lang="de-DE" sz="8000" dirty="0" err="1"/>
              <a:t>παρακολουθεί</a:t>
            </a:r>
            <a:r>
              <a:rPr lang="de-DE" sz="8000" dirty="0"/>
              <a:t> </a:t>
            </a:r>
            <a:r>
              <a:rPr lang="de-DE" sz="8000" dirty="0" err="1"/>
              <a:t>τον</a:t>
            </a:r>
            <a:r>
              <a:rPr lang="de-DE" sz="8000" dirty="0"/>
              <a:t> </a:t>
            </a:r>
            <a:r>
              <a:rPr lang="de-DE" sz="8000" dirty="0" err="1"/>
              <a:t>ήρωα</a:t>
            </a:r>
            <a:r>
              <a:rPr lang="de-DE" sz="8000" dirty="0"/>
              <a:t> </a:t>
            </a:r>
            <a:r>
              <a:rPr lang="de-DE" sz="8000" dirty="0" err="1"/>
              <a:t>στη</a:t>
            </a:r>
            <a:r>
              <a:rPr lang="de-DE" sz="8000" dirty="0"/>
              <a:t> </a:t>
            </a:r>
            <a:r>
              <a:rPr lang="de-DE" sz="8000" dirty="0" err="1"/>
              <a:t>διαδρομή</a:t>
            </a:r>
            <a:r>
              <a:rPr lang="de-DE" sz="8000" dirty="0"/>
              <a:t> </a:t>
            </a:r>
            <a:r>
              <a:rPr lang="de-DE" sz="8000" dirty="0" err="1"/>
              <a:t>του</a:t>
            </a:r>
            <a:r>
              <a:rPr lang="de-DE" sz="8000" dirty="0"/>
              <a:t> </a:t>
            </a:r>
            <a:r>
              <a:rPr lang="de-DE" sz="8000" dirty="0" err="1"/>
              <a:t>μέσα</a:t>
            </a:r>
            <a:r>
              <a:rPr lang="de-DE" sz="8000" dirty="0"/>
              <a:t> </a:t>
            </a:r>
            <a:r>
              <a:rPr lang="de-DE" sz="8000" dirty="0" err="1"/>
              <a:t>στην</a:t>
            </a:r>
            <a:r>
              <a:rPr lang="de-DE" sz="8000" dirty="0"/>
              <a:t> </a:t>
            </a:r>
            <a:r>
              <a:rPr lang="de-DE" sz="8000" dirty="0" err="1"/>
              <a:t>πόλη</a:t>
            </a:r>
            <a:r>
              <a:rPr lang="de-DE" sz="8000" dirty="0"/>
              <a:t> </a:t>
            </a:r>
            <a:r>
              <a:rPr lang="de-DE" sz="8000" dirty="0" err="1"/>
              <a:t>της</a:t>
            </a:r>
            <a:r>
              <a:rPr lang="de-DE" sz="8000" dirty="0"/>
              <a:t> </a:t>
            </a:r>
            <a:r>
              <a:rPr lang="de-DE" sz="8000" dirty="0" err="1"/>
              <a:t>Αθήνας</a:t>
            </a:r>
            <a:r>
              <a:rPr lang="de-DE" sz="8000" dirty="0"/>
              <a:t>, </a:t>
            </a:r>
            <a:r>
              <a:rPr lang="de-DE" sz="8000" dirty="0" err="1"/>
              <a:t>από</a:t>
            </a:r>
            <a:r>
              <a:rPr lang="de-DE" sz="8000" dirty="0"/>
              <a:t> </a:t>
            </a:r>
            <a:r>
              <a:rPr lang="de-DE" sz="8000" dirty="0" err="1"/>
              <a:t>τη</a:t>
            </a:r>
            <a:r>
              <a:rPr lang="de-DE" sz="8000" dirty="0"/>
              <a:t> </a:t>
            </a:r>
            <a:r>
              <a:rPr lang="de-DE" sz="8000" dirty="0" err="1"/>
              <a:t>γειτονιά</a:t>
            </a:r>
            <a:r>
              <a:rPr lang="de-DE" sz="8000" dirty="0"/>
              <a:t> </a:t>
            </a:r>
            <a:r>
              <a:rPr lang="de-DE" sz="8000" dirty="0" err="1"/>
              <a:t>του</a:t>
            </a:r>
            <a:r>
              <a:rPr lang="de-DE" sz="8000" dirty="0"/>
              <a:t> </a:t>
            </a:r>
            <a:r>
              <a:rPr lang="de-DE" sz="8000" dirty="0" err="1"/>
              <a:t>μέχρι</a:t>
            </a:r>
            <a:r>
              <a:rPr lang="de-DE" sz="8000" dirty="0"/>
              <a:t> </a:t>
            </a:r>
            <a:r>
              <a:rPr lang="de-DE" sz="8000" dirty="0" err="1"/>
              <a:t>το</a:t>
            </a:r>
            <a:r>
              <a:rPr lang="de-DE" sz="8000" dirty="0"/>
              <a:t> </a:t>
            </a:r>
            <a:r>
              <a:rPr lang="de-DE" sz="8000" dirty="0" err="1"/>
              <a:t>γραφείο</a:t>
            </a:r>
            <a:r>
              <a:rPr lang="de-DE" sz="8000" dirty="0"/>
              <a:t> </a:t>
            </a:r>
            <a:r>
              <a:rPr lang="de-DE" sz="8000" dirty="0" err="1"/>
              <a:t>ευρέσεως</a:t>
            </a:r>
            <a:r>
              <a:rPr lang="de-DE" sz="8000" dirty="0"/>
              <a:t> </a:t>
            </a:r>
            <a:r>
              <a:rPr lang="de-DE" sz="8000" dirty="0" err="1"/>
              <a:t>εργασίας</a:t>
            </a:r>
            <a:r>
              <a:rPr lang="de-DE" sz="8000" dirty="0"/>
              <a:t>, </a:t>
            </a:r>
            <a:r>
              <a:rPr lang="de-DE" sz="8000" dirty="0" err="1"/>
              <a:t>αποτυπώνοντας</a:t>
            </a:r>
            <a:r>
              <a:rPr lang="de-DE" sz="8000" dirty="0"/>
              <a:t> </a:t>
            </a:r>
            <a:r>
              <a:rPr lang="de-DE" sz="8000" dirty="0" err="1"/>
              <a:t>τις</a:t>
            </a:r>
            <a:r>
              <a:rPr lang="de-DE" sz="8000" dirty="0"/>
              <a:t> </a:t>
            </a:r>
            <a:r>
              <a:rPr lang="de-DE" sz="8000" dirty="0" err="1"/>
              <a:t>συναισθηματικές</a:t>
            </a:r>
            <a:r>
              <a:rPr lang="de-DE" sz="8000" dirty="0"/>
              <a:t> </a:t>
            </a:r>
            <a:r>
              <a:rPr lang="de-DE" sz="8000" dirty="0" err="1"/>
              <a:t>του</a:t>
            </a:r>
            <a:r>
              <a:rPr lang="de-DE" sz="8000" dirty="0"/>
              <a:t> </a:t>
            </a:r>
            <a:r>
              <a:rPr lang="de-DE" sz="8000" dirty="0" err="1" smtClean="0"/>
              <a:t>διακυμάνσεις.Η</a:t>
            </a:r>
            <a:r>
              <a:rPr lang="de-DE" sz="8000" dirty="0" smtClean="0"/>
              <a:t> </a:t>
            </a:r>
            <a:r>
              <a:rPr lang="de-DE" sz="8000" dirty="0" err="1"/>
              <a:t>διάθεση</a:t>
            </a:r>
            <a:r>
              <a:rPr lang="de-DE" sz="8000" dirty="0"/>
              <a:t> </a:t>
            </a:r>
            <a:r>
              <a:rPr lang="de-DE" sz="8000" dirty="0" err="1"/>
              <a:t>του</a:t>
            </a:r>
            <a:r>
              <a:rPr lang="de-DE" sz="8000" dirty="0"/>
              <a:t> </a:t>
            </a:r>
            <a:r>
              <a:rPr lang="de-DE" sz="8000" dirty="0" err="1"/>
              <a:t>ήρωα</a:t>
            </a:r>
            <a:r>
              <a:rPr lang="de-DE" sz="8000" dirty="0"/>
              <a:t> </a:t>
            </a:r>
            <a:r>
              <a:rPr lang="de-DE" sz="8000" dirty="0" err="1"/>
              <a:t>εκφράζεται</a:t>
            </a:r>
            <a:r>
              <a:rPr lang="de-DE" sz="8000" dirty="0"/>
              <a:t> </a:t>
            </a:r>
            <a:r>
              <a:rPr lang="de-DE" sz="8000" dirty="0" err="1"/>
              <a:t>με</a:t>
            </a:r>
            <a:r>
              <a:rPr lang="de-DE" sz="8000" dirty="0"/>
              <a:t> </a:t>
            </a:r>
            <a:r>
              <a:rPr lang="de-DE" sz="8000" dirty="0" err="1"/>
              <a:t>τη</a:t>
            </a:r>
            <a:r>
              <a:rPr lang="de-DE" sz="8000" dirty="0"/>
              <a:t> </a:t>
            </a:r>
            <a:r>
              <a:rPr lang="de-DE" sz="8000" dirty="0" err="1"/>
              <a:t>χρήση</a:t>
            </a:r>
            <a:r>
              <a:rPr lang="de-DE" sz="8000" dirty="0"/>
              <a:t> </a:t>
            </a:r>
            <a:r>
              <a:rPr lang="de-DE" sz="8000" dirty="0" err="1"/>
              <a:t>ρημάτων</a:t>
            </a:r>
            <a:r>
              <a:rPr lang="de-DE" sz="8000" dirty="0"/>
              <a:t> </a:t>
            </a:r>
            <a:r>
              <a:rPr lang="de-DE" sz="8000" dirty="0" err="1"/>
              <a:t>που</a:t>
            </a:r>
            <a:r>
              <a:rPr lang="de-DE" sz="8000" dirty="0"/>
              <a:t> </a:t>
            </a:r>
            <a:r>
              <a:rPr lang="de-DE" sz="8000" dirty="0" err="1"/>
              <a:t>δηλώνουν</a:t>
            </a:r>
            <a:r>
              <a:rPr lang="de-DE" sz="8000" dirty="0"/>
              <a:t> </a:t>
            </a:r>
            <a:r>
              <a:rPr lang="de-DE" sz="8000" dirty="0" err="1"/>
              <a:t>κίνηση</a:t>
            </a:r>
            <a:r>
              <a:rPr lang="de-DE" sz="8000" dirty="0"/>
              <a:t> </a:t>
            </a:r>
            <a:r>
              <a:rPr lang="de-DE" sz="8000" dirty="0" err="1"/>
              <a:t>και</a:t>
            </a:r>
            <a:r>
              <a:rPr lang="de-DE" sz="8000" dirty="0"/>
              <a:t> </a:t>
            </a:r>
            <a:r>
              <a:rPr lang="de-DE" sz="8000" dirty="0" err="1"/>
              <a:t>άμεση</a:t>
            </a:r>
            <a:endParaRPr lang="de-DE" sz="8000" dirty="0"/>
          </a:p>
          <a:p>
            <a:endParaRPr lang="el-GR" sz="8000" dirty="0" smtClean="0"/>
          </a:p>
          <a:p>
            <a:r>
              <a:rPr lang="el-GR" sz="8000" dirty="0" smtClean="0"/>
              <a:t>Η </a:t>
            </a:r>
            <a:r>
              <a:rPr lang="el-GR" sz="8000" dirty="0"/>
              <a:t>πρώτη εντύπωση που αποκτά από το γραφείο ο </a:t>
            </a:r>
            <a:r>
              <a:rPr lang="el-GR" sz="8000" dirty="0" err="1"/>
              <a:t>Αναστάσης</a:t>
            </a:r>
            <a:r>
              <a:rPr lang="el-GR" sz="8000" dirty="0"/>
              <a:t> είναι εντελώς αρνητική. Η δακτυλογράφος είναι απορροφημένη, μοιάζει σχεδόν φυλακισμένη. Η εργασία της δεν της προσφέρει καμία χαρά, κανένα ευχάριστο συναίσθημα. Ο ήρωας, μέσα σε αυτό το κλίμα, φαντάζεται τον εαυτό του στη θέση της δαχτυλογράφου, κυριεύεται από πανικό και τίποτα δεν μοιάζει με το χαρούμενο και αισιόδοξο πρωινό του ξεκίνημα.</a:t>
            </a:r>
            <a:endParaRPr lang="de-DE" sz="8000" dirty="0"/>
          </a:p>
          <a:p>
            <a:endParaRPr lang="de-DE" sz="8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08720"/>
          </a:xfr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de-DE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Τα</a:t>
            </a:r>
            <a:r>
              <a:rPr lang="de-DE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de-DE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πρόσωπα</a:t>
            </a:r>
            <a:r>
              <a:rPr lang="de-DE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br>
              <a:rPr lang="de-DE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de-DE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476672"/>
            <a:ext cx="8568952" cy="6381328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de-DE" dirty="0" smtClean="0"/>
          </a:p>
          <a:p>
            <a:r>
              <a:rPr lang="de-DE" sz="2600" b="1" dirty="0" smtClean="0"/>
              <a:t> </a:t>
            </a:r>
            <a:r>
              <a:rPr lang="de-DE" sz="2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Αναστάσης</a:t>
            </a:r>
            <a:r>
              <a:rPr lang="de-DE" dirty="0"/>
              <a:t>: ο </a:t>
            </a:r>
            <a:r>
              <a:rPr lang="de-DE" dirty="0" err="1"/>
              <a:t>ήρωας</a:t>
            </a:r>
            <a:r>
              <a:rPr lang="de-DE" dirty="0"/>
              <a:t> </a:t>
            </a:r>
            <a:r>
              <a:rPr lang="de-DE" dirty="0" err="1"/>
              <a:t>είναι</a:t>
            </a:r>
            <a:r>
              <a:rPr lang="de-DE" dirty="0"/>
              <a:t> </a:t>
            </a:r>
            <a:r>
              <a:rPr lang="de-DE" dirty="0" err="1"/>
              <a:t>ένας</a:t>
            </a:r>
            <a:r>
              <a:rPr lang="de-DE" dirty="0"/>
              <a:t> </a:t>
            </a:r>
            <a:r>
              <a:rPr lang="de-DE" dirty="0" err="1"/>
              <a:t>νέος</a:t>
            </a:r>
            <a:r>
              <a:rPr lang="de-DE" dirty="0"/>
              <a:t> </a:t>
            </a:r>
            <a:r>
              <a:rPr lang="de-DE" dirty="0" err="1"/>
              <a:t>που</a:t>
            </a:r>
            <a:r>
              <a:rPr lang="de-DE" dirty="0"/>
              <a:t> </a:t>
            </a:r>
            <a:r>
              <a:rPr lang="de-DE" dirty="0" err="1"/>
              <a:t>παίρνει</a:t>
            </a:r>
            <a:r>
              <a:rPr lang="de-DE" dirty="0"/>
              <a:t>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απόφαση</a:t>
            </a:r>
            <a:r>
              <a:rPr lang="de-DE" dirty="0"/>
              <a:t> </a:t>
            </a:r>
            <a:r>
              <a:rPr lang="de-DE" dirty="0" err="1"/>
              <a:t>να</a:t>
            </a:r>
            <a:r>
              <a:rPr lang="de-DE" dirty="0"/>
              <a:t> </a:t>
            </a:r>
            <a:r>
              <a:rPr lang="de-DE" dirty="0" err="1"/>
              <a:t>αναζητήσει</a:t>
            </a:r>
            <a:r>
              <a:rPr lang="de-DE" dirty="0"/>
              <a:t> </a:t>
            </a:r>
            <a:r>
              <a:rPr lang="de-DE" dirty="0" err="1"/>
              <a:t>εργασία</a:t>
            </a:r>
            <a:r>
              <a:rPr lang="de-DE" dirty="0"/>
              <a:t>, </a:t>
            </a:r>
            <a:r>
              <a:rPr lang="de-DE" dirty="0" err="1"/>
              <a:t>προσπαθώντας</a:t>
            </a:r>
            <a:r>
              <a:rPr lang="de-DE" dirty="0"/>
              <a:t> </a:t>
            </a:r>
            <a:r>
              <a:rPr lang="de-DE" dirty="0" err="1"/>
              <a:t>να</a:t>
            </a:r>
            <a:r>
              <a:rPr lang="de-DE" dirty="0"/>
              <a:t> </a:t>
            </a:r>
            <a:r>
              <a:rPr lang="de-DE" dirty="0" err="1"/>
              <a:t>βγει</a:t>
            </a:r>
            <a:r>
              <a:rPr lang="de-DE" dirty="0"/>
              <a:t> </a:t>
            </a:r>
            <a:r>
              <a:rPr lang="de-DE" dirty="0" err="1"/>
              <a:t>από</a:t>
            </a:r>
            <a:r>
              <a:rPr lang="de-DE" dirty="0"/>
              <a:t> </a:t>
            </a:r>
            <a:r>
              <a:rPr lang="de-DE" dirty="0" err="1"/>
              <a:t>το</a:t>
            </a:r>
            <a:r>
              <a:rPr lang="de-DE" dirty="0"/>
              <a:t> </a:t>
            </a:r>
            <a:r>
              <a:rPr lang="de-DE" dirty="0" err="1"/>
              <a:t>περιθώριο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να</a:t>
            </a:r>
            <a:r>
              <a:rPr lang="de-DE" dirty="0"/>
              <a:t> </a:t>
            </a:r>
            <a:r>
              <a:rPr lang="de-DE" dirty="0" err="1"/>
              <a:t>εξασφαλίσει</a:t>
            </a:r>
            <a:r>
              <a:rPr lang="de-DE" dirty="0"/>
              <a:t> </a:t>
            </a:r>
            <a:r>
              <a:rPr lang="de-DE" dirty="0" err="1"/>
              <a:t>τα</a:t>
            </a:r>
            <a:r>
              <a:rPr lang="de-DE" dirty="0"/>
              <a:t> </a:t>
            </a:r>
            <a:r>
              <a:rPr lang="de-DE" dirty="0" err="1"/>
              <a:t>απαραίτητα</a:t>
            </a:r>
            <a:r>
              <a:rPr lang="de-DE" dirty="0"/>
              <a:t> </a:t>
            </a:r>
            <a:r>
              <a:rPr lang="de-DE" dirty="0" err="1"/>
              <a:t>για</a:t>
            </a:r>
            <a:r>
              <a:rPr lang="de-DE" dirty="0"/>
              <a:t>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επιβίωση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αξιοπρέπειά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. </a:t>
            </a:r>
            <a:r>
              <a:rPr lang="de-DE" dirty="0" err="1"/>
              <a:t>Ξεκινάει</a:t>
            </a:r>
            <a:r>
              <a:rPr lang="de-DE" dirty="0"/>
              <a:t>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ημέρα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χαρά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αισιοδοξία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όλα</a:t>
            </a:r>
            <a:r>
              <a:rPr lang="de-DE" dirty="0"/>
              <a:t> </a:t>
            </a:r>
            <a:r>
              <a:rPr lang="de-DE" dirty="0" err="1"/>
              <a:t>γύρω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 </a:t>
            </a:r>
            <a:r>
              <a:rPr lang="de-DE" dirty="0" err="1"/>
              <a:t>φαίνονται</a:t>
            </a:r>
            <a:r>
              <a:rPr lang="de-DE" dirty="0"/>
              <a:t> </a:t>
            </a:r>
            <a:r>
              <a:rPr lang="de-DE" dirty="0" err="1"/>
              <a:t>υπέροχα</a:t>
            </a:r>
            <a:r>
              <a:rPr lang="de-DE" dirty="0"/>
              <a:t> </a:t>
            </a:r>
            <a:r>
              <a:rPr lang="de-DE" dirty="0" err="1"/>
              <a:t>κάτω</a:t>
            </a:r>
            <a:r>
              <a:rPr lang="de-DE" dirty="0"/>
              <a:t> </a:t>
            </a:r>
            <a:r>
              <a:rPr lang="de-DE" dirty="0" err="1"/>
              <a:t>από</a:t>
            </a:r>
            <a:r>
              <a:rPr lang="de-DE" dirty="0"/>
              <a:t> </a:t>
            </a:r>
            <a:r>
              <a:rPr lang="de-DE" dirty="0" err="1"/>
              <a:t>τον</a:t>
            </a:r>
            <a:r>
              <a:rPr lang="de-DE" dirty="0"/>
              <a:t> </a:t>
            </a:r>
            <a:r>
              <a:rPr lang="de-DE" dirty="0" err="1"/>
              <a:t>λαμπερό</a:t>
            </a:r>
            <a:r>
              <a:rPr lang="de-DE" dirty="0"/>
              <a:t> </a:t>
            </a:r>
            <a:r>
              <a:rPr lang="de-DE" dirty="0" err="1"/>
              <a:t>ήλιο</a:t>
            </a:r>
            <a:r>
              <a:rPr lang="de-DE" dirty="0"/>
              <a:t>. </a:t>
            </a:r>
            <a:r>
              <a:rPr lang="de-DE" dirty="0" err="1"/>
              <a:t>Μπαίνει</a:t>
            </a:r>
            <a:r>
              <a:rPr lang="de-DE" dirty="0"/>
              <a:t> </a:t>
            </a:r>
            <a:r>
              <a:rPr lang="de-DE" dirty="0" err="1"/>
              <a:t>στο</a:t>
            </a:r>
            <a:r>
              <a:rPr lang="de-DE" dirty="0"/>
              <a:t> </a:t>
            </a:r>
            <a:r>
              <a:rPr lang="de-DE" dirty="0" err="1"/>
              <a:t>λεωφορείο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φτάνει</a:t>
            </a:r>
            <a:r>
              <a:rPr lang="de-DE" dirty="0"/>
              <a:t> </a:t>
            </a:r>
            <a:r>
              <a:rPr lang="de-DE" dirty="0" err="1"/>
              <a:t>στο</a:t>
            </a:r>
            <a:r>
              <a:rPr lang="de-DE" dirty="0"/>
              <a:t> «</a:t>
            </a:r>
            <a:r>
              <a:rPr lang="de-DE" dirty="0" err="1"/>
              <a:t>Γραφείο</a:t>
            </a:r>
            <a:r>
              <a:rPr lang="de-DE" dirty="0"/>
              <a:t> </a:t>
            </a:r>
            <a:r>
              <a:rPr lang="de-DE" dirty="0" err="1"/>
              <a:t>Ευρέσεως</a:t>
            </a:r>
            <a:r>
              <a:rPr lang="de-DE" dirty="0"/>
              <a:t> </a:t>
            </a:r>
            <a:r>
              <a:rPr lang="de-DE" dirty="0" err="1"/>
              <a:t>Εργασίας</a:t>
            </a:r>
            <a:r>
              <a:rPr lang="de-DE" dirty="0"/>
              <a:t>». </a:t>
            </a:r>
            <a:r>
              <a:rPr lang="de-DE" dirty="0" err="1"/>
              <a:t>Χωρίς</a:t>
            </a:r>
            <a:r>
              <a:rPr lang="de-DE" dirty="0"/>
              <a:t> </a:t>
            </a:r>
            <a:r>
              <a:rPr lang="de-DE" dirty="0" err="1"/>
              <a:t>φόβο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μια</a:t>
            </a:r>
            <a:r>
              <a:rPr lang="de-DE" dirty="0"/>
              <a:t> </a:t>
            </a:r>
            <a:r>
              <a:rPr lang="de-DE" dirty="0" err="1"/>
              <a:t>αίσθηση</a:t>
            </a:r>
            <a:r>
              <a:rPr lang="de-DE" dirty="0"/>
              <a:t> </a:t>
            </a:r>
            <a:r>
              <a:rPr lang="de-DE" dirty="0" err="1"/>
              <a:t>περιπέτειας</a:t>
            </a:r>
            <a:r>
              <a:rPr lang="de-DE" dirty="0"/>
              <a:t>, </a:t>
            </a:r>
            <a:r>
              <a:rPr lang="de-DE" dirty="0" err="1"/>
              <a:t>ανεβαίνει</a:t>
            </a:r>
            <a:r>
              <a:rPr lang="de-DE" dirty="0"/>
              <a:t> </a:t>
            </a:r>
            <a:r>
              <a:rPr lang="de-DE" dirty="0" err="1"/>
              <a:t>στον</a:t>
            </a:r>
            <a:r>
              <a:rPr lang="de-DE" dirty="0"/>
              <a:t> </a:t>
            </a:r>
            <a:r>
              <a:rPr lang="de-DE" dirty="0" err="1"/>
              <a:t>έβδομο</a:t>
            </a:r>
            <a:r>
              <a:rPr lang="de-DE" dirty="0"/>
              <a:t> </a:t>
            </a:r>
            <a:r>
              <a:rPr lang="de-DE" dirty="0" err="1"/>
              <a:t>όροφο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μπαίνει</a:t>
            </a:r>
            <a:r>
              <a:rPr lang="de-DE" dirty="0"/>
              <a:t> </a:t>
            </a:r>
            <a:r>
              <a:rPr lang="de-DE" dirty="0" err="1"/>
              <a:t>στο</a:t>
            </a:r>
            <a:r>
              <a:rPr lang="de-DE" dirty="0"/>
              <a:t> </a:t>
            </a:r>
            <a:r>
              <a:rPr lang="de-DE" dirty="0" err="1"/>
              <a:t>γραφείο</a:t>
            </a:r>
            <a:r>
              <a:rPr lang="de-DE" dirty="0"/>
              <a:t>. </a:t>
            </a:r>
            <a:r>
              <a:rPr lang="de-DE" dirty="0" err="1"/>
              <a:t>Εκεί</a:t>
            </a:r>
            <a:r>
              <a:rPr lang="de-DE" dirty="0"/>
              <a:t> </a:t>
            </a:r>
            <a:r>
              <a:rPr lang="de-DE" dirty="0" err="1"/>
              <a:t>συναντά</a:t>
            </a:r>
            <a:r>
              <a:rPr lang="de-DE" dirty="0"/>
              <a:t> </a:t>
            </a:r>
            <a:r>
              <a:rPr lang="de-DE" dirty="0" err="1"/>
              <a:t>μια</a:t>
            </a:r>
            <a:r>
              <a:rPr lang="de-DE" dirty="0"/>
              <a:t> </a:t>
            </a:r>
            <a:r>
              <a:rPr lang="de-DE" dirty="0" err="1"/>
              <a:t>δακτυλογράφο</a:t>
            </a:r>
            <a:r>
              <a:rPr lang="de-DE" dirty="0"/>
              <a:t>, η </a:t>
            </a:r>
            <a:r>
              <a:rPr lang="de-DE" dirty="0" err="1"/>
              <a:t>οποία</a:t>
            </a:r>
            <a:r>
              <a:rPr lang="de-DE" dirty="0"/>
              <a:t> </a:t>
            </a:r>
            <a:r>
              <a:rPr lang="de-DE" dirty="0" err="1"/>
              <a:t>απορροφημένη</a:t>
            </a:r>
            <a:r>
              <a:rPr lang="de-DE" dirty="0"/>
              <a:t> </a:t>
            </a:r>
            <a:r>
              <a:rPr lang="de-DE" dirty="0" err="1"/>
              <a:t>καθώς</a:t>
            </a:r>
            <a:r>
              <a:rPr lang="de-DE" dirty="0"/>
              <a:t> </a:t>
            </a:r>
            <a:r>
              <a:rPr lang="de-DE" dirty="0" err="1"/>
              <a:t>είναι</a:t>
            </a:r>
            <a:r>
              <a:rPr lang="de-DE" dirty="0"/>
              <a:t> </a:t>
            </a:r>
            <a:r>
              <a:rPr lang="de-DE" dirty="0" err="1"/>
              <a:t>από</a:t>
            </a:r>
            <a:r>
              <a:rPr lang="de-DE" dirty="0"/>
              <a:t>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δακτυλογράφηση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τη</a:t>
            </a:r>
            <a:r>
              <a:rPr lang="de-DE" dirty="0"/>
              <a:t> </a:t>
            </a:r>
            <a:r>
              <a:rPr lang="de-DE" dirty="0" err="1"/>
              <a:t>μηχανική</a:t>
            </a:r>
            <a:r>
              <a:rPr lang="de-DE" dirty="0"/>
              <a:t> </a:t>
            </a:r>
            <a:r>
              <a:rPr lang="de-DE" dirty="0" err="1"/>
              <a:t>της</a:t>
            </a:r>
            <a:r>
              <a:rPr lang="de-DE" dirty="0"/>
              <a:t> </a:t>
            </a:r>
            <a:r>
              <a:rPr lang="de-DE" dirty="0" err="1"/>
              <a:t>εργασία</a:t>
            </a:r>
            <a:r>
              <a:rPr lang="de-DE" dirty="0"/>
              <a:t>, </a:t>
            </a:r>
            <a:r>
              <a:rPr lang="de-DE" dirty="0" err="1"/>
              <a:t>δεν</a:t>
            </a:r>
            <a:r>
              <a:rPr lang="de-DE" dirty="0"/>
              <a:t> </a:t>
            </a:r>
            <a:r>
              <a:rPr lang="de-DE" dirty="0" err="1"/>
              <a:t>τον</a:t>
            </a:r>
            <a:r>
              <a:rPr lang="de-DE" dirty="0"/>
              <a:t> </a:t>
            </a:r>
            <a:r>
              <a:rPr lang="de-DE" dirty="0" err="1"/>
              <a:t>αντιλαμβάνεται</a:t>
            </a:r>
            <a:r>
              <a:rPr lang="de-DE" dirty="0"/>
              <a:t>. </a:t>
            </a:r>
            <a:r>
              <a:rPr lang="de-DE" dirty="0" err="1"/>
              <a:t>Το</a:t>
            </a:r>
            <a:r>
              <a:rPr lang="de-DE" dirty="0"/>
              <a:t> </a:t>
            </a:r>
            <a:r>
              <a:rPr lang="de-DE" dirty="0" err="1"/>
              <a:t>περιβάλλον</a:t>
            </a:r>
            <a:r>
              <a:rPr lang="de-DE" dirty="0"/>
              <a:t> </a:t>
            </a:r>
            <a:r>
              <a:rPr lang="de-DE" dirty="0" err="1"/>
              <a:t>δεν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 </a:t>
            </a:r>
            <a:r>
              <a:rPr lang="de-DE" dirty="0" err="1"/>
              <a:t>είναι</a:t>
            </a:r>
            <a:r>
              <a:rPr lang="de-DE" dirty="0"/>
              <a:t> </a:t>
            </a:r>
            <a:r>
              <a:rPr lang="de-DE" dirty="0" err="1"/>
              <a:t>οικείο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αυτή</a:t>
            </a:r>
            <a:r>
              <a:rPr lang="de-DE" dirty="0"/>
              <a:t> η </a:t>
            </a:r>
            <a:r>
              <a:rPr lang="de-DE" dirty="0" err="1"/>
              <a:t>έλλειψη</a:t>
            </a:r>
            <a:r>
              <a:rPr lang="de-DE" dirty="0"/>
              <a:t> </a:t>
            </a:r>
            <a:r>
              <a:rPr lang="de-DE" dirty="0" err="1"/>
              <a:t>κοινωνικότητας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 </a:t>
            </a:r>
            <a:r>
              <a:rPr lang="de-DE" dirty="0" err="1"/>
              <a:t>προκαλεί</a:t>
            </a:r>
            <a:r>
              <a:rPr lang="de-DE" dirty="0"/>
              <a:t> </a:t>
            </a:r>
            <a:r>
              <a:rPr lang="de-DE" dirty="0" err="1"/>
              <a:t>αρνητικά</a:t>
            </a:r>
            <a:r>
              <a:rPr lang="de-DE" dirty="0"/>
              <a:t> </a:t>
            </a:r>
            <a:r>
              <a:rPr lang="de-DE" dirty="0" err="1"/>
              <a:t>συναισθήματα</a:t>
            </a:r>
            <a:r>
              <a:rPr lang="de-DE" dirty="0"/>
              <a:t>. Ο </a:t>
            </a:r>
            <a:r>
              <a:rPr lang="de-DE" dirty="0" err="1"/>
              <a:t>θόρυβος</a:t>
            </a:r>
            <a:r>
              <a:rPr lang="de-DE" dirty="0"/>
              <a:t> </a:t>
            </a:r>
            <a:r>
              <a:rPr lang="de-DE" dirty="0" err="1"/>
              <a:t>της</a:t>
            </a:r>
            <a:r>
              <a:rPr lang="de-DE" dirty="0"/>
              <a:t> </a:t>
            </a:r>
            <a:r>
              <a:rPr lang="de-DE" dirty="0" err="1"/>
              <a:t>μηχανής</a:t>
            </a:r>
            <a:r>
              <a:rPr lang="de-DE" dirty="0"/>
              <a:t>, </a:t>
            </a:r>
            <a:r>
              <a:rPr lang="de-DE" dirty="0" err="1"/>
              <a:t>εντείνει</a:t>
            </a:r>
            <a:r>
              <a:rPr lang="de-DE" dirty="0"/>
              <a:t> </a:t>
            </a:r>
            <a:r>
              <a:rPr lang="de-DE" dirty="0" err="1"/>
              <a:t>τη</a:t>
            </a:r>
            <a:r>
              <a:rPr lang="de-DE" dirty="0"/>
              <a:t> </a:t>
            </a:r>
            <a:r>
              <a:rPr lang="de-DE" dirty="0" err="1"/>
              <a:t>δυσφορία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τον</a:t>
            </a:r>
            <a:r>
              <a:rPr lang="de-DE" dirty="0"/>
              <a:t> </a:t>
            </a:r>
            <a:r>
              <a:rPr lang="de-DE" dirty="0" err="1"/>
              <a:t>εμποδίζει</a:t>
            </a:r>
            <a:r>
              <a:rPr lang="de-DE" dirty="0"/>
              <a:t> </a:t>
            </a:r>
            <a:r>
              <a:rPr lang="de-DE" dirty="0" err="1"/>
              <a:t>να</a:t>
            </a:r>
            <a:r>
              <a:rPr lang="de-DE" dirty="0"/>
              <a:t> </a:t>
            </a:r>
            <a:r>
              <a:rPr lang="de-DE" dirty="0" err="1"/>
              <a:t>νιώσει</a:t>
            </a:r>
            <a:r>
              <a:rPr lang="de-DE" dirty="0"/>
              <a:t>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απαιτούμενη</a:t>
            </a:r>
            <a:r>
              <a:rPr lang="de-DE" dirty="0"/>
              <a:t> </a:t>
            </a:r>
            <a:r>
              <a:rPr lang="de-DE" dirty="0" err="1"/>
              <a:t>ενθάρρυνση</a:t>
            </a:r>
            <a:r>
              <a:rPr lang="de-DE" dirty="0"/>
              <a:t> </a:t>
            </a:r>
            <a:r>
              <a:rPr lang="de-DE" dirty="0" err="1"/>
              <a:t>προκειμένου</a:t>
            </a:r>
            <a:r>
              <a:rPr lang="de-DE" dirty="0"/>
              <a:t> </a:t>
            </a:r>
            <a:r>
              <a:rPr lang="de-DE" dirty="0" err="1"/>
              <a:t>να</a:t>
            </a:r>
            <a:r>
              <a:rPr lang="de-DE" dirty="0"/>
              <a:t> </a:t>
            </a:r>
            <a:r>
              <a:rPr lang="de-DE" dirty="0" err="1"/>
              <a:t>αναζητήσει</a:t>
            </a:r>
            <a:r>
              <a:rPr lang="de-DE" dirty="0"/>
              <a:t> </a:t>
            </a:r>
            <a:r>
              <a:rPr lang="de-DE" dirty="0" err="1"/>
              <a:t>μια</a:t>
            </a:r>
            <a:r>
              <a:rPr lang="de-DE" dirty="0"/>
              <a:t> </a:t>
            </a:r>
            <a:r>
              <a:rPr lang="de-DE" dirty="0" err="1"/>
              <a:t>αξιοπρεπή</a:t>
            </a:r>
            <a:r>
              <a:rPr lang="de-DE" dirty="0"/>
              <a:t> </a:t>
            </a:r>
            <a:r>
              <a:rPr lang="de-DE" dirty="0" err="1"/>
              <a:t>εργασία</a:t>
            </a:r>
            <a:r>
              <a:rPr lang="de-DE" dirty="0"/>
              <a:t>. </a:t>
            </a:r>
            <a:r>
              <a:rPr lang="de-DE" dirty="0" err="1"/>
              <a:t>Όταν</a:t>
            </a:r>
            <a:r>
              <a:rPr lang="de-DE" dirty="0"/>
              <a:t> </a:t>
            </a:r>
            <a:r>
              <a:rPr lang="de-DE" dirty="0" err="1"/>
              <a:t>πια</a:t>
            </a:r>
            <a:r>
              <a:rPr lang="de-DE" dirty="0"/>
              <a:t> </a:t>
            </a:r>
            <a:r>
              <a:rPr lang="de-DE" dirty="0" err="1"/>
              <a:t>δεν</a:t>
            </a:r>
            <a:r>
              <a:rPr lang="de-DE" dirty="0"/>
              <a:t> </a:t>
            </a:r>
            <a:r>
              <a:rPr lang="de-DE" dirty="0" err="1"/>
              <a:t>μπορεί</a:t>
            </a:r>
            <a:r>
              <a:rPr lang="de-DE" dirty="0"/>
              <a:t> </a:t>
            </a:r>
            <a:r>
              <a:rPr lang="de-DE" dirty="0" err="1"/>
              <a:t>να</a:t>
            </a:r>
            <a:r>
              <a:rPr lang="de-DE" dirty="0"/>
              <a:t> </a:t>
            </a:r>
            <a:r>
              <a:rPr lang="de-DE" dirty="0" err="1"/>
              <a:t>ελέγξει</a:t>
            </a:r>
            <a:r>
              <a:rPr lang="de-DE" dirty="0"/>
              <a:t>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κρίση</a:t>
            </a:r>
            <a:r>
              <a:rPr lang="de-DE" dirty="0"/>
              <a:t> </a:t>
            </a:r>
            <a:r>
              <a:rPr lang="de-DE" dirty="0" err="1"/>
              <a:t>πανικού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τον</a:t>
            </a:r>
            <a:r>
              <a:rPr lang="de-DE" dirty="0"/>
              <a:t> </a:t>
            </a:r>
            <a:r>
              <a:rPr lang="de-DE" dirty="0" err="1"/>
              <a:t>αφόρητο</a:t>
            </a:r>
            <a:r>
              <a:rPr lang="de-DE" dirty="0"/>
              <a:t> </a:t>
            </a:r>
            <a:r>
              <a:rPr lang="de-DE" dirty="0" err="1"/>
              <a:t>πονοκέφαλο</a:t>
            </a:r>
            <a:r>
              <a:rPr lang="de-DE" dirty="0"/>
              <a:t>, </a:t>
            </a:r>
            <a:r>
              <a:rPr lang="de-DE" dirty="0" err="1"/>
              <a:t>αναγκάζεται</a:t>
            </a:r>
            <a:r>
              <a:rPr lang="de-DE" dirty="0"/>
              <a:t> </a:t>
            </a:r>
            <a:r>
              <a:rPr lang="de-DE" dirty="0" err="1"/>
              <a:t>να</a:t>
            </a:r>
            <a:r>
              <a:rPr lang="de-DE" dirty="0"/>
              <a:t> </a:t>
            </a:r>
            <a:r>
              <a:rPr lang="de-DE" dirty="0" err="1"/>
              <a:t>φύγει</a:t>
            </a:r>
            <a:r>
              <a:rPr lang="de-DE" dirty="0"/>
              <a:t> </a:t>
            </a:r>
            <a:r>
              <a:rPr lang="de-DE" dirty="0" err="1"/>
              <a:t>τρέχοντας</a:t>
            </a:r>
            <a:r>
              <a:rPr lang="de-DE" dirty="0"/>
              <a:t>.</a:t>
            </a:r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r>
              <a:rPr lang="de-DE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Η </a:t>
            </a:r>
            <a:r>
              <a:rPr lang="de-DE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δαχτυλογράφος</a:t>
            </a:r>
            <a:r>
              <a:rPr lang="de-DE" dirty="0"/>
              <a:t>: </a:t>
            </a:r>
            <a:r>
              <a:rPr lang="de-DE" dirty="0" err="1"/>
              <a:t>πρόκειται</a:t>
            </a:r>
            <a:r>
              <a:rPr lang="de-DE" dirty="0"/>
              <a:t> </a:t>
            </a:r>
            <a:r>
              <a:rPr lang="de-DE" dirty="0" err="1"/>
              <a:t>για</a:t>
            </a:r>
            <a:r>
              <a:rPr lang="de-DE" dirty="0"/>
              <a:t> </a:t>
            </a:r>
            <a:r>
              <a:rPr lang="de-DE" dirty="0" err="1"/>
              <a:t>μια</a:t>
            </a:r>
            <a:r>
              <a:rPr lang="de-DE" dirty="0"/>
              <a:t> </a:t>
            </a:r>
            <a:r>
              <a:rPr lang="de-DE" dirty="0" err="1"/>
              <a:t>γυναίκα</a:t>
            </a:r>
            <a:r>
              <a:rPr lang="de-DE" dirty="0"/>
              <a:t> </a:t>
            </a:r>
            <a:r>
              <a:rPr lang="de-DE" dirty="0" err="1"/>
              <a:t>που</a:t>
            </a:r>
            <a:r>
              <a:rPr lang="de-DE" dirty="0"/>
              <a:t> </a:t>
            </a:r>
            <a:r>
              <a:rPr lang="de-DE" dirty="0" err="1"/>
              <a:t>έχει</a:t>
            </a:r>
            <a:r>
              <a:rPr lang="de-DE" dirty="0"/>
              <a:t> </a:t>
            </a:r>
            <a:r>
              <a:rPr lang="de-DE" dirty="0" err="1"/>
              <a:t>στερηθεί</a:t>
            </a:r>
            <a:r>
              <a:rPr lang="de-DE" dirty="0"/>
              <a:t> </a:t>
            </a:r>
            <a:r>
              <a:rPr lang="de-DE" dirty="0" err="1"/>
              <a:t>κάθε</a:t>
            </a:r>
            <a:r>
              <a:rPr lang="de-DE" dirty="0"/>
              <a:t> </a:t>
            </a:r>
            <a:r>
              <a:rPr lang="de-DE" dirty="0" err="1"/>
              <a:t>ανθρώπινο</a:t>
            </a:r>
            <a:r>
              <a:rPr lang="de-DE" dirty="0"/>
              <a:t> </a:t>
            </a:r>
            <a:r>
              <a:rPr lang="de-DE" dirty="0" err="1"/>
              <a:t>χαρακτηριστικό</a:t>
            </a:r>
            <a:r>
              <a:rPr lang="de-DE" dirty="0"/>
              <a:t>. </a:t>
            </a:r>
            <a:r>
              <a:rPr lang="de-DE" dirty="0" err="1"/>
              <a:t>Είναι</a:t>
            </a:r>
            <a:r>
              <a:rPr lang="de-DE" dirty="0"/>
              <a:t> </a:t>
            </a:r>
            <a:r>
              <a:rPr lang="de-DE" dirty="0" err="1"/>
              <a:t>άχρωμη</a:t>
            </a:r>
            <a:r>
              <a:rPr lang="de-DE" dirty="0"/>
              <a:t>, </a:t>
            </a:r>
            <a:r>
              <a:rPr lang="de-DE" dirty="0" err="1"/>
              <a:t>απρόσωπη</a:t>
            </a:r>
            <a:r>
              <a:rPr lang="de-DE" dirty="0"/>
              <a:t>,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αδιάφορη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τυποποιημένη</a:t>
            </a:r>
            <a:r>
              <a:rPr lang="de-DE" dirty="0"/>
              <a:t> </a:t>
            </a:r>
            <a:r>
              <a:rPr lang="de-DE" dirty="0" err="1"/>
              <a:t>φωνή</a:t>
            </a:r>
            <a:r>
              <a:rPr lang="de-DE" dirty="0"/>
              <a:t>. </a:t>
            </a:r>
            <a:r>
              <a:rPr lang="de-DE" dirty="0" err="1"/>
              <a:t>Λειτουργεί</a:t>
            </a:r>
            <a:r>
              <a:rPr lang="de-DE" dirty="0"/>
              <a:t> </a:t>
            </a:r>
            <a:r>
              <a:rPr lang="de-DE" dirty="0" err="1"/>
              <a:t>σαν</a:t>
            </a:r>
            <a:r>
              <a:rPr lang="de-DE" dirty="0"/>
              <a:t> </a:t>
            </a:r>
            <a:r>
              <a:rPr lang="de-DE" dirty="0" err="1"/>
              <a:t>μια</a:t>
            </a:r>
            <a:r>
              <a:rPr lang="de-DE" dirty="0"/>
              <a:t> </a:t>
            </a:r>
            <a:r>
              <a:rPr lang="de-DE" dirty="0" err="1"/>
              <a:t>καλοκουρδισμένη</a:t>
            </a:r>
            <a:r>
              <a:rPr lang="de-DE" dirty="0"/>
              <a:t> </a:t>
            </a:r>
            <a:r>
              <a:rPr lang="de-DE" dirty="0" err="1"/>
              <a:t>μηχανή</a:t>
            </a:r>
            <a:r>
              <a:rPr lang="de-DE" dirty="0"/>
              <a:t>, </a:t>
            </a:r>
            <a:r>
              <a:rPr lang="de-DE" dirty="0" err="1"/>
              <a:t>χωρίς</a:t>
            </a:r>
            <a:r>
              <a:rPr lang="de-DE" dirty="0"/>
              <a:t> </a:t>
            </a:r>
            <a:r>
              <a:rPr lang="de-DE" dirty="0" err="1"/>
              <a:t>καμιά</a:t>
            </a:r>
            <a:r>
              <a:rPr lang="de-DE" dirty="0"/>
              <a:t> </a:t>
            </a:r>
            <a:r>
              <a:rPr lang="de-DE" dirty="0" err="1"/>
              <a:t>ανθρώπινη</a:t>
            </a:r>
            <a:r>
              <a:rPr lang="de-DE" dirty="0"/>
              <a:t> </a:t>
            </a:r>
            <a:r>
              <a:rPr lang="de-DE" dirty="0" err="1"/>
              <a:t>έκφραση</a:t>
            </a:r>
            <a:r>
              <a:rPr lang="de-DE" dirty="0"/>
              <a:t>, </a:t>
            </a:r>
            <a:r>
              <a:rPr lang="de-DE" dirty="0" err="1"/>
              <a:t>χαράς</a:t>
            </a:r>
            <a:r>
              <a:rPr lang="de-DE" dirty="0"/>
              <a:t>, </a:t>
            </a:r>
            <a:r>
              <a:rPr lang="de-DE" dirty="0" err="1"/>
              <a:t>λύπης</a:t>
            </a:r>
            <a:r>
              <a:rPr lang="de-DE" dirty="0"/>
              <a:t> ή </a:t>
            </a:r>
            <a:r>
              <a:rPr lang="de-DE" dirty="0" err="1"/>
              <a:t>κούρασης</a:t>
            </a:r>
            <a:r>
              <a:rPr lang="de-DE" dirty="0"/>
              <a:t>. </a:t>
            </a:r>
            <a:r>
              <a:rPr lang="de-DE" dirty="0" err="1"/>
              <a:t>Οι</a:t>
            </a:r>
            <a:r>
              <a:rPr lang="de-DE" dirty="0"/>
              <a:t> </a:t>
            </a:r>
            <a:r>
              <a:rPr lang="de-DE" dirty="0" err="1"/>
              <a:t>μυωπικοί</a:t>
            </a:r>
            <a:r>
              <a:rPr lang="de-DE" dirty="0"/>
              <a:t> </a:t>
            </a:r>
            <a:r>
              <a:rPr lang="de-DE" dirty="0" err="1"/>
              <a:t>φακοί</a:t>
            </a:r>
            <a:r>
              <a:rPr lang="de-DE" dirty="0"/>
              <a:t> </a:t>
            </a:r>
            <a:r>
              <a:rPr lang="de-DE" dirty="0" err="1"/>
              <a:t>της</a:t>
            </a:r>
            <a:r>
              <a:rPr lang="de-DE" dirty="0"/>
              <a:t>,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αποξενώνουν</a:t>
            </a:r>
            <a:r>
              <a:rPr lang="de-DE" dirty="0"/>
              <a:t> </a:t>
            </a:r>
            <a:r>
              <a:rPr lang="de-DE" dirty="0" err="1"/>
              <a:t>ακόμα</a:t>
            </a:r>
            <a:r>
              <a:rPr lang="de-DE" dirty="0"/>
              <a:t> </a:t>
            </a:r>
            <a:r>
              <a:rPr lang="de-DE" dirty="0" err="1"/>
              <a:t>περισσότερο</a:t>
            </a:r>
            <a:r>
              <a:rPr lang="de-DE" dirty="0"/>
              <a:t> </a:t>
            </a:r>
            <a:r>
              <a:rPr lang="de-DE" dirty="0" err="1"/>
              <a:t>από</a:t>
            </a:r>
            <a:r>
              <a:rPr lang="de-DE" dirty="0"/>
              <a:t> </a:t>
            </a:r>
            <a:r>
              <a:rPr lang="de-DE" dirty="0" err="1"/>
              <a:t>τον</a:t>
            </a:r>
            <a:r>
              <a:rPr lang="de-DE" dirty="0"/>
              <a:t> </a:t>
            </a:r>
            <a:r>
              <a:rPr lang="de-DE" dirty="0" err="1"/>
              <a:t>χώρο</a:t>
            </a:r>
            <a:r>
              <a:rPr lang="de-DE" dirty="0"/>
              <a:t> </a:t>
            </a:r>
            <a:r>
              <a:rPr lang="de-DE" dirty="0" err="1"/>
              <a:t>στον</a:t>
            </a:r>
            <a:r>
              <a:rPr lang="de-DE" dirty="0"/>
              <a:t> </a:t>
            </a:r>
            <a:r>
              <a:rPr lang="de-DE" dirty="0" err="1"/>
              <a:t>οποίο</a:t>
            </a:r>
            <a:r>
              <a:rPr lang="de-DE" dirty="0"/>
              <a:t> </a:t>
            </a:r>
            <a:r>
              <a:rPr lang="de-DE" dirty="0" err="1"/>
              <a:t>εργάζεται</a:t>
            </a:r>
            <a:r>
              <a:rPr lang="de-DE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  <a:solidFill>
            <a:schemeClr val="bg2"/>
          </a:solidFill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de-DE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Αφηγηματική</a:t>
            </a:r>
            <a:r>
              <a:rPr lang="de-DE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de-DE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οργάνωση</a:t>
            </a:r>
            <a:endParaRPr lang="de-DE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de-DE" b="1" dirty="0"/>
              <a:t> </a:t>
            </a:r>
            <a:r>
              <a:rPr lang="de-DE" dirty="0"/>
              <a:t> </a:t>
            </a:r>
            <a:r>
              <a:rPr lang="de-DE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Αφήγηση</a:t>
            </a:r>
            <a:r>
              <a:rPr lang="de-D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/ </a:t>
            </a:r>
            <a:r>
              <a:rPr lang="de-DE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αφηγητής</a:t>
            </a:r>
            <a:r>
              <a:rPr lang="de-DE" dirty="0"/>
              <a:t>: </a:t>
            </a:r>
            <a:r>
              <a:rPr lang="de-DE" dirty="0" err="1"/>
              <a:t>τριτοπρόσωπη</a:t>
            </a:r>
            <a:r>
              <a:rPr lang="de-DE" dirty="0"/>
              <a:t> </a:t>
            </a:r>
            <a:r>
              <a:rPr lang="de-DE" dirty="0" err="1"/>
              <a:t>αφήγηση</a:t>
            </a:r>
            <a:r>
              <a:rPr lang="de-DE" dirty="0"/>
              <a:t>, </a:t>
            </a:r>
            <a:r>
              <a:rPr lang="de-DE" dirty="0" err="1"/>
              <a:t>ετεροδιηγητικός</a:t>
            </a:r>
            <a:r>
              <a:rPr lang="de-DE" dirty="0"/>
              <a:t> (</a:t>
            </a:r>
            <a:r>
              <a:rPr lang="de-DE" dirty="0" err="1"/>
              <a:t>δεν</a:t>
            </a:r>
            <a:r>
              <a:rPr lang="de-DE" dirty="0"/>
              <a:t> </a:t>
            </a:r>
            <a:r>
              <a:rPr lang="de-DE" dirty="0" err="1"/>
              <a:t>συμμετέχει</a:t>
            </a:r>
            <a:r>
              <a:rPr lang="de-DE" dirty="0"/>
              <a:t> </a:t>
            </a:r>
            <a:r>
              <a:rPr lang="de-DE" dirty="0" err="1"/>
              <a:t>ως</a:t>
            </a:r>
            <a:r>
              <a:rPr lang="de-DE" dirty="0"/>
              <a:t> </a:t>
            </a:r>
            <a:r>
              <a:rPr lang="de-DE" dirty="0" err="1"/>
              <a:t>ήρωας</a:t>
            </a:r>
            <a:r>
              <a:rPr lang="de-DE" dirty="0"/>
              <a:t> ή </a:t>
            </a:r>
            <a:r>
              <a:rPr lang="de-DE" dirty="0" err="1"/>
              <a:t>αυτόπτης</a:t>
            </a:r>
            <a:r>
              <a:rPr lang="de-DE" dirty="0"/>
              <a:t> </a:t>
            </a:r>
            <a:r>
              <a:rPr lang="de-DE" dirty="0" err="1"/>
              <a:t>μάρτυρας</a:t>
            </a:r>
            <a:r>
              <a:rPr lang="de-DE" dirty="0"/>
              <a:t> </a:t>
            </a:r>
            <a:r>
              <a:rPr lang="de-DE" dirty="0" err="1"/>
              <a:t>στην</a:t>
            </a:r>
            <a:r>
              <a:rPr lang="de-DE" dirty="0"/>
              <a:t> </a:t>
            </a:r>
            <a:r>
              <a:rPr lang="de-DE" dirty="0" err="1"/>
              <a:t>ιστορία</a:t>
            </a:r>
            <a:r>
              <a:rPr lang="de-DE" dirty="0"/>
              <a:t>)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παντογνώστης</a:t>
            </a:r>
            <a:r>
              <a:rPr lang="de-DE" dirty="0"/>
              <a:t> (</a:t>
            </a:r>
            <a:r>
              <a:rPr lang="de-DE" dirty="0" err="1"/>
              <a:t>γνωρίζει</a:t>
            </a:r>
            <a:r>
              <a:rPr lang="de-DE" dirty="0"/>
              <a:t> </a:t>
            </a:r>
            <a:r>
              <a:rPr lang="de-DE" dirty="0" err="1"/>
              <a:t>τα</a:t>
            </a:r>
            <a:r>
              <a:rPr lang="de-DE" dirty="0"/>
              <a:t> </a:t>
            </a:r>
            <a:r>
              <a:rPr lang="de-DE" dirty="0" err="1"/>
              <a:t>πάντα</a:t>
            </a:r>
            <a:r>
              <a:rPr lang="de-DE" dirty="0"/>
              <a:t> </a:t>
            </a:r>
            <a:r>
              <a:rPr lang="de-DE" dirty="0" err="1"/>
              <a:t>για</a:t>
            </a:r>
            <a:r>
              <a:rPr lang="de-DE" dirty="0"/>
              <a:t> </a:t>
            </a:r>
            <a:r>
              <a:rPr lang="de-DE" dirty="0" err="1"/>
              <a:t>τους</a:t>
            </a:r>
            <a:r>
              <a:rPr lang="de-DE" dirty="0"/>
              <a:t> </a:t>
            </a:r>
            <a:r>
              <a:rPr lang="de-DE" dirty="0" err="1"/>
              <a:t>ήρωες</a:t>
            </a:r>
            <a:r>
              <a:rPr lang="de-DE" dirty="0"/>
              <a:t>, </a:t>
            </a:r>
            <a:r>
              <a:rPr lang="de-DE" dirty="0" err="1"/>
              <a:t>ακόμα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τις</a:t>
            </a:r>
            <a:r>
              <a:rPr lang="de-DE" dirty="0"/>
              <a:t> </a:t>
            </a:r>
            <a:r>
              <a:rPr lang="de-DE" dirty="0" err="1"/>
              <a:t>βαθύτερες</a:t>
            </a:r>
            <a:r>
              <a:rPr lang="de-DE" dirty="0"/>
              <a:t> </a:t>
            </a:r>
            <a:r>
              <a:rPr lang="de-DE" dirty="0" err="1"/>
              <a:t>σκέψεις</a:t>
            </a:r>
            <a:r>
              <a:rPr lang="de-DE" dirty="0"/>
              <a:t> </a:t>
            </a:r>
            <a:r>
              <a:rPr lang="de-DE" dirty="0" err="1"/>
              <a:t>τους</a:t>
            </a:r>
            <a:r>
              <a:rPr lang="de-DE" dirty="0"/>
              <a:t>) </a:t>
            </a:r>
            <a:r>
              <a:rPr lang="de-DE" dirty="0" err="1" smtClean="0"/>
              <a:t>αφηγητής</a:t>
            </a:r>
            <a:r>
              <a:rPr lang="de-DE" dirty="0"/>
              <a:t>,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μηδενική</a:t>
            </a:r>
            <a:r>
              <a:rPr lang="de-DE" dirty="0"/>
              <a:t> </a:t>
            </a:r>
            <a:r>
              <a:rPr lang="de-DE" dirty="0" err="1"/>
              <a:t>εστίαση</a:t>
            </a:r>
            <a:r>
              <a:rPr lang="de-DE" dirty="0"/>
              <a:t> (</a:t>
            </a:r>
            <a:r>
              <a:rPr lang="de-DE" dirty="0" err="1"/>
              <a:t>δεν</a:t>
            </a:r>
            <a:r>
              <a:rPr lang="de-DE" dirty="0"/>
              <a:t> </a:t>
            </a:r>
            <a:r>
              <a:rPr lang="de-DE" dirty="0" err="1"/>
              <a:t>εστιάζει</a:t>
            </a:r>
            <a:r>
              <a:rPr lang="de-DE" dirty="0"/>
              <a:t> </a:t>
            </a:r>
            <a:r>
              <a:rPr lang="de-DE" dirty="0" err="1"/>
              <a:t>σε</a:t>
            </a:r>
            <a:r>
              <a:rPr lang="de-DE" dirty="0"/>
              <a:t> </a:t>
            </a:r>
            <a:r>
              <a:rPr lang="de-DE" dirty="0" err="1"/>
              <a:t>συγκεκριμένη</a:t>
            </a:r>
            <a:r>
              <a:rPr lang="de-DE" dirty="0"/>
              <a:t> </a:t>
            </a:r>
            <a:r>
              <a:rPr lang="de-DE" dirty="0" err="1"/>
              <a:t>οπτική</a:t>
            </a:r>
            <a:r>
              <a:rPr lang="de-DE" dirty="0"/>
              <a:t> </a:t>
            </a:r>
            <a:r>
              <a:rPr lang="de-DE" dirty="0" err="1"/>
              <a:t>γωνία</a:t>
            </a:r>
            <a:r>
              <a:rPr lang="de-DE" dirty="0"/>
              <a:t>).</a:t>
            </a:r>
          </a:p>
          <a:p>
            <a:r>
              <a:rPr lang="de-DE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Χρόνος</a:t>
            </a:r>
            <a:r>
              <a:rPr lang="de-DE" dirty="0"/>
              <a:t>: </a:t>
            </a:r>
            <a:r>
              <a:rPr lang="de-DE" dirty="0" err="1"/>
              <a:t>παρόν</a:t>
            </a:r>
            <a:r>
              <a:rPr lang="de-DE" dirty="0"/>
              <a:t>, </a:t>
            </a:r>
            <a:r>
              <a:rPr lang="de-DE" dirty="0" err="1"/>
              <a:t>ευθεία</a:t>
            </a:r>
            <a:r>
              <a:rPr lang="de-DE" dirty="0"/>
              <a:t> </a:t>
            </a:r>
            <a:r>
              <a:rPr lang="de-DE" dirty="0" err="1"/>
              <a:t>χρονική</a:t>
            </a:r>
            <a:r>
              <a:rPr lang="de-DE" dirty="0"/>
              <a:t> </a:t>
            </a:r>
            <a:r>
              <a:rPr lang="de-DE" dirty="0" err="1"/>
              <a:t>σειρά</a:t>
            </a:r>
            <a:r>
              <a:rPr lang="de-DE" dirty="0"/>
              <a:t> </a:t>
            </a:r>
            <a:r>
              <a:rPr lang="de-DE" dirty="0" err="1"/>
              <a:t>χωρίς</a:t>
            </a:r>
            <a:r>
              <a:rPr lang="de-DE" dirty="0"/>
              <a:t> </a:t>
            </a:r>
            <a:r>
              <a:rPr lang="de-DE" dirty="0" err="1"/>
              <a:t>αναδρομές</a:t>
            </a:r>
            <a:r>
              <a:rPr lang="de-DE" dirty="0"/>
              <a:t> </a:t>
            </a:r>
            <a:r>
              <a:rPr lang="de-DE" dirty="0" err="1"/>
              <a:t>στο</a:t>
            </a:r>
            <a:r>
              <a:rPr lang="de-DE" dirty="0"/>
              <a:t> </a:t>
            </a:r>
            <a:r>
              <a:rPr lang="de-DE" dirty="0" err="1"/>
              <a:t>παρελθόν</a:t>
            </a:r>
            <a:r>
              <a:rPr lang="de-DE" dirty="0"/>
              <a:t>.</a:t>
            </a:r>
          </a:p>
          <a:p>
            <a:r>
              <a:rPr lang="el-G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Τόπος</a:t>
            </a:r>
            <a:r>
              <a:rPr lang="el-GR" b="1" dirty="0"/>
              <a:t>:</a:t>
            </a:r>
            <a:r>
              <a:rPr lang="de-DE" dirty="0"/>
              <a:t> </a:t>
            </a:r>
            <a:r>
              <a:rPr lang="el-GR" dirty="0"/>
              <a:t>Αθήνα.</a:t>
            </a:r>
            <a:endParaRPr lang="de-DE" dirty="0"/>
          </a:p>
          <a:p>
            <a:r>
              <a:rPr lang="el-G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Γλώσσα</a:t>
            </a:r>
            <a:r>
              <a:rPr lang="el-GR" dirty="0"/>
              <a:t>: η γλώσσα του κειμένου είναι απλή δημοτική.</a:t>
            </a:r>
            <a:endParaRPr lang="de-DE" dirty="0"/>
          </a:p>
          <a:p>
            <a:r>
              <a:rPr lang="de-DE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Ύφος</a:t>
            </a:r>
            <a:r>
              <a:rPr lang="de-DE" b="1" dirty="0"/>
              <a:t>:</a:t>
            </a:r>
            <a:r>
              <a:rPr lang="de-DE" dirty="0"/>
              <a:t> </a:t>
            </a:r>
            <a:r>
              <a:rPr lang="de-DE" dirty="0" err="1"/>
              <a:t>το</a:t>
            </a:r>
            <a:r>
              <a:rPr lang="de-DE" dirty="0"/>
              <a:t> </a:t>
            </a:r>
            <a:r>
              <a:rPr lang="de-DE" dirty="0" err="1"/>
              <a:t>ύφος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 </a:t>
            </a:r>
            <a:r>
              <a:rPr lang="de-DE" dirty="0" err="1"/>
              <a:t>κειμένου</a:t>
            </a:r>
            <a:r>
              <a:rPr lang="de-DE" dirty="0"/>
              <a:t> </a:t>
            </a:r>
            <a:r>
              <a:rPr lang="de-DE" dirty="0" err="1"/>
              <a:t>είναι</a:t>
            </a:r>
            <a:r>
              <a:rPr lang="de-DE" dirty="0"/>
              <a:t> </a:t>
            </a:r>
            <a:r>
              <a:rPr lang="de-DE" dirty="0" err="1"/>
              <a:t>οικείο</a:t>
            </a:r>
            <a:r>
              <a:rPr lang="de-DE" dirty="0"/>
              <a:t>. </a:t>
            </a:r>
            <a:r>
              <a:rPr lang="de-DE" dirty="0" err="1"/>
              <a:t>Δεν</a:t>
            </a:r>
            <a:r>
              <a:rPr lang="de-DE" dirty="0"/>
              <a:t> </a:t>
            </a:r>
            <a:r>
              <a:rPr lang="de-DE" dirty="0" err="1"/>
              <a:t>υπάρχει</a:t>
            </a:r>
            <a:r>
              <a:rPr lang="de-DE" dirty="0"/>
              <a:t> </a:t>
            </a:r>
            <a:r>
              <a:rPr lang="de-DE" dirty="0" err="1"/>
              <a:t>παραγραφοποίηση</a:t>
            </a:r>
            <a:r>
              <a:rPr lang="de-DE" dirty="0"/>
              <a:t>, </a:t>
            </a:r>
            <a:r>
              <a:rPr lang="de-DE" dirty="0" err="1"/>
              <a:t>πράγμα</a:t>
            </a:r>
            <a:r>
              <a:rPr lang="de-DE" dirty="0"/>
              <a:t> </a:t>
            </a:r>
            <a:r>
              <a:rPr lang="de-DE" dirty="0" err="1"/>
              <a:t>που</a:t>
            </a:r>
            <a:r>
              <a:rPr lang="de-DE" dirty="0"/>
              <a:t> </a:t>
            </a:r>
            <a:r>
              <a:rPr lang="de-DE" dirty="0" err="1"/>
              <a:t>κάνει</a:t>
            </a:r>
            <a:r>
              <a:rPr lang="de-DE" dirty="0"/>
              <a:t> </a:t>
            </a:r>
            <a:r>
              <a:rPr lang="de-DE" dirty="0" err="1"/>
              <a:t>τον</a:t>
            </a:r>
            <a:r>
              <a:rPr lang="de-DE" dirty="0"/>
              <a:t> </a:t>
            </a:r>
            <a:r>
              <a:rPr lang="de-DE" dirty="0" err="1"/>
              <a:t>αναγνώστη</a:t>
            </a:r>
            <a:r>
              <a:rPr lang="de-DE" dirty="0"/>
              <a:t> </a:t>
            </a:r>
            <a:r>
              <a:rPr lang="de-DE" dirty="0" err="1"/>
              <a:t>να</a:t>
            </a:r>
            <a:r>
              <a:rPr lang="de-DE" dirty="0"/>
              <a:t> </a:t>
            </a:r>
            <a:r>
              <a:rPr lang="de-DE" dirty="0" err="1"/>
              <a:t>αντιμετωπίσει</a:t>
            </a:r>
            <a:r>
              <a:rPr lang="de-DE" dirty="0"/>
              <a:t> </a:t>
            </a:r>
            <a:r>
              <a:rPr lang="de-DE" dirty="0" err="1"/>
              <a:t>το</a:t>
            </a:r>
            <a:r>
              <a:rPr lang="de-DE" dirty="0"/>
              <a:t> </a:t>
            </a:r>
            <a:r>
              <a:rPr lang="de-DE" dirty="0" err="1"/>
              <a:t>κείμενο</a:t>
            </a:r>
            <a:r>
              <a:rPr lang="de-DE" dirty="0"/>
              <a:t> </a:t>
            </a:r>
            <a:r>
              <a:rPr lang="de-DE" dirty="0" err="1"/>
              <a:t>ως</a:t>
            </a:r>
            <a:r>
              <a:rPr lang="de-DE" dirty="0"/>
              <a:t> </a:t>
            </a:r>
            <a:r>
              <a:rPr lang="de-DE" dirty="0" err="1"/>
              <a:t>ένα</a:t>
            </a:r>
            <a:r>
              <a:rPr lang="de-DE" dirty="0"/>
              <a:t> </a:t>
            </a:r>
            <a:r>
              <a:rPr lang="de-DE" dirty="0" err="1"/>
              <a:t>ενιαίο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ολοκληρωμένο</a:t>
            </a:r>
            <a:r>
              <a:rPr lang="de-DE" dirty="0"/>
              <a:t> </a:t>
            </a:r>
            <a:r>
              <a:rPr lang="de-DE" dirty="0" err="1"/>
              <a:t>σύνολο</a:t>
            </a:r>
            <a:r>
              <a:rPr lang="de-DE" dirty="0"/>
              <a:t>.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ρεαλισμό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παραστατικότητα</a:t>
            </a:r>
            <a:r>
              <a:rPr lang="de-DE" dirty="0"/>
              <a:t> </a:t>
            </a:r>
            <a:r>
              <a:rPr lang="de-DE" dirty="0" err="1"/>
              <a:t>δίνονται</a:t>
            </a:r>
            <a:r>
              <a:rPr lang="de-DE" dirty="0"/>
              <a:t> </a:t>
            </a:r>
            <a:r>
              <a:rPr lang="de-DE" dirty="0" err="1"/>
              <a:t>οι</a:t>
            </a:r>
            <a:r>
              <a:rPr lang="de-DE" dirty="0"/>
              <a:t> </a:t>
            </a:r>
            <a:r>
              <a:rPr lang="de-DE" dirty="0" err="1"/>
              <a:t>κινήσεις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 </a:t>
            </a:r>
            <a:r>
              <a:rPr lang="de-DE" dirty="0" err="1"/>
              <a:t>Αναστάση</a:t>
            </a:r>
            <a:r>
              <a:rPr lang="de-DE" dirty="0"/>
              <a:t>, </a:t>
            </a:r>
            <a:r>
              <a:rPr lang="de-DE" dirty="0" err="1"/>
              <a:t>τα</a:t>
            </a:r>
            <a:r>
              <a:rPr lang="de-DE" dirty="0"/>
              <a:t> </a:t>
            </a:r>
            <a:r>
              <a:rPr lang="de-DE" dirty="0" err="1"/>
              <a:t>συναισθήματα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τις</a:t>
            </a:r>
            <a:r>
              <a:rPr lang="de-DE" dirty="0"/>
              <a:t> </a:t>
            </a:r>
            <a:r>
              <a:rPr lang="de-DE" dirty="0" err="1"/>
              <a:t>μεταπτώσεις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 </a:t>
            </a:r>
            <a:r>
              <a:rPr lang="de-DE" dirty="0" err="1"/>
              <a:t>από</a:t>
            </a:r>
            <a:r>
              <a:rPr lang="de-DE" dirty="0"/>
              <a:t> </a:t>
            </a:r>
            <a:r>
              <a:rPr lang="de-DE" dirty="0" err="1"/>
              <a:t>τη</a:t>
            </a:r>
            <a:r>
              <a:rPr lang="de-DE" dirty="0"/>
              <a:t> </a:t>
            </a:r>
            <a:r>
              <a:rPr lang="de-DE" dirty="0" err="1"/>
              <a:t>χαρά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αισιοδοξία</a:t>
            </a:r>
            <a:r>
              <a:rPr lang="de-DE" dirty="0"/>
              <a:t> </a:t>
            </a:r>
            <a:r>
              <a:rPr lang="de-DE" dirty="0" err="1"/>
              <a:t>στον</a:t>
            </a:r>
            <a:r>
              <a:rPr lang="de-DE" dirty="0"/>
              <a:t> </a:t>
            </a:r>
            <a:r>
              <a:rPr lang="de-DE" dirty="0" err="1"/>
              <a:t>πανικό</a:t>
            </a:r>
            <a:r>
              <a:rPr lang="de-DE" dirty="0"/>
              <a:t>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απαισιοδοξία</a:t>
            </a:r>
            <a:r>
              <a:rPr lang="de-DE" dirty="0"/>
              <a:t>.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de-DE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Εκφραστικά</a:t>
            </a:r>
            <a:r>
              <a:rPr lang="de-DE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de-DE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μέσα</a:t>
            </a:r>
            <a:r>
              <a:rPr lang="de-DE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 </a:t>
            </a:r>
            <a:br>
              <a:rPr lang="de-DE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de-DE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de-DE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Μεταφορές</a:t>
            </a:r>
            <a:r>
              <a:rPr lang="de-DE" dirty="0"/>
              <a:t>: </a:t>
            </a:r>
            <a:r>
              <a:rPr lang="de-DE" dirty="0" err="1"/>
              <a:t>χύθηκε</a:t>
            </a:r>
            <a:r>
              <a:rPr lang="de-DE" dirty="0"/>
              <a:t> </a:t>
            </a:r>
            <a:r>
              <a:rPr lang="de-DE" dirty="0" err="1"/>
              <a:t>στους</a:t>
            </a:r>
            <a:r>
              <a:rPr lang="de-DE" dirty="0"/>
              <a:t> </a:t>
            </a:r>
            <a:r>
              <a:rPr lang="de-DE" dirty="0" err="1"/>
              <a:t>δρόμους</a:t>
            </a:r>
            <a:r>
              <a:rPr lang="de-DE" dirty="0"/>
              <a:t>, </a:t>
            </a:r>
            <a:r>
              <a:rPr lang="de-DE" dirty="0" err="1"/>
              <a:t>που</a:t>
            </a:r>
            <a:r>
              <a:rPr lang="de-DE" dirty="0"/>
              <a:t> </a:t>
            </a:r>
            <a:r>
              <a:rPr lang="de-DE" dirty="0" err="1"/>
              <a:t>τις</a:t>
            </a:r>
            <a:r>
              <a:rPr lang="de-DE" dirty="0"/>
              <a:t> </a:t>
            </a:r>
            <a:r>
              <a:rPr lang="de-DE" dirty="0" err="1"/>
              <a:t>είχε</a:t>
            </a:r>
            <a:r>
              <a:rPr lang="de-DE" dirty="0"/>
              <a:t> </a:t>
            </a:r>
            <a:r>
              <a:rPr lang="de-DE" dirty="0" err="1"/>
              <a:t>σκεπάσει</a:t>
            </a:r>
            <a:r>
              <a:rPr lang="de-DE" dirty="0"/>
              <a:t>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καινούργιο</a:t>
            </a:r>
            <a:r>
              <a:rPr lang="de-DE" dirty="0"/>
              <a:t> </a:t>
            </a:r>
            <a:r>
              <a:rPr lang="de-DE" dirty="0" err="1"/>
              <a:t>πρόσωπο</a:t>
            </a:r>
            <a:r>
              <a:rPr lang="de-DE" dirty="0"/>
              <a:t>, </a:t>
            </a:r>
            <a:r>
              <a:rPr lang="de-DE" dirty="0" err="1"/>
              <a:t>παντελόνια</a:t>
            </a:r>
            <a:r>
              <a:rPr lang="de-DE" dirty="0"/>
              <a:t> </a:t>
            </a:r>
            <a:r>
              <a:rPr lang="de-DE" dirty="0" err="1"/>
              <a:t>στην</a:t>
            </a:r>
            <a:r>
              <a:rPr lang="de-DE" dirty="0"/>
              <a:t> </a:t>
            </a:r>
            <a:r>
              <a:rPr lang="de-DE" dirty="0" err="1"/>
              <a:t>τρίχα</a:t>
            </a:r>
            <a:r>
              <a:rPr lang="de-DE" dirty="0"/>
              <a:t>,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τα</a:t>
            </a:r>
            <a:r>
              <a:rPr lang="de-DE" dirty="0"/>
              <a:t> </a:t>
            </a:r>
            <a:r>
              <a:rPr lang="de-DE" dirty="0" err="1"/>
              <a:t>σεντόνια</a:t>
            </a:r>
            <a:r>
              <a:rPr lang="de-DE" dirty="0"/>
              <a:t> </a:t>
            </a:r>
            <a:r>
              <a:rPr lang="de-DE" dirty="0" err="1"/>
              <a:t>γεμάτα</a:t>
            </a:r>
            <a:r>
              <a:rPr lang="de-DE" dirty="0"/>
              <a:t> </a:t>
            </a:r>
            <a:r>
              <a:rPr lang="de-DE" dirty="0" err="1"/>
              <a:t>ύπνο</a:t>
            </a:r>
            <a:r>
              <a:rPr lang="de-DE" dirty="0"/>
              <a:t> </a:t>
            </a:r>
            <a:r>
              <a:rPr lang="de-DE" dirty="0" err="1"/>
              <a:t>ακόμα</a:t>
            </a:r>
            <a:r>
              <a:rPr lang="de-DE" dirty="0"/>
              <a:t>, Ο </a:t>
            </a:r>
            <a:r>
              <a:rPr lang="de-DE" dirty="0" err="1"/>
              <a:t>ήλιος</a:t>
            </a:r>
            <a:r>
              <a:rPr lang="de-DE" dirty="0"/>
              <a:t> </a:t>
            </a:r>
            <a:r>
              <a:rPr lang="de-DE" dirty="0" err="1"/>
              <a:t>τα</a:t>
            </a:r>
            <a:r>
              <a:rPr lang="de-DE" dirty="0"/>
              <a:t> </a:t>
            </a:r>
            <a:r>
              <a:rPr lang="de-DE" dirty="0" err="1"/>
              <a:t>τίναζε</a:t>
            </a:r>
            <a:r>
              <a:rPr lang="de-DE" dirty="0"/>
              <a:t>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τις</a:t>
            </a:r>
            <a:r>
              <a:rPr lang="de-DE" dirty="0"/>
              <a:t> </a:t>
            </a:r>
            <a:r>
              <a:rPr lang="de-DE" dirty="0" err="1"/>
              <a:t>άταχτες</a:t>
            </a:r>
            <a:r>
              <a:rPr lang="de-DE" dirty="0"/>
              <a:t> </a:t>
            </a:r>
            <a:r>
              <a:rPr lang="de-DE" dirty="0" err="1"/>
              <a:t>αχτίδες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, </a:t>
            </a:r>
            <a:r>
              <a:rPr lang="de-DE" dirty="0" err="1"/>
              <a:t>και</a:t>
            </a:r>
            <a:r>
              <a:rPr lang="de-DE" dirty="0"/>
              <a:t> </a:t>
            </a:r>
            <a:r>
              <a:rPr lang="de-DE" dirty="0" err="1"/>
              <a:t>γλίστρησε</a:t>
            </a:r>
            <a:r>
              <a:rPr lang="de-DE" dirty="0"/>
              <a:t> </a:t>
            </a:r>
            <a:r>
              <a:rPr lang="de-DE" dirty="0" err="1"/>
              <a:t>αθόρυβα</a:t>
            </a:r>
            <a:r>
              <a:rPr lang="de-DE" dirty="0"/>
              <a:t> </a:t>
            </a:r>
            <a:r>
              <a:rPr lang="de-DE" dirty="0" err="1"/>
              <a:t>στο</a:t>
            </a:r>
            <a:r>
              <a:rPr lang="de-DE" dirty="0"/>
              <a:t> </a:t>
            </a:r>
            <a:r>
              <a:rPr lang="de-DE" dirty="0" err="1"/>
              <a:t>εσωτερικό</a:t>
            </a:r>
            <a:r>
              <a:rPr lang="de-DE" dirty="0"/>
              <a:t>, </a:t>
            </a:r>
            <a:r>
              <a:rPr lang="de-DE" dirty="0" err="1"/>
              <a:t>αστυφύλακας</a:t>
            </a:r>
            <a:r>
              <a:rPr lang="de-DE" dirty="0"/>
              <a:t> </a:t>
            </a:r>
            <a:r>
              <a:rPr lang="de-DE" dirty="0" err="1"/>
              <a:t>της</a:t>
            </a:r>
            <a:r>
              <a:rPr lang="de-DE" dirty="0"/>
              <a:t> </a:t>
            </a:r>
            <a:r>
              <a:rPr lang="de-DE" dirty="0" err="1"/>
              <a:t>τροχαίας</a:t>
            </a:r>
            <a:r>
              <a:rPr lang="de-DE" dirty="0"/>
              <a:t> </a:t>
            </a:r>
            <a:r>
              <a:rPr lang="de-DE" dirty="0" err="1"/>
              <a:t>ήταν</a:t>
            </a:r>
            <a:r>
              <a:rPr lang="de-DE" dirty="0"/>
              <a:t> </a:t>
            </a:r>
            <a:r>
              <a:rPr lang="de-DE" dirty="0" err="1"/>
              <a:t>μια</a:t>
            </a:r>
            <a:r>
              <a:rPr lang="de-DE" dirty="0"/>
              <a:t> </a:t>
            </a:r>
            <a:r>
              <a:rPr lang="de-DE" dirty="0" err="1"/>
              <a:t>τελεία</a:t>
            </a:r>
            <a:r>
              <a:rPr lang="de-DE" dirty="0"/>
              <a:t>,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τα</a:t>
            </a:r>
            <a:r>
              <a:rPr lang="de-DE" dirty="0"/>
              <a:t> </a:t>
            </a:r>
            <a:r>
              <a:rPr lang="de-DE" dirty="0" err="1"/>
              <a:t>κλουβισμένα</a:t>
            </a:r>
            <a:r>
              <a:rPr lang="de-DE" dirty="0"/>
              <a:t> </a:t>
            </a:r>
            <a:r>
              <a:rPr lang="de-DE" dirty="0" err="1"/>
              <a:t>μάτια</a:t>
            </a:r>
            <a:r>
              <a:rPr lang="de-DE" dirty="0"/>
              <a:t> </a:t>
            </a:r>
            <a:r>
              <a:rPr lang="de-DE" dirty="0" err="1"/>
              <a:t>της</a:t>
            </a:r>
            <a:r>
              <a:rPr lang="de-DE" dirty="0"/>
              <a:t> </a:t>
            </a:r>
            <a:r>
              <a:rPr lang="de-DE" dirty="0" err="1"/>
              <a:t>σκλαβωμένα</a:t>
            </a:r>
            <a:r>
              <a:rPr lang="de-DE" dirty="0"/>
              <a:t> </a:t>
            </a:r>
            <a:r>
              <a:rPr lang="de-DE" dirty="0" err="1"/>
              <a:t>πάνω</a:t>
            </a:r>
            <a:r>
              <a:rPr lang="de-DE" dirty="0"/>
              <a:t> </a:t>
            </a:r>
            <a:r>
              <a:rPr lang="de-DE" dirty="0" err="1"/>
              <a:t>στο</a:t>
            </a:r>
            <a:r>
              <a:rPr lang="de-DE" dirty="0"/>
              <a:t> </a:t>
            </a:r>
            <a:r>
              <a:rPr lang="de-DE" dirty="0" err="1"/>
              <a:t>χαρτί</a:t>
            </a:r>
            <a:r>
              <a:rPr lang="de-DE" dirty="0"/>
              <a:t>,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το</a:t>
            </a:r>
            <a:r>
              <a:rPr lang="de-DE" dirty="0"/>
              <a:t> </a:t>
            </a:r>
            <a:r>
              <a:rPr lang="de-DE" dirty="0" err="1"/>
              <a:t>πρόσωπο</a:t>
            </a:r>
            <a:r>
              <a:rPr lang="de-DE" dirty="0"/>
              <a:t> </a:t>
            </a:r>
            <a:r>
              <a:rPr lang="de-DE" dirty="0" err="1"/>
              <a:t>τσαλακωμένο</a:t>
            </a:r>
            <a:r>
              <a:rPr lang="de-DE" dirty="0"/>
              <a:t>.</a:t>
            </a:r>
          </a:p>
          <a:p>
            <a:pPr lvl="0"/>
            <a:r>
              <a:rPr lang="de-DE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Προσωποποιήσεις</a:t>
            </a:r>
            <a:r>
              <a:rPr lang="de-D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de-DE" dirty="0"/>
              <a:t>ο </a:t>
            </a:r>
            <a:r>
              <a:rPr lang="de-DE" dirty="0" err="1"/>
              <a:t>δρόμος</a:t>
            </a:r>
            <a:r>
              <a:rPr lang="de-DE" dirty="0"/>
              <a:t> </a:t>
            </a:r>
            <a:r>
              <a:rPr lang="de-DE" dirty="0" err="1"/>
              <a:t>στις</a:t>
            </a:r>
            <a:r>
              <a:rPr lang="de-DE" dirty="0"/>
              <a:t> </a:t>
            </a:r>
            <a:r>
              <a:rPr lang="de-DE" dirty="0" err="1"/>
              <a:t>γωνιές</a:t>
            </a:r>
            <a:r>
              <a:rPr lang="de-DE" dirty="0"/>
              <a:t> </a:t>
            </a:r>
            <a:r>
              <a:rPr lang="de-DE" dirty="0" err="1"/>
              <a:t>δεν</a:t>
            </a:r>
            <a:r>
              <a:rPr lang="de-DE" dirty="0"/>
              <a:t> </a:t>
            </a:r>
            <a:r>
              <a:rPr lang="de-DE" dirty="0" err="1"/>
              <a:t>είχε</a:t>
            </a:r>
            <a:r>
              <a:rPr lang="de-DE" dirty="0"/>
              <a:t> </a:t>
            </a:r>
            <a:r>
              <a:rPr lang="de-DE" dirty="0" err="1"/>
              <a:t>αποθηκέψει</a:t>
            </a:r>
            <a:r>
              <a:rPr lang="de-DE" dirty="0"/>
              <a:t> </a:t>
            </a:r>
            <a:r>
              <a:rPr lang="de-DE" dirty="0" err="1"/>
              <a:t>σκουπίδια</a:t>
            </a:r>
            <a:r>
              <a:rPr lang="de-DE" dirty="0"/>
              <a:t>, </a:t>
            </a:r>
            <a:r>
              <a:rPr lang="de-DE" dirty="0" err="1"/>
              <a:t>να</a:t>
            </a:r>
            <a:r>
              <a:rPr lang="de-DE" dirty="0"/>
              <a:t> </a:t>
            </a:r>
            <a:r>
              <a:rPr lang="de-DE" dirty="0" err="1"/>
              <a:t>δροσίζουν</a:t>
            </a:r>
            <a:r>
              <a:rPr lang="de-DE" dirty="0"/>
              <a:t> </a:t>
            </a:r>
            <a:r>
              <a:rPr lang="de-DE" dirty="0" err="1"/>
              <a:t>το</a:t>
            </a:r>
            <a:r>
              <a:rPr lang="de-DE" dirty="0"/>
              <a:t> </a:t>
            </a:r>
            <a:r>
              <a:rPr lang="de-DE" dirty="0" err="1"/>
              <a:t>πρόσωπο</a:t>
            </a:r>
            <a:r>
              <a:rPr lang="de-DE" dirty="0"/>
              <a:t> </a:t>
            </a:r>
            <a:r>
              <a:rPr lang="de-DE" dirty="0" err="1"/>
              <a:t>της</a:t>
            </a:r>
            <a:r>
              <a:rPr lang="de-DE" dirty="0"/>
              <a:t> </a:t>
            </a:r>
            <a:r>
              <a:rPr lang="de-DE" dirty="0" err="1"/>
              <a:t>πολιτείας</a:t>
            </a:r>
            <a:r>
              <a:rPr lang="de-DE" dirty="0"/>
              <a:t>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φρέσκο</a:t>
            </a:r>
            <a:r>
              <a:rPr lang="de-DE" dirty="0"/>
              <a:t> </a:t>
            </a:r>
            <a:r>
              <a:rPr lang="de-DE" dirty="0" err="1"/>
              <a:t>ποτιστικό</a:t>
            </a:r>
            <a:r>
              <a:rPr lang="de-DE" dirty="0"/>
              <a:t> </a:t>
            </a:r>
            <a:r>
              <a:rPr lang="de-DE" dirty="0" err="1"/>
              <a:t>νερό</a:t>
            </a:r>
            <a:r>
              <a:rPr lang="de-DE" dirty="0"/>
              <a:t>, </a:t>
            </a:r>
            <a:r>
              <a:rPr lang="de-DE" dirty="0" err="1"/>
              <a:t>που</a:t>
            </a:r>
            <a:r>
              <a:rPr lang="de-DE" dirty="0"/>
              <a:t> </a:t>
            </a:r>
            <a:r>
              <a:rPr lang="de-DE" dirty="0" err="1"/>
              <a:t>τις</a:t>
            </a:r>
            <a:r>
              <a:rPr lang="de-DE" dirty="0"/>
              <a:t> </a:t>
            </a:r>
            <a:r>
              <a:rPr lang="de-DE" dirty="0" err="1"/>
              <a:t>είχε</a:t>
            </a:r>
            <a:r>
              <a:rPr lang="de-DE" dirty="0"/>
              <a:t> </a:t>
            </a:r>
            <a:r>
              <a:rPr lang="de-DE" dirty="0" err="1"/>
              <a:t>σκεπάσει</a:t>
            </a:r>
            <a:r>
              <a:rPr lang="de-DE" dirty="0"/>
              <a:t>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καινούργιο</a:t>
            </a:r>
            <a:r>
              <a:rPr lang="de-DE" dirty="0"/>
              <a:t> </a:t>
            </a:r>
            <a:r>
              <a:rPr lang="de-DE" dirty="0" err="1"/>
              <a:t>πρόσωπο</a:t>
            </a:r>
            <a:r>
              <a:rPr lang="de-DE" dirty="0"/>
              <a:t>,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τα</a:t>
            </a:r>
            <a:r>
              <a:rPr lang="de-DE" dirty="0"/>
              <a:t> </a:t>
            </a:r>
            <a:r>
              <a:rPr lang="de-DE" dirty="0" err="1"/>
              <a:t>σεντόνια</a:t>
            </a:r>
            <a:r>
              <a:rPr lang="de-DE" dirty="0"/>
              <a:t> </a:t>
            </a:r>
            <a:r>
              <a:rPr lang="de-DE" dirty="0" err="1"/>
              <a:t>γεμάτα</a:t>
            </a:r>
            <a:r>
              <a:rPr lang="de-DE" dirty="0"/>
              <a:t> </a:t>
            </a:r>
            <a:r>
              <a:rPr lang="de-DE" dirty="0" err="1"/>
              <a:t>ύπνο</a:t>
            </a:r>
            <a:r>
              <a:rPr lang="de-DE" dirty="0"/>
              <a:t> </a:t>
            </a:r>
            <a:r>
              <a:rPr lang="de-DE" dirty="0" err="1"/>
              <a:t>ακόμα</a:t>
            </a:r>
            <a:r>
              <a:rPr lang="de-DE" dirty="0"/>
              <a:t>, Ο </a:t>
            </a:r>
            <a:r>
              <a:rPr lang="de-DE" dirty="0" err="1"/>
              <a:t>ήλιος</a:t>
            </a:r>
            <a:r>
              <a:rPr lang="de-DE" dirty="0"/>
              <a:t> </a:t>
            </a:r>
            <a:r>
              <a:rPr lang="de-DE" dirty="0" err="1"/>
              <a:t>τα</a:t>
            </a:r>
            <a:r>
              <a:rPr lang="de-DE" dirty="0"/>
              <a:t> </a:t>
            </a:r>
            <a:r>
              <a:rPr lang="de-DE" dirty="0" err="1"/>
              <a:t>τίναζε</a:t>
            </a:r>
            <a:r>
              <a:rPr lang="de-DE" dirty="0"/>
              <a:t>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τις</a:t>
            </a:r>
            <a:r>
              <a:rPr lang="de-DE" dirty="0"/>
              <a:t> </a:t>
            </a:r>
            <a:r>
              <a:rPr lang="de-DE" dirty="0" err="1"/>
              <a:t>άταχτες</a:t>
            </a:r>
            <a:r>
              <a:rPr lang="de-DE" dirty="0"/>
              <a:t> </a:t>
            </a:r>
            <a:r>
              <a:rPr lang="de-DE" dirty="0" err="1"/>
              <a:t>αχτίδες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. • </a:t>
            </a:r>
            <a:r>
              <a:rPr lang="de-DE" dirty="0" err="1"/>
              <a:t>Παρομοιώσεις</a:t>
            </a:r>
            <a:r>
              <a:rPr lang="de-DE" dirty="0"/>
              <a:t>: </a:t>
            </a:r>
            <a:r>
              <a:rPr lang="de-DE" dirty="0" err="1"/>
              <a:t>ελαφρύς</a:t>
            </a:r>
            <a:r>
              <a:rPr lang="de-DE" dirty="0"/>
              <a:t> </a:t>
            </a:r>
            <a:r>
              <a:rPr lang="de-DE" dirty="0" err="1"/>
              <a:t>σαν</a:t>
            </a:r>
            <a:r>
              <a:rPr lang="de-DE" dirty="0"/>
              <a:t> </a:t>
            </a:r>
            <a:r>
              <a:rPr lang="de-DE" dirty="0" err="1"/>
              <a:t>πούπουλο</a:t>
            </a:r>
            <a:r>
              <a:rPr lang="de-DE" dirty="0"/>
              <a:t>, </a:t>
            </a:r>
            <a:r>
              <a:rPr lang="de-DE" dirty="0" err="1"/>
              <a:t>σαν</a:t>
            </a:r>
            <a:r>
              <a:rPr lang="de-DE" dirty="0"/>
              <a:t> </a:t>
            </a:r>
            <a:r>
              <a:rPr lang="de-DE" dirty="0" err="1"/>
              <a:t>στοιχισμένοι</a:t>
            </a:r>
            <a:r>
              <a:rPr lang="de-DE" dirty="0"/>
              <a:t> </a:t>
            </a:r>
            <a:r>
              <a:rPr lang="de-DE" dirty="0" err="1"/>
              <a:t>μαθητές</a:t>
            </a:r>
            <a:r>
              <a:rPr lang="de-DE" dirty="0"/>
              <a:t>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ώρα</a:t>
            </a:r>
            <a:r>
              <a:rPr lang="de-DE" dirty="0"/>
              <a:t> </a:t>
            </a:r>
            <a:r>
              <a:rPr lang="de-DE" dirty="0" err="1"/>
              <a:t>της</a:t>
            </a:r>
            <a:r>
              <a:rPr lang="de-DE" dirty="0"/>
              <a:t> </a:t>
            </a:r>
            <a:r>
              <a:rPr lang="de-DE" dirty="0" err="1"/>
              <a:t>γυμναστικής</a:t>
            </a:r>
            <a:r>
              <a:rPr lang="de-DE" dirty="0"/>
              <a:t>, </a:t>
            </a:r>
            <a:r>
              <a:rPr lang="de-DE" dirty="0" err="1"/>
              <a:t>Φαντάστηκε</a:t>
            </a:r>
            <a:r>
              <a:rPr lang="de-DE" dirty="0"/>
              <a:t> </a:t>
            </a:r>
            <a:r>
              <a:rPr lang="de-DE" dirty="0" err="1"/>
              <a:t>τους</a:t>
            </a:r>
            <a:r>
              <a:rPr lang="de-DE" dirty="0"/>
              <a:t> </a:t>
            </a:r>
            <a:r>
              <a:rPr lang="de-DE" dirty="0" err="1"/>
              <a:t>σκουπιδιάρηδες</a:t>
            </a:r>
            <a:r>
              <a:rPr lang="de-DE" dirty="0"/>
              <a:t> </a:t>
            </a:r>
            <a:r>
              <a:rPr lang="de-DE" dirty="0" err="1"/>
              <a:t>αγγέλους</a:t>
            </a:r>
            <a:r>
              <a:rPr lang="de-DE" dirty="0"/>
              <a:t>, </a:t>
            </a:r>
            <a:r>
              <a:rPr lang="de-DE" dirty="0" err="1"/>
              <a:t>σαν</a:t>
            </a:r>
            <a:r>
              <a:rPr lang="de-DE" dirty="0"/>
              <a:t> </a:t>
            </a:r>
            <a:r>
              <a:rPr lang="de-DE" dirty="0" err="1"/>
              <a:t>ακονισμένο</a:t>
            </a:r>
            <a:r>
              <a:rPr lang="de-DE" dirty="0"/>
              <a:t> </a:t>
            </a:r>
            <a:r>
              <a:rPr lang="de-DE" dirty="0" err="1"/>
              <a:t>ξυράφι</a:t>
            </a:r>
            <a:r>
              <a:rPr lang="de-DE" dirty="0"/>
              <a:t>, </a:t>
            </a:r>
            <a:r>
              <a:rPr lang="de-DE" dirty="0" err="1"/>
              <a:t>ξυπνημένες</a:t>
            </a:r>
            <a:r>
              <a:rPr lang="de-DE" dirty="0"/>
              <a:t> </a:t>
            </a:r>
            <a:r>
              <a:rPr lang="de-DE" dirty="0" err="1"/>
              <a:t>θαρρείς</a:t>
            </a:r>
            <a:r>
              <a:rPr lang="de-DE" dirty="0"/>
              <a:t> </a:t>
            </a:r>
            <a:r>
              <a:rPr lang="de-DE" dirty="0" err="1"/>
              <a:t>από</a:t>
            </a:r>
            <a:r>
              <a:rPr lang="de-DE" dirty="0"/>
              <a:t> </a:t>
            </a:r>
            <a:r>
              <a:rPr lang="de-DE" dirty="0" err="1"/>
              <a:t>ύπνο</a:t>
            </a:r>
            <a:r>
              <a:rPr lang="de-DE" dirty="0"/>
              <a:t> </a:t>
            </a:r>
            <a:r>
              <a:rPr lang="de-DE" dirty="0" err="1"/>
              <a:t>θανάτου</a:t>
            </a:r>
            <a:r>
              <a:rPr lang="de-DE" dirty="0"/>
              <a:t>, </a:t>
            </a:r>
            <a:r>
              <a:rPr lang="de-DE" dirty="0" err="1"/>
              <a:t>Όπως</a:t>
            </a:r>
            <a:r>
              <a:rPr lang="de-DE" dirty="0"/>
              <a:t> </a:t>
            </a:r>
            <a:r>
              <a:rPr lang="de-DE" dirty="0" err="1"/>
              <a:t>τα</a:t>
            </a:r>
            <a:r>
              <a:rPr lang="de-DE" dirty="0"/>
              <a:t> </a:t>
            </a:r>
            <a:r>
              <a:rPr lang="de-DE" dirty="0" err="1"/>
              <a:t>γράμματα</a:t>
            </a:r>
            <a:r>
              <a:rPr lang="de-DE" dirty="0"/>
              <a:t> </a:t>
            </a:r>
            <a:r>
              <a:rPr lang="de-DE" dirty="0" err="1"/>
              <a:t>στην</a:t>
            </a:r>
            <a:r>
              <a:rPr lang="de-DE" dirty="0"/>
              <a:t> </a:t>
            </a:r>
            <a:r>
              <a:rPr lang="de-DE" dirty="0" err="1"/>
              <a:t>αρχή</a:t>
            </a:r>
            <a:r>
              <a:rPr lang="de-DE" dirty="0"/>
              <a:t> </a:t>
            </a:r>
            <a:r>
              <a:rPr lang="de-DE" dirty="0" err="1"/>
              <a:t>μιας</a:t>
            </a:r>
            <a:r>
              <a:rPr lang="de-DE" dirty="0"/>
              <a:t> </a:t>
            </a:r>
            <a:r>
              <a:rPr lang="de-DE" dirty="0" err="1"/>
              <a:t>ταινίας</a:t>
            </a:r>
            <a:r>
              <a:rPr lang="de-DE" dirty="0"/>
              <a:t>, </a:t>
            </a:r>
            <a:r>
              <a:rPr lang="de-DE" dirty="0" err="1"/>
              <a:t>Έγραφε</a:t>
            </a:r>
            <a:r>
              <a:rPr lang="de-DE" dirty="0"/>
              <a:t> </a:t>
            </a:r>
            <a:r>
              <a:rPr lang="de-DE" dirty="0" err="1"/>
              <a:t>σαν</a:t>
            </a:r>
            <a:r>
              <a:rPr lang="de-DE" dirty="0"/>
              <a:t> </a:t>
            </a:r>
            <a:r>
              <a:rPr lang="de-DE" dirty="0" err="1"/>
              <a:t>υπνωτισμένη</a:t>
            </a:r>
            <a:r>
              <a:rPr lang="de-DE" dirty="0"/>
              <a:t>, </a:t>
            </a:r>
            <a:r>
              <a:rPr lang="de-DE" dirty="0" err="1"/>
              <a:t>που</a:t>
            </a:r>
            <a:r>
              <a:rPr lang="de-DE" dirty="0"/>
              <a:t> </a:t>
            </a:r>
            <a:r>
              <a:rPr lang="de-DE" dirty="0" err="1"/>
              <a:t>έμοιαζαν</a:t>
            </a:r>
            <a:r>
              <a:rPr lang="de-DE" dirty="0"/>
              <a:t> ν’ </a:t>
            </a:r>
            <a:r>
              <a:rPr lang="de-DE" dirty="0" err="1"/>
              <a:t>αποστειρώνουν</a:t>
            </a:r>
            <a:r>
              <a:rPr lang="de-DE" dirty="0"/>
              <a:t> </a:t>
            </a:r>
            <a:r>
              <a:rPr lang="de-DE" dirty="0" err="1"/>
              <a:t>το</a:t>
            </a:r>
            <a:r>
              <a:rPr lang="de-DE" dirty="0"/>
              <a:t> </a:t>
            </a:r>
            <a:r>
              <a:rPr lang="de-DE" dirty="0" err="1"/>
              <a:t>φως</a:t>
            </a:r>
            <a:r>
              <a:rPr lang="de-DE" dirty="0"/>
              <a:t>, </a:t>
            </a:r>
            <a:r>
              <a:rPr lang="de-DE" dirty="0" err="1"/>
              <a:t>Σαν</a:t>
            </a:r>
            <a:r>
              <a:rPr lang="de-DE" dirty="0"/>
              <a:t> </a:t>
            </a:r>
            <a:r>
              <a:rPr lang="de-DE" dirty="0" err="1"/>
              <a:t>δυο</a:t>
            </a:r>
            <a:r>
              <a:rPr lang="de-DE" dirty="0"/>
              <a:t> </a:t>
            </a:r>
            <a:r>
              <a:rPr lang="de-DE" dirty="0" err="1"/>
              <a:t>ψάρια</a:t>
            </a:r>
            <a:r>
              <a:rPr lang="de-DE" dirty="0"/>
              <a:t> </a:t>
            </a:r>
            <a:r>
              <a:rPr lang="de-DE" dirty="0" err="1"/>
              <a:t>μέσα</a:t>
            </a:r>
            <a:r>
              <a:rPr lang="de-DE" dirty="0"/>
              <a:t> </a:t>
            </a:r>
            <a:r>
              <a:rPr lang="de-DE" dirty="0" err="1"/>
              <a:t>στη</a:t>
            </a:r>
            <a:r>
              <a:rPr lang="de-DE" dirty="0"/>
              <a:t> </a:t>
            </a:r>
            <a:r>
              <a:rPr lang="de-DE" dirty="0" err="1"/>
              <a:t>γυάλα</a:t>
            </a:r>
            <a:r>
              <a:rPr lang="de-DE" dirty="0"/>
              <a:t> </a:t>
            </a:r>
            <a:r>
              <a:rPr lang="de-DE" dirty="0" err="1"/>
              <a:t>τους</a:t>
            </a:r>
            <a:r>
              <a:rPr lang="de-DE" dirty="0"/>
              <a:t>, </a:t>
            </a:r>
            <a:r>
              <a:rPr lang="de-DE" dirty="0" err="1"/>
              <a:t>που</a:t>
            </a:r>
            <a:r>
              <a:rPr lang="de-DE" dirty="0"/>
              <a:t> </a:t>
            </a:r>
            <a:r>
              <a:rPr lang="de-DE" dirty="0" err="1"/>
              <a:t>έμοιαζε</a:t>
            </a:r>
            <a:r>
              <a:rPr lang="de-DE" dirty="0"/>
              <a:t> </a:t>
            </a:r>
            <a:r>
              <a:rPr lang="de-DE" dirty="0" err="1"/>
              <a:t>τυπωμένη</a:t>
            </a:r>
            <a:r>
              <a:rPr lang="de-DE" dirty="0"/>
              <a:t> </a:t>
            </a:r>
            <a:r>
              <a:rPr lang="de-DE" dirty="0" err="1"/>
              <a:t>σε</a:t>
            </a:r>
            <a:r>
              <a:rPr lang="de-DE" dirty="0"/>
              <a:t> </a:t>
            </a:r>
            <a:r>
              <a:rPr lang="de-DE" dirty="0" err="1"/>
              <a:t>κορδέλα</a:t>
            </a:r>
            <a:r>
              <a:rPr lang="de-DE" dirty="0"/>
              <a:t> </a:t>
            </a:r>
            <a:r>
              <a:rPr lang="de-DE" dirty="0" err="1"/>
              <a:t>μαγνητοφώνου</a:t>
            </a:r>
            <a:r>
              <a:rPr lang="de-DE" dirty="0"/>
              <a:t>.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4294967295"/>
          </p:nvPr>
        </p:nvSpPr>
        <p:spPr>
          <a:xfrm>
            <a:off x="0" y="404664"/>
            <a:ext cx="8460432" cy="6069161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de-DE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Ασύνδετο</a:t>
            </a:r>
            <a:r>
              <a:rPr lang="de-D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de-DE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σχήμα</a:t>
            </a:r>
            <a:r>
              <a:rPr lang="de-DE" dirty="0"/>
              <a:t>: </a:t>
            </a:r>
            <a:r>
              <a:rPr lang="de-DE" dirty="0" err="1"/>
              <a:t>Πλύθηκε</a:t>
            </a:r>
            <a:r>
              <a:rPr lang="de-DE" dirty="0"/>
              <a:t>… </a:t>
            </a:r>
            <a:r>
              <a:rPr lang="de-DE" dirty="0" err="1"/>
              <a:t>ψωμί</a:t>
            </a:r>
            <a:r>
              <a:rPr lang="de-DE" dirty="0"/>
              <a:t>, </a:t>
            </a:r>
            <a:r>
              <a:rPr lang="de-DE" dirty="0" err="1"/>
              <a:t>Περπάτησε</a:t>
            </a:r>
            <a:r>
              <a:rPr lang="de-DE" dirty="0"/>
              <a:t>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το</a:t>
            </a:r>
            <a:r>
              <a:rPr lang="de-DE" dirty="0"/>
              <a:t> </a:t>
            </a:r>
            <a:r>
              <a:rPr lang="de-DE" dirty="0" err="1"/>
              <a:t>κεφάλι</a:t>
            </a:r>
            <a:r>
              <a:rPr lang="de-DE" dirty="0"/>
              <a:t> </a:t>
            </a:r>
            <a:r>
              <a:rPr lang="de-DE" dirty="0" err="1"/>
              <a:t>ψηλά</a:t>
            </a:r>
            <a:r>
              <a:rPr lang="de-DE" dirty="0"/>
              <a:t>, </a:t>
            </a:r>
            <a:r>
              <a:rPr lang="de-DE" dirty="0" err="1"/>
              <a:t>χαμογέλασε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 </a:t>
            </a:r>
            <a:r>
              <a:rPr lang="de-DE" dirty="0" err="1"/>
              <a:t>φούρναρη</a:t>
            </a:r>
            <a:r>
              <a:rPr lang="de-DE" dirty="0"/>
              <a:t>…, </a:t>
            </a:r>
            <a:r>
              <a:rPr lang="de-DE" dirty="0" err="1"/>
              <a:t>Τα</a:t>
            </a:r>
            <a:r>
              <a:rPr lang="de-DE" dirty="0"/>
              <a:t> </a:t>
            </a:r>
            <a:r>
              <a:rPr lang="de-DE" dirty="0" err="1"/>
              <a:t>δέντρα</a:t>
            </a:r>
            <a:r>
              <a:rPr lang="de-DE" dirty="0"/>
              <a:t> </a:t>
            </a:r>
            <a:r>
              <a:rPr lang="de-DE" dirty="0" err="1"/>
              <a:t>εκεί</a:t>
            </a:r>
            <a:r>
              <a:rPr lang="de-DE" dirty="0"/>
              <a:t> </a:t>
            </a:r>
            <a:r>
              <a:rPr lang="de-DE" dirty="0" err="1"/>
              <a:t>πρασίνιζαν</a:t>
            </a:r>
            <a:r>
              <a:rPr lang="de-DE" dirty="0"/>
              <a:t>…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ώρα</a:t>
            </a:r>
            <a:r>
              <a:rPr lang="de-DE" dirty="0"/>
              <a:t> </a:t>
            </a:r>
            <a:r>
              <a:rPr lang="de-DE" dirty="0" err="1"/>
              <a:t>της</a:t>
            </a:r>
            <a:r>
              <a:rPr lang="de-DE" dirty="0"/>
              <a:t> </a:t>
            </a:r>
            <a:r>
              <a:rPr lang="de-DE" dirty="0" err="1"/>
              <a:t>γυμναστικής</a:t>
            </a:r>
            <a:r>
              <a:rPr lang="de-DE" dirty="0"/>
              <a:t>, </a:t>
            </a:r>
            <a:r>
              <a:rPr lang="de-DE" dirty="0" err="1"/>
              <a:t>Κι</a:t>
            </a:r>
            <a:r>
              <a:rPr lang="de-DE" dirty="0"/>
              <a:t> ο </a:t>
            </a:r>
            <a:r>
              <a:rPr lang="de-DE" dirty="0" err="1"/>
              <a:t>τροχαίος</a:t>
            </a:r>
            <a:r>
              <a:rPr lang="de-DE" dirty="0"/>
              <a:t>… </a:t>
            </a:r>
            <a:r>
              <a:rPr lang="de-DE" dirty="0" err="1"/>
              <a:t>που</a:t>
            </a:r>
            <a:r>
              <a:rPr lang="de-DE" dirty="0"/>
              <a:t> </a:t>
            </a:r>
            <a:r>
              <a:rPr lang="de-DE" dirty="0" err="1"/>
              <a:t>φεγγοβολούσε</a:t>
            </a:r>
            <a:r>
              <a:rPr lang="de-DE" dirty="0"/>
              <a:t>…, </a:t>
            </a:r>
            <a:r>
              <a:rPr lang="de-DE" dirty="0" err="1"/>
              <a:t>Έφτασε</a:t>
            </a:r>
            <a:r>
              <a:rPr lang="de-DE" dirty="0"/>
              <a:t> </a:t>
            </a:r>
            <a:r>
              <a:rPr lang="de-DE" dirty="0" err="1"/>
              <a:t>στο</a:t>
            </a:r>
            <a:r>
              <a:rPr lang="de-DE" dirty="0"/>
              <a:t> </a:t>
            </a:r>
            <a:r>
              <a:rPr lang="de-DE" dirty="0" err="1"/>
              <a:t>έβδομο</a:t>
            </a:r>
            <a:r>
              <a:rPr lang="de-DE" dirty="0"/>
              <a:t> </a:t>
            </a:r>
            <a:r>
              <a:rPr lang="de-DE" dirty="0" err="1"/>
              <a:t>πάτωμα</a:t>
            </a:r>
            <a:r>
              <a:rPr lang="de-DE" dirty="0"/>
              <a:t>… </a:t>
            </a:r>
            <a:r>
              <a:rPr lang="de-DE" dirty="0" err="1"/>
              <a:t>ρώτησε</a:t>
            </a:r>
            <a:r>
              <a:rPr lang="de-DE" dirty="0"/>
              <a:t>, </a:t>
            </a:r>
            <a:r>
              <a:rPr lang="de-DE" dirty="0" err="1"/>
              <a:t>Επειδή</a:t>
            </a:r>
            <a:r>
              <a:rPr lang="de-DE" dirty="0"/>
              <a:t> </a:t>
            </a:r>
            <a:r>
              <a:rPr lang="de-DE" dirty="0" err="1"/>
              <a:t>δεν</a:t>
            </a:r>
            <a:r>
              <a:rPr lang="de-DE" dirty="0"/>
              <a:t> </a:t>
            </a:r>
            <a:r>
              <a:rPr lang="de-DE" dirty="0" err="1"/>
              <a:t>μπορούσε</a:t>
            </a:r>
            <a:r>
              <a:rPr lang="de-DE" dirty="0"/>
              <a:t>… </a:t>
            </a:r>
            <a:r>
              <a:rPr lang="de-DE" dirty="0" err="1"/>
              <a:t>να</a:t>
            </a:r>
            <a:r>
              <a:rPr lang="de-DE" dirty="0"/>
              <a:t> </a:t>
            </a:r>
            <a:r>
              <a:rPr lang="de-DE" dirty="0" err="1"/>
              <a:t>περιμένει</a:t>
            </a:r>
            <a:r>
              <a:rPr lang="de-DE" dirty="0"/>
              <a:t>…, </a:t>
            </a:r>
            <a:r>
              <a:rPr lang="de-DE" dirty="0" err="1"/>
              <a:t>Το</a:t>
            </a:r>
            <a:r>
              <a:rPr lang="de-DE" dirty="0"/>
              <a:t> </a:t>
            </a:r>
            <a:r>
              <a:rPr lang="de-DE" dirty="0" err="1"/>
              <a:t>κράνος</a:t>
            </a:r>
            <a:r>
              <a:rPr lang="de-DE" dirty="0"/>
              <a:t> </a:t>
            </a:r>
            <a:r>
              <a:rPr lang="de-DE" dirty="0" err="1"/>
              <a:t>βουλιαγμένο</a:t>
            </a:r>
            <a:r>
              <a:rPr lang="de-DE" dirty="0"/>
              <a:t>… </a:t>
            </a:r>
            <a:r>
              <a:rPr lang="de-DE" dirty="0" err="1"/>
              <a:t>σπασμένες</a:t>
            </a:r>
            <a:r>
              <a:rPr lang="de-DE" dirty="0"/>
              <a:t>, </a:t>
            </a:r>
            <a:r>
              <a:rPr lang="de-DE" dirty="0" err="1"/>
              <a:t>Έγραφε</a:t>
            </a:r>
            <a:r>
              <a:rPr lang="de-DE" dirty="0"/>
              <a:t> </a:t>
            </a:r>
            <a:r>
              <a:rPr lang="de-DE" dirty="0" err="1"/>
              <a:t>ίσια</a:t>
            </a:r>
            <a:r>
              <a:rPr lang="de-DE" dirty="0"/>
              <a:t>… </a:t>
            </a:r>
            <a:r>
              <a:rPr lang="de-DE" dirty="0" err="1"/>
              <a:t>πάνω</a:t>
            </a:r>
            <a:r>
              <a:rPr lang="de-DE" dirty="0"/>
              <a:t> </a:t>
            </a:r>
            <a:r>
              <a:rPr lang="de-DE" dirty="0" err="1"/>
              <a:t>στο</a:t>
            </a:r>
            <a:r>
              <a:rPr lang="de-DE" dirty="0"/>
              <a:t> </a:t>
            </a:r>
            <a:r>
              <a:rPr lang="de-DE" dirty="0" err="1"/>
              <a:t>χαρτί</a:t>
            </a:r>
            <a:r>
              <a:rPr lang="de-DE" dirty="0" smtClean="0"/>
              <a:t>.</a:t>
            </a:r>
          </a:p>
          <a:p>
            <a:pPr lvl="0">
              <a:buNone/>
            </a:pPr>
            <a:endParaRPr lang="de-DE" dirty="0"/>
          </a:p>
          <a:p>
            <a:pPr lvl="0"/>
            <a:r>
              <a:rPr lang="de-DE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Επαναλήψεις</a:t>
            </a:r>
            <a:r>
              <a:rPr lang="de-DE" dirty="0"/>
              <a:t>: </a:t>
            </a:r>
            <a:r>
              <a:rPr lang="de-DE" dirty="0" err="1"/>
              <a:t>Είχε</a:t>
            </a:r>
            <a:r>
              <a:rPr lang="de-DE" dirty="0"/>
              <a:t> </a:t>
            </a:r>
            <a:r>
              <a:rPr lang="de-DE" dirty="0" err="1"/>
              <a:t>δυο</a:t>
            </a:r>
            <a:r>
              <a:rPr lang="de-DE" dirty="0"/>
              <a:t> </a:t>
            </a:r>
            <a:r>
              <a:rPr lang="de-DE" dirty="0" err="1"/>
              <a:t>μάτια</a:t>
            </a:r>
            <a:r>
              <a:rPr lang="de-DE" dirty="0"/>
              <a:t> </a:t>
            </a:r>
            <a:r>
              <a:rPr lang="de-DE" dirty="0" err="1"/>
              <a:t>κλουβισμένα</a:t>
            </a:r>
            <a:r>
              <a:rPr lang="de-DE" dirty="0"/>
              <a:t> </a:t>
            </a:r>
            <a:r>
              <a:rPr lang="de-DE" dirty="0" err="1"/>
              <a:t>σε</a:t>
            </a:r>
            <a:r>
              <a:rPr lang="de-DE" dirty="0"/>
              <a:t> </a:t>
            </a:r>
            <a:r>
              <a:rPr lang="de-DE" dirty="0" err="1"/>
              <a:t>χοντρούς</a:t>
            </a:r>
            <a:r>
              <a:rPr lang="de-DE" dirty="0"/>
              <a:t> </a:t>
            </a:r>
            <a:r>
              <a:rPr lang="de-DE" dirty="0" err="1"/>
              <a:t>φακούςμε</a:t>
            </a:r>
            <a:r>
              <a:rPr lang="de-DE" dirty="0"/>
              <a:t> </a:t>
            </a:r>
            <a:r>
              <a:rPr lang="de-DE" dirty="0" err="1"/>
              <a:t>τα</a:t>
            </a:r>
            <a:r>
              <a:rPr lang="de-DE" dirty="0"/>
              <a:t> </a:t>
            </a:r>
            <a:r>
              <a:rPr lang="de-DE" dirty="0" err="1"/>
              <a:t>κλουβισμένα</a:t>
            </a:r>
            <a:r>
              <a:rPr lang="de-DE" dirty="0"/>
              <a:t> </a:t>
            </a:r>
            <a:r>
              <a:rPr lang="de-DE" dirty="0" err="1"/>
              <a:t>μάτια</a:t>
            </a:r>
            <a:r>
              <a:rPr lang="de-DE" dirty="0"/>
              <a:t> </a:t>
            </a:r>
            <a:r>
              <a:rPr lang="de-DE" dirty="0" err="1"/>
              <a:t>της</a:t>
            </a:r>
            <a:r>
              <a:rPr lang="de-DE" dirty="0"/>
              <a:t> </a:t>
            </a:r>
            <a:r>
              <a:rPr lang="de-DE" dirty="0" err="1"/>
              <a:t>σκλαβωμένα</a:t>
            </a:r>
            <a:r>
              <a:rPr lang="de-DE" dirty="0"/>
              <a:t> </a:t>
            </a:r>
            <a:r>
              <a:rPr lang="de-DE" dirty="0" err="1"/>
              <a:t>πάνω</a:t>
            </a:r>
            <a:r>
              <a:rPr lang="de-DE" dirty="0"/>
              <a:t> </a:t>
            </a:r>
            <a:r>
              <a:rPr lang="de-DE" dirty="0" err="1"/>
              <a:t>στο</a:t>
            </a:r>
            <a:r>
              <a:rPr lang="de-DE" dirty="0"/>
              <a:t> </a:t>
            </a:r>
            <a:r>
              <a:rPr lang="de-DE" dirty="0" err="1"/>
              <a:t>χαρτί</a:t>
            </a:r>
            <a:r>
              <a:rPr lang="de-DE" dirty="0" smtClean="0"/>
              <a:t>.</a:t>
            </a:r>
          </a:p>
          <a:p>
            <a:pPr lvl="0">
              <a:buNone/>
            </a:pPr>
            <a:endParaRPr lang="de-DE" dirty="0"/>
          </a:p>
          <a:p>
            <a:pPr lvl="0"/>
            <a:r>
              <a:rPr lang="de-DE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Εικόνες</a:t>
            </a:r>
            <a:r>
              <a:rPr lang="de-D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άλλη</a:t>
            </a:r>
            <a:r>
              <a:rPr lang="de-DE" dirty="0"/>
              <a:t> </a:t>
            </a:r>
            <a:r>
              <a:rPr lang="de-DE" dirty="0" err="1"/>
              <a:t>μέρα</a:t>
            </a:r>
            <a:r>
              <a:rPr lang="de-DE" dirty="0"/>
              <a:t> </a:t>
            </a:r>
            <a:r>
              <a:rPr lang="de-DE" dirty="0" err="1"/>
              <a:t>ξύπνησε</a:t>
            </a:r>
            <a:r>
              <a:rPr lang="de-DE" dirty="0"/>
              <a:t> </a:t>
            </a:r>
            <a:r>
              <a:rPr lang="de-DE" dirty="0" err="1"/>
              <a:t>πρωί</a:t>
            </a:r>
            <a:r>
              <a:rPr lang="de-DE" dirty="0"/>
              <a:t>… </a:t>
            </a:r>
            <a:r>
              <a:rPr lang="de-DE" dirty="0" err="1"/>
              <a:t>ώσπου</a:t>
            </a:r>
            <a:r>
              <a:rPr lang="de-DE" dirty="0"/>
              <a:t> </a:t>
            </a:r>
            <a:r>
              <a:rPr lang="de-DE" dirty="0" err="1"/>
              <a:t>βγήκε</a:t>
            </a:r>
            <a:r>
              <a:rPr lang="de-DE" dirty="0"/>
              <a:t> </a:t>
            </a:r>
            <a:r>
              <a:rPr lang="de-DE" dirty="0" err="1"/>
              <a:t>στη</a:t>
            </a:r>
            <a:r>
              <a:rPr lang="de-DE" dirty="0"/>
              <a:t> </a:t>
            </a:r>
            <a:r>
              <a:rPr lang="de-DE" dirty="0" err="1"/>
              <a:t>λεωφόρο</a:t>
            </a:r>
            <a:r>
              <a:rPr lang="de-DE" dirty="0"/>
              <a:t>, </a:t>
            </a:r>
            <a:r>
              <a:rPr lang="de-DE" dirty="0" err="1"/>
              <a:t>Τα</a:t>
            </a:r>
            <a:r>
              <a:rPr lang="de-DE" dirty="0"/>
              <a:t> </a:t>
            </a:r>
            <a:r>
              <a:rPr lang="de-DE" dirty="0" err="1"/>
              <a:t>δέντρα</a:t>
            </a:r>
            <a:r>
              <a:rPr lang="de-DE" dirty="0"/>
              <a:t> </a:t>
            </a:r>
            <a:r>
              <a:rPr lang="de-DE" dirty="0" err="1"/>
              <a:t>εκεί</a:t>
            </a:r>
            <a:r>
              <a:rPr lang="de-DE" dirty="0"/>
              <a:t>… </a:t>
            </a:r>
            <a:r>
              <a:rPr lang="de-DE" dirty="0" err="1"/>
              <a:t>την</a:t>
            </a:r>
            <a:r>
              <a:rPr lang="de-DE" dirty="0"/>
              <a:t> </a:t>
            </a:r>
            <a:r>
              <a:rPr lang="de-DE" dirty="0" err="1"/>
              <a:t>ώρα</a:t>
            </a:r>
            <a:r>
              <a:rPr lang="de-DE" dirty="0"/>
              <a:t> </a:t>
            </a:r>
            <a:r>
              <a:rPr lang="de-DE" dirty="0" err="1"/>
              <a:t>της</a:t>
            </a:r>
            <a:r>
              <a:rPr lang="de-DE" dirty="0"/>
              <a:t> </a:t>
            </a:r>
            <a:r>
              <a:rPr lang="de-DE" dirty="0" err="1"/>
              <a:t>γυμναστικής</a:t>
            </a:r>
            <a:r>
              <a:rPr lang="de-DE" dirty="0"/>
              <a:t>, </a:t>
            </a:r>
            <a:r>
              <a:rPr lang="de-DE" dirty="0" err="1"/>
              <a:t>Φαντάστηκε</a:t>
            </a:r>
            <a:r>
              <a:rPr lang="de-DE" dirty="0"/>
              <a:t> </a:t>
            </a:r>
            <a:r>
              <a:rPr lang="de-DE" dirty="0" err="1"/>
              <a:t>τους</a:t>
            </a:r>
            <a:r>
              <a:rPr lang="de-DE" dirty="0"/>
              <a:t> </a:t>
            </a:r>
            <a:r>
              <a:rPr lang="de-DE" dirty="0" err="1"/>
              <a:t>σκουπιδιάρηδες</a:t>
            </a:r>
            <a:r>
              <a:rPr lang="de-DE" dirty="0"/>
              <a:t>… </a:t>
            </a:r>
            <a:r>
              <a:rPr lang="de-DE" dirty="0" err="1"/>
              <a:t>ποτιστικό</a:t>
            </a:r>
            <a:r>
              <a:rPr lang="de-DE" dirty="0"/>
              <a:t> </a:t>
            </a:r>
            <a:r>
              <a:rPr lang="de-DE" dirty="0" err="1"/>
              <a:t>νερό</a:t>
            </a:r>
            <a:r>
              <a:rPr lang="de-DE" dirty="0"/>
              <a:t>, </a:t>
            </a:r>
            <a:r>
              <a:rPr lang="de-DE" dirty="0" err="1"/>
              <a:t>Το</a:t>
            </a:r>
            <a:r>
              <a:rPr lang="de-DE" dirty="0"/>
              <a:t> </a:t>
            </a:r>
            <a:r>
              <a:rPr lang="de-DE" dirty="0" err="1"/>
              <a:t>φως</a:t>
            </a:r>
            <a:r>
              <a:rPr lang="de-DE" dirty="0"/>
              <a:t> </a:t>
            </a:r>
            <a:r>
              <a:rPr lang="de-DE" dirty="0" err="1"/>
              <a:t>της</a:t>
            </a:r>
            <a:r>
              <a:rPr lang="de-DE" dirty="0"/>
              <a:t> </a:t>
            </a:r>
            <a:r>
              <a:rPr lang="de-DE" dirty="0" err="1"/>
              <a:t>μέρας</a:t>
            </a:r>
            <a:r>
              <a:rPr lang="de-DE" dirty="0"/>
              <a:t>… </a:t>
            </a:r>
            <a:r>
              <a:rPr lang="de-DE" dirty="0" err="1"/>
              <a:t>σαν</a:t>
            </a:r>
            <a:r>
              <a:rPr lang="de-DE" dirty="0"/>
              <a:t> </a:t>
            </a:r>
            <a:r>
              <a:rPr lang="de-DE" dirty="0" err="1"/>
              <a:t>ακονισμένο</a:t>
            </a:r>
            <a:r>
              <a:rPr lang="de-DE" dirty="0"/>
              <a:t> </a:t>
            </a:r>
            <a:r>
              <a:rPr lang="de-DE" dirty="0" err="1"/>
              <a:t>ξυράφι</a:t>
            </a:r>
            <a:r>
              <a:rPr lang="de-DE" dirty="0"/>
              <a:t>, Τ’ </a:t>
            </a:r>
            <a:r>
              <a:rPr lang="de-DE" dirty="0" err="1"/>
              <a:t>αυτοκίνητα</a:t>
            </a:r>
            <a:r>
              <a:rPr lang="de-DE" dirty="0"/>
              <a:t> </a:t>
            </a:r>
            <a:r>
              <a:rPr lang="de-DE" dirty="0" err="1"/>
              <a:t>φαρδιά</a:t>
            </a:r>
            <a:r>
              <a:rPr lang="de-DE" dirty="0"/>
              <a:t>… </a:t>
            </a:r>
            <a:r>
              <a:rPr lang="de-DE" dirty="0" err="1"/>
              <a:t>από</a:t>
            </a:r>
            <a:r>
              <a:rPr lang="de-DE" dirty="0"/>
              <a:t> </a:t>
            </a:r>
            <a:r>
              <a:rPr lang="de-DE" dirty="0" err="1"/>
              <a:t>μιαν</a:t>
            </a:r>
            <a:r>
              <a:rPr lang="de-DE" dirty="0"/>
              <a:t> </a:t>
            </a:r>
            <a:r>
              <a:rPr lang="de-DE" dirty="0" err="1"/>
              <a:t>αόρατη</a:t>
            </a:r>
            <a:r>
              <a:rPr lang="de-DE" dirty="0"/>
              <a:t> </a:t>
            </a:r>
            <a:r>
              <a:rPr lang="de-DE" dirty="0" err="1"/>
              <a:t>κλωστή</a:t>
            </a:r>
            <a:r>
              <a:rPr lang="de-DE" dirty="0"/>
              <a:t>, </a:t>
            </a:r>
            <a:r>
              <a:rPr lang="de-DE" dirty="0" err="1"/>
              <a:t>Ως</a:t>
            </a:r>
            <a:r>
              <a:rPr lang="de-DE" dirty="0"/>
              <a:t> </a:t>
            </a:r>
            <a:r>
              <a:rPr lang="de-DE" dirty="0" err="1"/>
              <a:t>κι</a:t>
            </a:r>
            <a:r>
              <a:rPr lang="de-DE" dirty="0"/>
              <a:t> </a:t>
            </a:r>
            <a:r>
              <a:rPr lang="de-DE" dirty="0" err="1"/>
              <a:t>οι</a:t>
            </a:r>
            <a:r>
              <a:rPr lang="de-DE" dirty="0"/>
              <a:t> </a:t>
            </a:r>
            <a:r>
              <a:rPr lang="de-DE" dirty="0" err="1"/>
              <a:t>κοπέλες</a:t>
            </a:r>
            <a:r>
              <a:rPr lang="de-DE" dirty="0"/>
              <a:t> </a:t>
            </a:r>
            <a:r>
              <a:rPr lang="de-DE" dirty="0" err="1"/>
              <a:t>ήταν</a:t>
            </a:r>
            <a:r>
              <a:rPr lang="de-DE" dirty="0"/>
              <a:t>… </a:t>
            </a:r>
            <a:r>
              <a:rPr lang="de-DE" dirty="0" err="1"/>
              <a:t>πως</a:t>
            </a:r>
            <a:r>
              <a:rPr lang="de-DE" dirty="0"/>
              <a:t> </a:t>
            </a:r>
            <a:r>
              <a:rPr lang="de-DE" dirty="0" err="1"/>
              <a:t>είχαν</a:t>
            </a:r>
            <a:r>
              <a:rPr lang="de-DE" dirty="0"/>
              <a:t> </a:t>
            </a:r>
            <a:r>
              <a:rPr lang="de-DE" dirty="0" err="1"/>
              <a:t>περάσει</a:t>
            </a:r>
            <a:r>
              <a:rPr lang="de-DE" dirty="0"/>
              <a:t> </a:t>
            </a:r>
            <a:r>
              <a:rPr lang="de-DE" dirty="0" err="1"/>
              <a:t>από</a:t>
            </a:r>
            <a:r>
              <a:rPr lang="de-DE" dirty="0"/>
              <a:t> </a:t>
            </a:r>
            <a:r>
              <a:rPr lang="de-DE" dirty="0" err="1"/>
              <a:t>νέοι</a:t>
            </a:r>
            <a:r>
              <a:rPr lang="de-DE" dirty="0"/>
              <a:t>, </a:t>
            </a:r>
            <a:r>
              <a:rPr lang="de-DE" dirty="0" err="1"/>
              <a:t>Απ</a:t>
            </a:r>
            <a:r>
              <a:rPr lang="de-DE" dirty="0"/>
              <a:t>’ </a:t>
            </a:r>
            <a:r>
              <a:rPr lang="de-DE" dirty="0" err="1"/>
              <a:t>το</a:t>
            </a:r>
            <a:r>
              <a:rPr lang="de-DE" dirty="0"/>
              <a:t> </a:t>
            </a:r>
            <a:r>
              <a:rPr lang="de-DE" dirty="0" err="1"/>
              <a:t>παράθυρο</a:t>
            </a:r>
            <a:r>
              <a:rPr lang="de-DE" dirty="0"/>
              <a:t> </a:t>
            </a:r>
            <a:r>
              <a:rPr lang="de-DE" dirty="0" err="1"/>
              <a:t>τα</a:t>
            </a:r>
            <a:r>
              <a:rPr lang="de-DE" dirty="0"/>
              <a:t> </a:t>
            </a:r>
            <a:r>
              <a:rPr lang="de-DE" dirty="0" err="1"/>
              <a:t>σπίτια</a:t>
            </a:r>
            <a:r>
              <a:rPr lang="de-DE" dirty="0"/>
              <a:t>,…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τις</a:t>
            </a:r>
            <a:r>
              <a:rPr lang="de-DE" dirty="0"/>
              <a:t> </a:t>
            </a:r>
            <a:r>
              <a:rPr lang="de-DE" dirty="0" err="1"/>
              <a:t>άταχτες</a:t>
            </a:r>
            <a:r>
              <a:rPr lang="de-DE" dirty="0"/>
              <a:t> </a:t>
            </a:r>
            <a:r>
              <a:rPr lang="de-DE" dirty="0" err="1"/>
              <a:t>αχτίδες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, </a:t>
            </a:r>
            <a:r>
              <a:rPr lang="de-DE" dirty="0" err="1"/>
              <a:t>Ένα</a:t>
            </a:r>
            <a:r>
              <a:rPr lang="de-DE" dirty="0"/>
              <a:t> </a:t>
            </a:r>
            <a:r>
              <a:rPr lang="de-DE" dirty="0" err="1"/>
              <a:t>μικρό</a:t>
            </a:r>
            <a:r>
              <a:rPr lang="de-DE" dirty="0"/>
              <a:t> </a:t>
            </a:r>
            <a:r>
              <a:rPr lang="de-DE" dirty="0" err="1"/>
              <a:t>αγόρι</a:t>
            </a:r>
            <a:r>
              <a:rPr lang="de-DE" dirty="0"/>
              <a:t>… </a:t>
            </a:r>
            <a:r>
              <a:rPr lang="de-DE" dirty="0" err="1"/>
              <a:t>που</a:t>
            </a:r>
            <a:r>
              <a:rPr lang="de-DE" dirty="0"/>
              <a:t> </a:t>
            </a:r>
            <a:r>
              <a:rPr lang="de-DE" dirty="0" err="1"/>
              <a:t>πάλευαν</a:t>
            </a:r>
            <a:r>
              <a:rPr lang="de-DE" dirty="0"/>
              <a:t> </a:t>
            </a:r>
            <a:r>
              <a:rPr lang="de-DE" dirty="0" err="1"/>
              <a:t>να</a:t>
            </a:r>
            <a:r>
              <a:rPr lang="de-DE" dirty="0"/>
              <a:t> </a:t>
            </a:r>
            <a:r>
              <a:rPr lang="de-DE" dirty="0" err="1"/>
              <a:t>κρατηθούν</a:t>
            </a:r>
            <a:r>
              <a:rPr lang="de-DE" dirty="0"/>
              <a:t>, </a:t>
            </a:r>
            <a:r>
              <a:rPr lang="de-DE" dirty="0" err="1"/>
              <a:t>Στο</a:t>
            </a:r>
            <a:r>
              <a:rPr lang="de-DE" dirty="0"/>
              <a:t> </a:t>
            </a:r>
            <a:r>
              <a:rPr lang="de-DE" dirty="0" err="1"/>
              <a:t>βάθος</a:t>
            </a:r>
            <a:r>
              <a:rPr lang="de-DE" dirty="0"/>
              <a:t> </a:t>
            </a:r>
            <a:r>
              <a:rPr lang="de-DE" dirty="0" err="1"/>
              <a:t>της</a:t>
            </a:r>
            <a:r>
              <a:rPr lang="de-DE" dirty="0"/>
              <a:t> </a:t>
            </a:r>
            <a:r>
              <a:rPr lang="de-DE" dirty="0" err="1"/>
              <a:t>κάμαρης</a:t>
            </a:r>
            <a:r>
              <a:rPr lang="de-DE" dirty="0"/>
              <a:t> </a:t>
            </a:r>
            <a:r>
              <a:rPr lang="de-DE" dirty="0" err="1"/>
              <a:t>μια</a:t>
            </a:r>
            <a:r>
              <a:rPr lang="de-DE" dirty="0"/>
              <a:t> </a:t>
            </a:r>
            <a:r>
              <a:rPr lang="de-DE" dirty="0" err="1"/>
              <a:t>κοπέλα</a:t>
            </a:r>
            <a:r>
              <a:rPr lang="de-DE" dirty="0"/>
              <a:t>… </a:t>
            </a:r>
            <a:r>
              <a:rPr lang="de-DE" dirty="0" err="1"/>
              <a:t>μέσα</a:t>
            </a:r>
            <a:r>
              <a:rPr lang="de-DE" dirty="0"/>
              <a:t> </a:t>
            </a:r>
            <a:r>
              <a:rPr lang="de-DE" dirty="0" err="1"/>
              <a:t>στη</a:t>
            </a:r>
            <a:r>
              <a:rPr lang="de-DE" dirty="0"/>
              <a:t> </a:t>
            </a:r>
            <a:r>
              <a:rPr lang="de-DE" dirty="0" err="1"/>
              <a:t>γυάλα</a:t>
            </a:r>
            <a:r>
              <a:rPr lang="de-DE" dirty="0"/>
              <a:t> </a:t>
            </a:r>
            <a:r>
              <a:rPr lang="de-DE" dirty="0" err="1"/>
              <a:t>τους</a:t>
            </a:r>
            <a:r>
              <a:rPr lang="de-DE" dirty="0"/>
              <a:t>, </a:t>
            </a:r>
            <a:r>
              <a:rPr lang="de-DE" dirty="0" err="1"/>
              <a:t>Ξαναγύρισε</a:t>
            </a:r>
            <a:r>
              <a:rPr lang="de-DE" dirty="0"/>
              <a:t> </a:t>
            </a:r>
            <a:r>
              <a:rPr lang="de-DE" dirty="0" err="1"/>
              <a:t>σχεδόν</a:t>
            </a:r>
            <a:r>
              <a:rPr lang="de-DE" dirty="0"/>
              <a:t> </a:t>
            </a:r>
            <a:r>
              <a:rPr lang="de-DE" dirty="0" err="1"/>
              <a:t>αμέσως</a:t>
            </a:r>
            <a:r>
              <a:rPr lang="de-DE" dirty="0"/>
              <a:t>… </a:t>
            </a:r>
            <a:r>
              <a:rPr lang="de-DE" dirty="0" err="1"/>
              <a:t>τυπωμένη</a:t>
            </a:r>
            <a:r>
              <a:rPr lang="de-DE" dirty="0"/>
              <a:t> </a:t>
            </a:r>
            <a:r>
              <a:rPr lang="de-DE" dirty="0" err="1"/>
              <a:t>σε</a:t>
            </a:r>
            <a:r>
              <a:rPr lang="de-DE" dirty="0"/>
              <a:t> </a:t>
            </a:r>
            <a:r>
              <a:rPr lang="de-DE" dirty="0" err="1"/>
              <a:t>κορδέλα</a:t>
            </a:r>
            <a:r>
              <a:rPr lang="de-DE" dirty="0"/>
              <a:t> </a:t>
            </a:r>
            <a:r>
              <a:rPr lang="de-DE" dirty="0" err="1"/>
              <a:t>μαγνητοφώνου</a:t>
            </a:r>
            <a:r>
              <a:rPr lang="de-DE" dirty="0"/>
              <a:t>, Ο </a:t>
            </a:r>
            <a:r>
              <a:rPr lang="de-DE" dirty="0" err="1"/>
              <a:t>θόρυβος</a:t>
            </a:r>
            <a:r>
              <a:rPr lang="de-DE" dirty="0"/>
              <a:t> </a:t>
            </a:r>
            <a:r>
              <a:rPr lang="de-DE" dirty="0" err="1"/>
              <a:t>της</a:t>
            </a:r>
            <a:r>
              <a:rPr lang="de-DE" dirty="0"/>
              <a:t> </a:t>
            </a:r>
            <a:r>
              <a:rPr lang="de-DE" dirty="0" err="1"/>
              <a:t>μηχανής</a:t>
            </a:r>
            <a:r>
              <a:rPr lang="de-DE" dirty="0"/>
              <a:t>… </a:t>
            </a:r>
            <a:r>
              <a:rPr lang="de-DE" dirty="0" err="1"/>
              <a:t>κανένας</a:t>
            </a:r>
            <a:r>
              <a:rPr lang="de-DE" dirty="0"/>
              <a:t> </a:t>
            </a:r>
            <a:r>
              <a:rPr lang="de-DE" dirty="0" err="1"/>
              <a:t>γιατρός</a:t>
            </a:r>
            <a:r>
              <a:rPr lang="de-DE" dirty="0"/>
              <a:t> </a:t>
            </a:r>
            <a:r>
              <a:rPr lang="de-DE" dirty="0" err="1"/>
              <a:t>με</a:t>
            </a:r>
            <a:r>
              <a:rPr lang="de-DE" dirty="0"/>
              <a:t> </a:t>
            </a:r>
            <a:r>
              <a:rPr lang="de-DE" dirty="0" err="1"/>
              <a:t>σφυράκι</a:t>
            </a:r>
            <a:r>
              <a:rPr lang="de-DE" dirty="0"/>
              <a:t>, </a:t>
            </a:r>
            <a:r>
              <a:rPr lang="de-DE" dirty="0" err="1"/>
              <a:t>Μα</a:t>
            </a:r>
            <a:r>
              <a:rPr lang="de-DE" dirty="0"/>
              <a:t> ο </a:t>
            </a:r>
            <a:r>
              <a:rPr lang="de-DE" dirty="0" err="1"/>
              <a:t>πόνος</a:t>
            </a:r>
            <a:r>
              <a:rPr lang="de-DE" dirty="0"/>
              <a:t>… </a:t>
            </a:r>
            <a:r>
              <a:rPr lang="de-DE" dirty="0" err="1"/>
              <a:t>στο</a:t>
            </a:r>
            <a:r>
              <a:rPr lang="de-DE" dirty="0"/>
              <a:t> </a:t>
            </a:r>
            <a:r>
              <a:rPr lang="de-DE" dirty="0" err="1"/>
              <a:t>αφύλαχτο</a:t>
            </a:r>
            <a:r>
              <a:rPr lang="de-DE" dirty="0"/>
              <a:t> </a:t>
            </a:r>
            <a:r>
              <a:rPr lang="de-DE" dirty="0" err="1"/>
              <a:t>μέρος</a:t>
            </a:r>
            <a:r>
              <a:rPr lang="de-DE" dirty="0"/>
              <a:t>, </a:t>
            </a:r>
            <a:r>
              <a:rPr lang="de-DE" dirty="0" err="1"/>
              <a:t>Έγραφε</a:t>
            </a:r>
            <a:r>
              <a:rPr lang="de-DE" dirty="0"/>
              <a:t> </a:t>
            </a:r>
            <a:r>
              <a:rPr lang="de-DE" dirty="0" err="1"/>
              <a:t>ίσια</a:t>
            </a:r>
            <a:r>
              <a:rPr lang="de-DE" dirty="0"/>
              <a:t>, </a:t>
            </a:r>
            <a:r>
              <a:rPr lang="de-DE" dirty="0" err="1"/>
              <a:t>μονοκόμματη</a:t>
            </a:r>
            <a:r>
              <a:rPr lang="de-DE" dirty="0"/>
              <a:t>,… </a:t>
            </a:r>
            <a:r>
              <a:rPr lang="de-DE" dirty="0" err="1"/>
              <a:t>στο</a:t>
            </a:r>
            <a:r>
              <a:rPr lang="de-DE" dirty="0"/>
              <a:t> </a:t>
            </a:r>
            <a:r>
              <a:rPr lang="de-DE" dirty="0" err="1"/>
              <a:t>γραφείο</a:t>
            </a:r>
            <a:r>
              <a:rPr lang="de-DE" dirty="0"/>
              <a:t> </a:t>
            </a:r>
            <a:r>
              <a:rPr lang="de-DE" dirty="0" err="1"/>
              <a:t>του</a:t>
            </a:r>
            <a:r>
              <a:rPr lang="de-DE" dirty="0"/>
              <a:t> </a:t>
            </a:r>
            <a:r>
              <a:rPr lang="de-DE" dirty="0" err="1"/>
              <a:t>διευθυντή</a:t>
            </a:r>
            <a:r>
              <a:rPr lang="de-DE" dirty="0"/>
              <a:t>, </a:t>
            </a:r>
            <a:r>
              <a:rPr lang="de-DE" dirty="0" err="1"/>
              <a:t>Για</a:t>
            </a:r>
            <a:r>
              <a:rPr lang="de-DE" dirty="0"/>
              <a:t> </a:t>
            </a:r>
            <a:r>
              <a:rPr lang="de-DE" dirty="0" err="1"/>
              <a:t>μερικά</a:t>
            </a:r>
            <a:r>
              <a:rPr lang="de-DE" dirty="0"/>
              <a:t> </a:t>
            </a:r>
            <a:r>
              <a:rPr lang="de-DE" dirty="0" err="1"/>
              <a:t>δευτερόλεπτα</a:t>
            </a:r>
            <a:r>
              <a:rPr lang="de-DE" dirty="0"/>
              <a:t>… </a:t>
            </a:r>
            <a:r>
              <a:rPr lang="de-DE" dirty="0" err="1"/>
              <a:t>σε</a:t>
            </a:r>
            <a:r>
              <a:rPr lang="de-DE" dirty="0"/>
              <a:t> </a:t>
            </a:r>
            <a:r>
              <a:rPr lang="de-DE" dirty="0" err="1"/>
              <a:t>γροθιές</a:t>
            </a:r>
            <a:r>
              <a:rPr lang="de-DE" dirty="0"/>
              <a:t>.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937</Words>
  <Application>Microsoft Office PowerPoint</Application>
  <PresentationFormat>Προβολή στην οθόνη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Προεξοχή</vt:lpstr>
      <vt:lpstr>   Γραφείον ευρέσεως εργασίας</vt:lpstr>
      <vt:lpstr>Το βιβλιο</vt:lpstr>
      <vt:lpstr>ΕΙΣΑΓΩΓΙΚΑ</vt:lpstr>
      <vt:lpstr>ΘΕΜΑ-ΚΕΝΤΡΙΚΟ ΠΡΟΣΩΠΟ-ΕΝΟΤΗΤΕΣ</vt:lpstr>
      <vt:lpstr>Οι συναισθηματικές μεταπτώσεις του ήρωα</vt:lpstr>
      <vt:lpstr>Τα πρόσωπα. </vt:lpstr>
      <vt:lpstr>Αφηγηματική οργάνωση</vt:lpstr>
      <vt:lpstr>Εκφραστικά μέσα:  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Γραφείον ευρέσεως εργασίας</dc:title>
  <dc:creator>admin</dc:creator>
  <cp:lastModifiedBy>admin</cp:lastModifiedBy>
  <cp:revision>19</cp:revision>
  <dcterms:created xsi:type="dcterms:W3CDTF">2020-12-25T08:18:21Z</dcterms:created>
  <dcterms:modified xsi:type="dcterms:W3CDTF">2021-01-14T10:01:30Z</dcterms:modified>
</cp:coreProperties>
</file>