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60" r:id="rId4"/>
    <p:sldId id="261" r:id="rId5"/>
    <p:sldId id="264" r:id="rId6"/>
    <p:sldId id="265" r:id="rId7"/>
    <p:sldId id="266" r:id="rId8"/>
    <p:sldId id="267" r:id="rId9"/>
    <p:sldId id="270" r:id="rId10"/>
    <p:sldId id="272" r:id="rId11"/>
    <p:sldId id="271" r:id="rId12"/>
    <p:sldId id="273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26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sz="6600" dirty="0" smtClean="0"/>
              <a:t>Η μαζα και το βαροσ</a:t>
            </a:r>
            <a:endParaRPr lang="el-GR" sz="6600" dirty="0"/>
          </a:p>
        </p:txBody>
      </p:sp>
    </p:spTree>
    <p:extLst>
      <p:ext uri="{BB962C8B-B14F-4D97-AF65-F5344CB8AC3E}">
        <p14:creationId xmlns:p14="http://schemas.microsoft.com/office/powerpoint/2010/main" val="36435648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sz="5400" dirty="0" smtClean="0"/>
              <a:t>Διαφορεσ μαζασ βαρουσ</a:t>
            </a:r>
            <a:endParaRPr lang="el-GR" sz="5400" dirty="0"/>
          </a:p>
        </p:txBody>
      </p:sp>
    </p:spTree>
    <p:extLst>
      <p:ext uri="{BB962C8B-B14F-4D97-AF65-F5344CB8AC3E}">
        <p14:creationId xmlns:p14="http://schemas.microsoft.com/office/powerpoint/2010/main" val="18150172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840" y="214290"/>
            <a:ext cx="9144000" cy="66437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515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Υπολογισμός βάρους αντικειμένου</a:t>
            </a:r>
            <a:b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Με </a:t>
            </a:r>
            <a:r>
              <a:rPr lang="el-G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πολλαπλασιασμό της τιμής της μάζας  </a:t>
            </a:r>
            <a: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επί έναν αριθμό που είναι περίπου ίσος με 9,8, αντιπροσωπεύει τη γήινη βαρύτητα και εξαρτάται από το πόσο μακριά βρίσκεται το σώμα από το κέντρο της Γης. </a:t>
            </a:r>
          </a:p>
          <a:p>
            <a:pPr marL="0" indent="0">
              <a:buNone/>
            </a:pPr>
            <a:r>
              <a:rPr lang="el-G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Προσοχή η μάζα πρέπει να έχει μετρηθεί σε κιλά.</a:t>
            </a:r>
          </a:p>
          <a:p>
            <a:pPr marL="0" indent="0">
              <a:buNone/>
            </a:pPr>
            <a: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</a:t>
            </a:r>
            <a:r>
              <a:rPr lang="el-G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         </a:t>
            </a:r>
            <a:r>
              <a:rPr lang="en-US" sz="28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w=mx9,8</a:t>
            </a:r>
            <a:endParaRPr lang="el-G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5584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8283" y="2571745"/>
            <a:ext cx="3739623" cy="30718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952596" y="50004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Ποιο από τα 3 αντικείμενα είναι πιο εύκολο να μετακινήσει το παιδάκι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;</a:t>
            </a:r>
            <a:endParaRPr lang="el-GR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4" name="3 - Έκρηξη 1"/>
          <p:cNvSpPr/>
          <p:nvPr/>
        </p:nvSpPr>
        <p:spPr>
          <a:xfrm>
            <a:off x="6024562" y="2285992"/>
            <a:ext cx="4643438" cy="4143404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Αυτό που έχει μικρότερη μάζα.</a:t>
            </a:r>
          </a:p>
        </p:txBody>
      </p:sp>
    </p:spTree>
    <p:extLst>
      <p:ext uri="{BB962C8B-B14F-4D97-AF65-F5344CB8AC3E}">
        <p14:creationId xmlns:p14="http://schemas.microsoft.com/office/powerpoint/2010/main" val="2250807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18489" y="1600700"/>
            <a:ext cx="6072230" cy="3805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- Θέση περιεχομένου"/>
          <p:cNvSpPr>
            <a:spLocks noGrp="1"/>
          </p:cNvSpPr>
          <p:nvPr>
            <p:ph idx="1"/>
          </p:nvPr>
        </p:nvSpPr>
        <p:spPr>
          <a:xfrm>
            <a:off x="1952596" y="642919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el-GR" dirty="0" smtClean="0">
                <a:solidFill>
                  <a:schemeClr val="bg1"/>
                </a:solidFill>
              </a:rPr>
              <a:t>	</a:t>
            </a:r>
            <a:r>
              <a:rPr lang="el-GR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Το σώμα που αντιστέκεται περισσότερο στη μετακίνησή του από το φύσημα του αέρα έχει μεγαλύτερη μάζα.</a:t>
            </a:r>
            <a:endParaRPr lang="el-GR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1796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2534250" y="1666233"/>
            <a:ext cx="6831673" cy="3884903"/>
          </a:xfrm>
        </p:spPr>
        <p:txBody>
          <a:bodyPr/>
          <a:lstStyle/>
          <a:p>
            <a:r>
              <a:rPr lang="el-GR" dirty="0" smtClean="0"/>
              <a:t>Τι είναι τελικά η μάζα;</a:t>
            </a:r>
          </a:p>
          <a:p>
            <a:r>
              <a:rPr lang="el-GR" sz="3600" dirty="0" smtClean="0"/>
              <a:t>Μάζα είναι η ποσότητα της ύλης που περιέχεται σε ένα σώμα.</a:t>
            </a:r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val="920345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sz="4400" cap="none" dirty="0" smtClean="0"/>
              <a:t>Πως μετράμε τη μάζα των σωμάτων;</a:t>
            </a:r>
            <a:endParaRPr lang="el-GR" sz="4400" cap="none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Την μάζα των σωμάτων την μετράμε με ζυγό σύγκρισης με ίσους βραχίονες, δηλαδή ζυγαριά.</a:t>
            </a:r>
          </a:p>
        </p:txBody>
      </p:sp>
    </p:spTree>
    <p:extLst>
      <p:ext uri="{BB962C8B-B14F-4D97-AF65-F5344CB8AC3E}">
        <p14:creationId xmlns:p14="http://schemas.microsoft.com/office/powerpoint/2010/main" val="2882658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52794" y="1488080"/>
            <a:ext cx="5500726" cy="2866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52794" y="4286256"/>
            <a:ext cx="5500726" cy="238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Όργανα μέτρησης μάζας</a:t>
            </a:r>
            <a:endParaRPr lang="el-GR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9599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Μονάδες μέτρησης μάζας</a:t>
            </a:r>
            <a:endParaRPr lang="el-G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    Θεμελιώδης μονάδα μέτρησης της μάζας είναι το ένα χιλιόγραμμο το γνωστό σε όλους μας κιλό. Συμβολίζεται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kg.</a:t>
            </a:r>
            <a:endParaRPr lang="el-G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>
              <a:buNone/>
            </a:pPr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Άλλες μονάδες είναι το γραμμάριο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(g)</a:t>
            </a:r>
            <a:r>
              <a:rPr lang="el-G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</a:t>
            </a:r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και ο τόνος (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tn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).</a:t>
            </a:r>
            <a:endParaRPr lang="el-G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>
              <a:buNone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1 </a:t>
            </a:r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τόνος = 1000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kg</a:t>
            </a:r>
            <a:endParaRPr lang="el-G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>
              <a:buNone/>
            </a:pPr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1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kg = 1000 g </a:t>
            </a:r>
            <a:endParaRPr lang="el-G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>
              <a:buNone/>
            </a:pPr>
            <a:endParaRPr lang="el-G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6557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24034" y="0"/>
            <a:ext cx="8229600" cy="1143000"/>
          </a:xfrm>
        </p:spPr>
        <p:txBody>
          <a:bodyPr/>
          <a:lstStyle/>
          <a:p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Τι σημαίνει βάρος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;</a:t>
            </a:r>
            <a:endParaRPr lang="el-G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738282" y="1000109"/>
            <a:ext cx="4214842" cy="264320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dirty="0" smtClean="0"/>
              <a:t>	</a:t>
            </a:r>
            <a:r>
              <a:rPr lang="el-G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Κρατάμε στο χέρι ένα αντικείμενο. Το νιώθουμε να σπρώχνει το χέρι μας προς τα κάτω. Όταν το αφήσουμε, κινείται προς το έδαφος, πέφτει, γιατί η Γη τραβά όλα τα σώματα προς το μέρος της.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81819" y="1285860"/>
            <a:ext cx="2520741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Ορθογώνιο"/>
          <p:cNvSpPr/>
          <p:nvPr/>
        </p:nvSpPr>
        <p:spPr>
          <a:xfrm>
            <a:off x="2666976" y="4572008"/>
            <a:ext cx="3714776" cy="15716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>
                <a:latin typeface="Century Gothic" pitchFamily="34" charset="0"/>
              </a:rPr>
              <a:t>Βάρος είναι η ελκτική δύναμη με την οποία η Γη έλκει ένα σώμα.</a:t>
            </a: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39008" y="4214818"/>
            <a:ext cx="280035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594143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10314" y="2143116"/>
            <a:ext cx="3256368" cy="2605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- Θέση περιεχομένου"/>
          <p:cNvSpPr>
            <a:spLocks noGrp="1"/>
          </p:cNvSpPr>
          <p:nvPr>
            <p:ph sz="half" idx="1"/>
          </p:nvPr>
        </p:nvSpPr>
        <p:spPr>
          <a:xfrm>
            <a:off x="1809720" y="1571613"/>
            <a:ext cx="4038600" cy="3929090"/>
          </a:xfrm>
          <a:solidFill>
            <a:srgbClr val="002060"/>
          </a:solidFill>
          <a:ln w="50800">
            <a:solidFill>
              <a:schemeClr val="tx2"/>
            </a:solidFill>
          </a:ln>
        </p:spPr>
        <p:txBody>
          <a:bodyPr/>
          <a:lstStyle/>
          <a:p>
            <a:endParaRPr lang="el-GR" dirty="0" smtClean="0"/>
          </a:p>
          <a:p>
            <a:r>
              <a:rPr lang="el-GR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1 Ν (</a:t>
            </a: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Newton)</a:t>
            </a:r>
            <a:endParaRPr lang="el-GR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endParaRPr lang="en-US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r>
              <a:rPr lang="el-GR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Είναι η δύναμη που ασκεί ένα μήλο μάζας 100 </a:t>
            </a: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g </a:t>
            </a:r>
            <a:r>
              <a:rPr lang="el-GR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στο χέρι μας</a:t>
            </a:r>
          </a:p>
          <a:p>
            <a:endParaRPr lang="en-US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r>
              <a:rPr lang="el-GR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Από τον </a:t>
            </a: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Isaac Newton</a:t>
            </a:r>
          </a:p>
          <a:p>
            <a:pPr>
              <a:buNone/>
            </a:pPr>
            <a:endParaRPr lang="el-GR" dirty="0" smtClean="0"/>
          </a:p>
          <a:p>
            <a:endParaRPr lang="el-GR" dirty="0"/>
          </a:p>
        </p:txBody>
      </p:sp>
      <p:sp>
        <p:nvSpPr>
          <p:cNvPr id="11" name="8 - Θέση περιεχομένου"/>
          <p:cNvSpPr txBox="1">
            <a:spLocks/>
          </p:cNvSpPr>
          <p:nvPr/>
        </p:nvSpPr>
        <p:spPr>
          <a:xfrm>
            <a:off x="5953124" y="1571613"/>
            <a:ext cx="4038600" cy="3929090"/>
          </a:xfrm>
          <a:prstGeom prst="rect">
            <a:avLst/>
          </a:prstGeom>
          <a:ln w="50800">
            <a:solidFill>
              <a:schemeClr val="tx2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342900" indent="-342900" defTabSz="914400">
              <a:spcBef>
                <a:spcPct val="20000"/>
              </a:spcBef>
              <a:defRPr/>
            </a:pPr>
            <a:endParaRPr lang="en-US" sz="2800" dirty="0"/>
          </a:p>
          <a:p>
            <a:pPr marL="342900" indent="-342900" defTabSz="914400">
              <a:spcBef>
                <a:spcPct val="20000"/>
              </a:spcBef>
              <a:defRPr/>
            </a:pPr>
            <a:endParaRPr lang="el-GR" sz="2800" dirty="0"/>
          </a:p>
          <a:p>
            <a:pPr marL="342900" indent="-342900" defTabSz="9144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l-GR" sz="2800" dirty="0"/>
          </a:p>
        </p:txBody>
      </p:sp>
      <p:sp>
        <p:nvSpPr>
          <p:cNvPr id="12" name="8 - Θέση περιεχομένου"/>
          <p:cNvSpPr txBox="1">
            <a:spLocks/>
          </p:cNvSpPr>
          <p:nvPr/>
        </p:nvSpPr>
        <p:spPr>
          <a:xfrm>
            <a:off x="1809720" y="785795"/>
            <a:ext cx="4038600" cy="706447"/>
          </a:xfrm>
          <a:prstGeom prst="rect">
            <a:avLst/>
          </a:prstGeom>
          <a:solidFill>
            <a:srgbClr val="A40404"/>
          </a:solidFill>
          <a:ln w="50800">
            <a:solidFill>
              <a:schemeClr val="tx2"/>
            </a:solidFill>
          </a:ln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342900" indent="-342900" defTabSz="9144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l-GR" sz="2800" dirty="0"/>
          </a:p>
          <a:p>
            <a:pPr marL="342900" indent="-342900" algn="ctr" defTabSz="914400">
              <a:spcBef>
                <a:spcPct val="20000"/>
              </a:spcBef>
              <a:defRPr/>
            </a:pPr>
            <a:r>
              <a:rPr lang="el-G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Μονάδα μέτρησης </a:t>
            </a: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δύναμης είναι</a:t>
            </a:r>
            <a:endParaRPr lang="el-G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marL="342900" indent="-342900" defTabSz="9144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l-GR" sz="2800" dirty="0">
              <a:latin typeface="Century Gothic" pitchFamily="34" charset="0"/>
            </a:endParaRPr>
          </a:p>
        </p:txBody>
      </p:sp>
      <p:sp>
        <p:nvSpPr>
          <p:cNvPr id="13" name="8 - Θέση περιεχομένου"/>
          <p:cNvSpPr txBox="1">
            <a:spLocks/>
          </p:cNvSpPr>
          <p:nvPr/>
        </p:nvSpPr>
        <p:spPr>
          <a:xfrm>
            <a:off x="5953124" y="785795"/>
            <a:ext cx="4038600" cy="706447"/>
          </a:xfrm>
          <a:prstGeom prst="rect">
            <a:avLst/>
          </a:prstGeom>
          <a:solidFill>
            <a:srgbClr val="A40404"/>
          </a:solidFill>
          <a:ln w="50800">
            <a:solidFill>
              <a:schemeClr val="tx2"/>
            </a:solidFill>
          </a:ln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342900" indent="-342900" defTabSz="9144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l-GR" sz="2800" dirty="0"/>
          </a:p>
          <a:p>
            <a:pPr marL="342900" indent="-342900" algn="ctr" defTabSz="914400">
              <a:spcBef>
                <a:spcPct val="20000"/>
              </a:spcBef>
              <a:defRPr/>
            </a:pPr>
            <a:r>
              <a:rPr lang="el-G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Όργανο </a:t>
            </a: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μέτρησης της δύναμης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</a:t>
            </a: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είναι το δυναμόμετρο</a:t>
            </a:r>
            <a:endParaRPr lang="el-G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marL="342900" indent="-342900" defTabSz="9144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4114239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 animBg="1"/>
      <p:bldP spid="11" grpId="0" animBg="1"/>
      <p:bldP spid="12" grpId="0" animBg="1"/>
      <p:bldP spid="13" grpId="0" animBg="1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432A30"/>
      </a:dk2>
      <a:lt2>
        <a:srgbClr val="F2F2F0"/>
      </a:lt2>
      <a:accent1>
        <a:srgbClr val="836C9F"/>
      </a:accent1>
      <a:accent2>
        <a:srgbClr val="BDAB56"/>
      </a:accent2>
      <a:accent3>
        <a:srgbClr val="B0565D"/>
      </a:accent3>
      <a:accent4>
        <a:srgbClr val="55B1BC"/>
      </a:accent4>
      <a:accent5>
        <a:srgbClr val="4D925F"/>
      </a:accent5>
      <a:accent6>
        <a:srgbClr val="E08C4A"/>
      </a:accent6>
      <a:hlink>
        <a:srgbClr val="55B1BC"/>
      </a:hlink>
      <a:folHlink>
        <a:srgbClr val="836C9F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9270AA94-2367-4B1E-B579-26147B222BD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TM10001105[[fn=Περικοπή]]</Template>
  <TotalTime>53</TotalTime>
  <Words>279</Words>
  <Application>Microsoft Office PowerPoint</Application>
  <PresentationFormat>Ευρεία οθόνη</PresentationFormat>
  <Paragraphs>34</Paragraphs>
  <Slides>12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6" baseType="lpstr">
      <vt:lpstr>Arial</vt:lpstr>
      <vt:lpstr>Century Gothic</vt:lpstr>
      <vt:lpstr>Franklin Gothic Book</vt:lpstr>
      <vt:lpstr>Crop</vt:lpstr>
      <vt:lpstr>Η μαζα και το βαροσ</vt:lpstr>
      <vt:lpstr>Ποιο από τα 3 αντικείμενα είναι πιο εύκολο να μετακινήσει το παιδάκι;</vt:lpstr>
      <vt:lpstr>Παρουσίαση του PowerPoint</vt:lpstr>
      <vt:lpstr>Παρουσίαση του PowerPoint</vt:lpstr>
      <vt:lpstr>Πως μετράμε τη μάζα των σωμάτων;</vt:lpstr>
      <vt:lpstr>Όργανα μέτρησης μάζας</vt:lpstr>
      <vt:lpstr>Μονάδες μέτρησης μάζας</vt:lpstr>
      <vt:lpstr>Τι σημαίνει βάρος;</vt:lpstr>
      <vt:lpstr>Παρουσίαση του PowerPoint</vt:lpstr>
      <vt:lpstr>Διαφορεσ μαζασ βαρουσ</vt:lpstr>
      <vt:lpstr>Παρουσίαση του PowerPoint</vt:lpstr>
      <vt:lpstr>Υπολογισμός βάρους αντικειμένου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μαζα και το βαροσ</dc:title>
  <dc:creator>user</dc:creator>
  <cp:lastModifiedBy>ΕΛΛΗ ΒΥΤΙΝΙΩΤΟΥ</cp:lastModifiedBy>
  <cp:revision>8</cp:revision>
  <dcterms:created xsi:type="dcterms:W3CDTF">2023-11-18T20:44:28Z</dcterms:created>
  <dcterms:modified xsi:type="dcterms:W3CDTF">2024-06-02T08:16:48Z</dcterms:modified>
</cp:coreProperties>
</file>