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258" r:id="rId4"/>
    <p:sldId id="259" r:id="rId5"/>
    <p:sldId id="260" r:id="rId6"/>
    <p:sldId id="30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307" r:id="rId15"/>
    <p:sldId id="305" r:id="rId16"/>
    <p:sldId id="271" r:id="rId17"/>
    <p:sldId id="278" r:id="rId18"/>
    <p:sldId id="272" r:id="rId19"/>
    <p:sldId id="273" r:id="rId20"/>
    <p:sldId id="274" r:id="rId21"/>
    <p:sldId id="311" r:id="rId22"/>
    <p:sldId id="275" r:id="rId23"/>
    <p:sldId id="277" r:id="rId24"/>
    <p:sldId id="279" r:id="rId25"/>
    <p:sldId id="280" r:id="rId26"/>
    <p:sldId id="293" r:id="rId27"/>
    <p:sldId id="312" r:id="rId28"/>
    <p:sldId id="281" r:id="rId29"/>
    <p:sldId id="282" r:id="rId30"/>
    <p:sldId id="283" r:id="rId31"/>
    <p:sldId id="284" r:id="rId32"/>
    <p:sldId id="285" r:id="rId33"/>
    <p:sldId id="294" r:id="rId34"/>
    <p:sldId id="295" r:id="rId35"/>
    <p:sldId id="296" r:id="rId36"/>
    <p:sldId id="287" r:id="rId37"/>
    <p:sldId id="288" r:id="rId38"/>
    <p:sldId id="289" r:id="rId39"/>
    <p:sldId id="290" r:id="rId40"/>
    <p:sldId id="286" r:id="rId41"/>
    <p:sldId id="291" r:id="rId42"/>
    <p:sldId id="292" r:id="rId43"/>
    <p:sldId id="297" r:id="rId44"/>
    <p:sldId id="298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642918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Προτομή του Ομήρου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wgw\Desktop\ΣΧΟΛΕΙΟ\ΟΔΥΣΣΕΙΑ\ΟΔΥΣΣΕΙΑ\HomerCapitoliniMC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27632"/>
            <a:ext cx="3929090" cy="594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πτώση της Τροίας (πίνακας του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Pieter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Schoubroeck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-1606)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gwgw\Desktop\ΣΧΟΛΕΙΟ\ΟΔΥΣΣΕΙΑ\ΟΔΥΣΣΕΙΑ\TroySchoubroe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33110"/>
            <a:ext cx="8799836" cy="588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Αινείας σώζει τον πατέρα του (πίνακας του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Schoubroeck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gwgw\Desktop\ΣΧΟΛΕΙΟ\ΟΔΥΣΣΕΙΑ\ΟΔΥΣΣΕΙΑ\Schoubroeck_Aeneas-rescuing-his-Father-from-the-burning-City-of-Tr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1422" y="785794"/>
            <a:ext cx="8215828" cy="599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δολοφονία του Πριάμου (αττικό ερυθρόμορφο αγγείο)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gwgw\Desktop\ΣΧΟΛΕΙΟ\ΟΔΥΣΣΕΙΑ\ΟΔΥΣΣΕΙΑ\37974-ΤΡΟΙΑ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6620"/>
            <a:ext cx="8072494" cy="6066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gwgw\Desktop\ΣΧΟΛΕΙΟ\ΟΔΥΣΣΕΙΑ\ΟΔΥΣΣΕΙΑ\Statue_Odysse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42918"/>
            <a:ext cx="2679507" cy="619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Χάρτης των περιπετειών του Οδυσσέα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gwgw\Desktop\ΣΧΟΛΕΙΟ\ΟΔΥΣΣΕΙΑ\ΟΔΥΣΣΕΙΑ\odyssey_m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957" y="860145"/>
            <a:ext cx="7960286" cy="599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Αρχαίο ελληνικό πολεμικό πλοίο με έμβολο 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gwgw\Desktop\ΣΧΟΛΕΙΟ\ΟΔΥΣΣΕΙΑ\ΟΔΥΣΣΕΙΑ\pedikodo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970" y="1142984"/>
            <a:ext cx="8759874" cy="556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στο έλεος του Ποσειδώνα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gwgw\Desktop\ΣΧΟΛΕΙΟ\ΟΔΥΣΣΕΙΑ\ΟΔΥΣΣΕΙΑ\Odyss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843303"/>
            <a:ext cx="7389054" cy="580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Οδυσσέας και Κύκλωπας (πίνακας 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Jacob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Jordaens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gwgw\Desktop\ΣΧΟΛΕΙΟ\ΟΔΥΣΣΕΙΑ\ΟΔΥΣΣΕΙΑ\jordaens-jaco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5" y="880632"/>
            <a:ext cx="8563783" cy="569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με το καράβι του ξεφεύγουν από τον Κύκλωπα Πολύφημο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gwgw\Desktop\ΣΧΟΛΕΙΟ\ΟΔΥΣΣΕΙΑ\ΟΔΥΣΣΕΙΑ\schutzenberg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47935"/>
            <a:ext cx="9144000" cy="591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και οι Σειρήνες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gwgw\Desktop\ΣΧΟΛΕΙΟ\ΟΔΥΣΣΕΙΑ\ΟΔΥΣΣΕΙΑ\O21.3Seirenes-e13006353296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46103"/>
            <a:ext cx="7692531" cy="589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Όμηρος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wgw\Desktop\ΣΧΟΛΕΙΟ\ΟΔΥΣΣΕΙΑ\ΟΔΥΣΣΕΙΑ\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395" y="785794"/>
            <a:ext cx="6147095" cy="601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και οι Σειρήνες (πίνακας 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Waterhouse, 1891)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gwgw\Desktop\ΣΧΟΛΕΙΟ\ΟΔΥΣΣΕΙΑ\ΟΔΥΣΣΕΙΑ\odysseia-paz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273" y="1357298"/>
            <a:ext cx="881121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Κίρκη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gwgw\Desktop\ΣΧΟΛΕΙΟ\ΟΔΥΣΣΕΙΑ\ΟΔΥΣΣΕΙΑ\rap_kapp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74363"/>
            <a:ext cx="7953431" cy="572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στον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Άδη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gwgw\Desktop\ΣΧΟΛΕΙΟ\ΟΔΥΣΣΕΙΑ\ΟΔΥΣΣΕΙΑ\Teiresi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1" y="785794"/>
            <a:ext cx="4401942" cy="599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στους Λαιστρυγόνες (πίνακας 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Styka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gwgw\Desktop\ΣΧΟΛΕΙΟ\ΟΔΥΣΣΕΙΑ\ΟΔΥΣΣΕΙΑ\ΛΑΙΣΤΡΥΓΟΝΕΣ JAN STY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928671"/>
            <a:ext cx="7940831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στη χώρα των Κικόνων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gwgw\Desktop\ΣΧΟΛΕΙΟ\ΟΔΥΣΣΕΙΑ\ΟΔΥΣΣΕΙΑ\ΚΙΚΟΝΕ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48884"/>
            <a:ext cx="7821541" cy="593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στο νησί του Αιόλου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gwgw\Desktop\ΣΧΟΛΕΙΟ\ΟΔΥΣΣΕΙΑ\ΟΔΥΣΣΕΙΑ\ο δυτικός άνεμος οδηγεί το καράβι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40806"/>
            <a:ext cx="6858048" cy="5802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Οι Λωτοφάγοι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2" name="Picture 10" descr="C:\Users\gwgw\Desktop\ΣΧΟΛΕΙΟ\ΟΔΥΣΣΕΙΑ\ΟΔΥΣΣΕΙΑ\17047_LotusEat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80585"/>
            <a:ext cx="4429156" cy="596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στο νησί του Ήλιου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wgw\Desktop\ΣΧΟΛΕΙΟ\ΟΔΥΣΣΕΙΑ\ΟΔΥΣΣΕΙΑ\ΟΔΥΣΣΕΑΣ ΣΤΟ ΝΗΣΙ ΤΟΥ ΗΛΙΟ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008" y="928670"/>
            <a:ext cx="839977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στη Σκύλλα και στη Χάρυβδη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gwgw\Desktop\ΣΧΟΛΕΙΟ\ΟΔΥΣΣΕΙΑ\ΟΔΥΣΣΕΙΑ\ΕΙΚΟΝΑ-Ελλάδα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Οδυσσέας και Καλυψώ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gwgw\Desktop\ΣΧΟΛΕΙΟ\ΟΔΥΣΣΕΙΑ\ΟΔΥΣΣΕΙΑ\JStykaOdysseusCalyp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799920"/>
            <a:ext cx="4520955" cy="605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δόξα του Ομήρου (αλληγορικός πίνακας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Ingres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wgw\Desktop\ΣΧΟΛΕΙΟ\ΟΔΥΣΣΕΙΑ\ΟΔΥΣΣΕΙΑ\jeanaugustedominique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0397" y="785794"/>
            <a:ext cx="7933043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νοσταλγώντας την πατρίδα του στο νησί της Καλυψώς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gwgw\Desktop\ΣΧΟΛΕΙΟ\ΟΔΥΣΣΕΙΑ\ΟΔΥΣΣΕΙΑ\17027_CalypsosIsl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5"/>
            <a:ext cx="9144000" cy="578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και η Ναυσικά (στο νησί των Φαιάκων)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gwgw\Desktop\ΣΧΟΛΕΙΟ\ΟΔΥΣΣΕΙΑ\ΟΔΥΣΣΕΙΑ\ΟΔΥΣΣΕΑΣ ΖΗΤΑ ΒΟΗΘΕΙΑ ΑΠΟ ΤΗΝ ΝΑΥΣΙΚ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49766"/>
            <a:ext cx="8136451" cy="610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αναγνωρίζεται από τον Τηλέμαχο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gwgw\Desktop\ΣΧΟΛΕΙΟ\ΟΔΥΣΣΕΙΑ\ΟΔΥΣΣΕΙΑ\17087_OdysseusTelemach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1" y="890593"/>
            <a:ext cx="4445717" cy="596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gwgw\Desktop\ΣΧΟΛΕΙΟ\ΟΔΥΣΣΕΙΑ\ΟΔΥΣΣΕΙΑ\Untitled-34_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423" y="428604"/>
            <a:ext cx="9102961" cy="621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και ο πιστός του σκύλος Άργος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C:\Users\gwgw\Desktop\ΣΧΟΛΕΙΟ\ΟΔΥΣΣΕΙΑ\ΟΔΥΣΣΕΙΑ\3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071934" cy="3367908"/>
          </a:xfrm>
          <a:prstGeom prst="rect">
            <a:avLst/>
          </a:prstGeom>
          <a:noFill/>
        </p:spPr>
      </p:pic>
      <p:pic>
        <p:nvPicPr>
          <p:cNvPr id="40965" name="Picture 5" descr="C:\Users\gwgw\Desktop\ΣΧΟΛΕΙΟ\ΟΔΥΣΣΕΙΑ\ΟΔΥΣΣΕΙΑ\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44232"/>
            <a:ext cx="4814920" cy="282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αναγνωρίζεται από την Ευρύκλεια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gwgw\Desktop\ΣΧΟΛΕΙΟ\ΟΔΥΣΣΕΙΑ\ΟΔΥΣΣΕΙΑ\Odysseus_and_Euryclea_by_Christian_Gottlob_Heyne_-_Project_Gutenberg_eText_1372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2316" y="857232"/>
            <a:ext cx="4538576" cy="592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μνηστηροφονία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gwgw\Desktop\ΣΧΟΛΕΙΟ\ΟΔΥΣΣΕΙΑ\ΟΔΥΣΣΕΙΑ\Resiz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43998" cy="432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σκοτώνει τους μνηστήρες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gwgw\Desktop\ΣΧΟΛΕΙΟ\ΟΔΥΣΣΕΙΑ\ΟΔΥΣΣΕΙΑ\odisseas-mnisti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865" y="1357298"/>
            <a:ext cx="9144860" cy="455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Οδυσσέας αναγνωρίζεται από την Πηνελόπη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gwgw\Desktop\ΣΧΟΛΕΙΟ\ΟΔΥΣΣΕΙΑ\ΟΔΥΣΣΕΙΑ\17123_OdysseusPenelop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62670"/>
            <a:ext cx="3830002" cy="4863494"/>
          </a:xfrm>
          <a:prstGeom prst="rect">
            <a:avLst/>
          </a:prstGeom>
          <a:noFill/>
        </p:spPr>
      </p:pic>
      <p:pic>
        <p:nvPicPr>
          <p:cNvPr id="34819" name="Picture 3" descr="C:\Users\gwgw\Desktop\ΣΧΟΛΕΙΟ\ΟΔΥΣΣΕΙΑ\ΟΔΥΣΣΕΙΑ\new_pa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7"/>
            <a:ext cx="4226588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wgw\Desktop\ΣΧΟΛΕΙΟ\ΟΔΥΣΣΕΙΑ\ΟΔΥΣΣΕΙΑ\rap_psi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43128"/>
            <a:ext cx="3812765" cy="5129078"/>
          </a:xfrm>
          <a:prstGeom prst="rect">
            <a:avLst/>
          </a:prstGeom>
          <a:noFill/>
        </p:spPr>
      </p:pic>
      <p:pic>
        <p:nvPicPr>
          <p:cNvPr id="35843" name="Picture 3" descr="C:\Users\gwgw\Desktop\ΣΧΟΛΕΙΟ\ΟΔΥΣΣΕΙΑ\ΟΔΥΣΣΕΙΑ\new_pa3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25190"/>
            <a:ext cx="4600873" cy="397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wgw\Desktop\ΣΧΟΛΕΙΟ\ΟΔΥΣΣΕΙΑ\ΟΔΥΣΣΕΙΑ\KarteTro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Οδυσσέας και Πηνελόπη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gwgw\Desktop\ΣΧΟΛΕΙΟ\ΟΔΥΣΣΕΙΑ\ΟΔΥΣΣΕΙΑ\00684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302" y="714356"/>
            <a:ext cx="7583299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Οδυσσέας και Λαέρτης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gwgw\Desktop\ΣΧΟΛΕΙΟ\ΟΔΥΣΣΕΙΑ\ΟΔΥΣΣΕΙΑ\rap_omeg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4"/>
            <a:ext cx="9163598" cy="557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Το ταξίδι του Οδυσσέα (με τις πιθανές τοποθεσίες των περιπετειών του)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gwgw\Desktop\ΣΧΟΛΕΙΟ\ΟΔΥΣΣΕΙΑ\ΟΔΥΣΣΕΙΑ\ΧΟ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9131"/>
            <a:ext cx="8072494" cy="619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gwgw\Desktop\ΣΧΟΛΕΙΟ\ΟΔΥΣΣΕΙΑ\ΟΔΥΣΣΕΙΑ\agalma_odyssea_itha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474329" cy="4214818"/>
          </a:xfrm>
          <a:prstGeom prst="rect">
            <a:avLst/>
          </a:prstGeom>
          <a:noFill/>
        </p:spPr>
      </p:pic>
      <p:pic>
        <p:nvPicPr>
          <p:cNvPr id="43012" name="Picture 4" descr="C:\Users\gwgw\Desktop\ΣΧΟΛΕΙΟ\ΟΔΥΣΣΕΙΑ\ΟΔΥΣΣΕΙΑ\ΟΔΥΣΣΕΑΣ  ΦΟΝΤΕΝΑΜΠΛΩ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4000528" cy="404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Άγαλμα του Οδυσσέα στην πατρίδα του, την Ιθάκη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gwgw\Desktop\ΣΧΟΛΕΙΟ\ΟΔΥΣΣΕΙΑ\ΟΔΥΣΣΕΙΑ\agalma-odyssea-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03653"/>
            <a:ext cx="7794147" cy="584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Ελένη και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Πάρης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(πίνακας του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David)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wgw\Desktop\ΣΧΟΛΕΙΟ\ΟΔΥΣΣΕΙΑ\ΟΔΥΣΣΕΙΑ\37553-Helen_and_Paris(Jacques-Louis_David-1788-Louvre,Paris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140884" cy="589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Τροία (αναπαράσταση)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gwgw\Desktop\ΣΧΟΛΕΙΟ\ΟΔΥΣΣΕΙΑ\ΟΔΥΣΣΕΙΑ\troy6Troy V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754" y="857232"/>
            <a:ext cx="8745964" cy="599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Δούρειος Ίππος (από την ταινία «Τροία»)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gwgw\Desktop\ΣΧΟΛΕΙΟ\ΟΔΥΣΣΕΙΑ\ΟΔΥΣΣΕΙΑ\tr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847" y="928670"/>
            <a:ext cx="7670484" cy="579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 Δούρειος Ίππος (σύγχρονη αναπαράσταση στην περιοχή της Τροίας)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gwgw\Desktop\ΣΧΟΛΕΙΟ\ΟΔΥΣΣΕΙΑ\ΟΔΥΣΣΕΙΑ\tro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4872084" cy="599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πυρπόληση της Τροίας (πίνακας του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Μπρύγκελ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gwgw\Desktop\ΣΧΟΛΕΙΟ\ΟΔΥΣΣΕΙΑ\ΟΔΥΣΣΕΙΑ\BurningofTr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314" y="785794"/>
            <a:ext cx="7988684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272</Words>
  <PresentationFormat>Προβολή στην οθόνη (4:3)</PresentationFormat>
  <Paragraphs>40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Προτομή του Ομήρου</vt:lpstr>
      <vt:lpstr>Ο Όμηρος</vt:lpstr>
      <vt:lpstr>Η δόξα του Ομήρου (αλληγορικός πίνακας του Ingres)</vt:lpstr>
      <vt:lpstr>Διαφάνεια 4</vt:lpstr>
      <vt:lpstr>Ελένη και Πάρης (πίνακας του David)</vt:lpstr>
      <vt:lpstr>Τροία (αναπαράσταση)</vt:lpstr>
      <vt:lpstr>Ο Δούρειος Ίππος (από την ταινία «Τροία»)</vt:lpstr>
      <vt:lpstr>Ο Δούρειος Ίππος (σύγχρονη αναπαράσταση στην περιοχή της Τροίας)</vt:lpstr>
      <vt:lpstr>Η πυρπόληση της Τροίας (πίνακας του Μπρύγκελ)</vt:lpstr>
      <vt:lpstr>Η πτώση της Τροίας (πίνακας του Pieter Schoubroeck-1606)</vt:lpstr>
      <vt:lpstr>Ο Αινείας σώζει τον πατέρα του (πίνακας του Schoubroeck)</vt:lpstr>
      <vt:lpstr>Η δολοφονία του Πριάμου (αττικό ερυθρόμορφο αγγείο) </vt:lpstr>
      <vt:lpstr>Ο Οδυσσέας</vt:lpstr>
      <vt:lpstr>Χάρτης των περιπετειών του Οδυσσέα</vt:lpstr>
      <vt:lpstr>Αρχαίο ελληνικό πολεμικό πλοίο με έμβολο </vt:lpstr>
      <vt:lpstr>Ο Οδυσσέας στο έλεος του Ποσειδώνα</vt:lpstr>
      <vt:lpstr>Οδυσσέας και Κύκλωπας (πίνακας του Jacob Jordaens)</vt:lpstr>
      <vt:lpstr>Ο Οδυσσέας με το καράβι του ξεφεύγουν από τον Κύκλωπα Πολύφημο</vt:lpstr>
      <vt:lpstr>Ο Οδυσσέας και οι Σειρήνες</vt:lpstr>
      <vt:lpstr>Ο Οδυσσέας και οι Σειρήνες (πίνακας του Waterhouse, 1891)</vt:lpstr>
      <vt:lpstr>Η Κίρκη</vt:lpstr>
      <vt:lpstr>Ο Οδυσσέας στον Άδη</vt:lpstr>
      <vt:lpstr>Ο Οδυσσέας στους Λαιστρυγόνες (πίνακας του Jan Styka)</vt:lpstr>
      <vt:lpstr>Ο Οδυσσέας στη χώρα των Κικόνων</vt:lpstr>
      <vt:lpstr>Ο Οδυσσέας στο νησί του Αιόλου</vt:lpstr>
      <vt:lpstr>Οι Λωτοφάγοι</vt:lpstr>
      <vt:lpstr>Ο Οδυσσέας στο νησί του Ήλιου</vt:lpstr>
      <vt:lpstr>Ο Οδυσσέας στη Σκύλλα και στη Χάρυβδη</vt:lpstr>
      <vt:lpstr>Οδυσσέας και Καλυψώ</vt:lpstr>
      <vt:lpstr>Ο Οδυσσέας νοσταλγώντας την πατρίδα του στο νησί της Καλυψώς</vt:lpstr>
      <vt:lpstr>Ο Οδυσσέας και η Ναυσικά (στο νησί των Φαιάκων)</vt:lpstr>
      <vt:lpstr>Ο Οδυσσέας αναγνωρίζεται από τον Τηλέμαχο</vt:lpstr>
      <vt:lpstr>Διαφάνεια 33</vt:lpstr>
      <vt:lpstr>Ο Οδυσσέας και ο πιστός του σκύλος Άργος</vt:lpstr>
      <vt:lpstr>Ο Οδυσσέας αναγνωρίζεται από την Ευρύκλεια</vt:lpstr>
      <vt:lpstr>Η μνηστηροφονία</vt:lpstr>
      <vt:lpstr>Ο Οδυσσέας σκοτώνει τους μνηστήρες</vt:lpstr>
      <vt:lpstr>Ο Οδυσσέας αναγνωρίζεται από την Πηνελόπη</vt:lpstr>
      <vt:lpstr>Διαφάνεια 39</vt:lpstr>
      <vt:lpstr>Οδυσσέας και Πηνελόπη</vt:lpstr>
      <vt:lpstr>Οδυσσέας και Λαέρτης</vt:lpstr>
      <vt:lpstr>Το ταξίδι του Οδυσσέα (με τις πιθανές τοποθεσίες των περιπετειών του)</vt:lpstr>
      <vt:lpstr>Διαφάνεια 43</vt:lpstr>
      <vt:lpstr>Άγαλμα του Οδυσσέα στην πατρίδα του, την Ιθάκη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Όμηρος</dc:title>
  <dc:creator>gwgw</dc:creator>
  <cp:lastModifiedBy>gwgw</cp:lastModifiedBy>
  <cp:revision>13</cp:revision>
  <dcterms:created xsi:type="dcterms:W3CDTF">2016-09-12T22:43:42Z</dcterms:created>
  <dcterms:modified xsi:type="dcterms:W3CDTF">2016-09-20T21:32:13Z</dcterms:modified>
</cp:coreProperties>
</file>