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Caveat Brus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Brush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1525522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1525522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d97707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d97707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f945d1b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f945d1b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24f26c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24f26c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9262753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9262753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152552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2152552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1525522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1525522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1525522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1525522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3d3e9f3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3d3e9f3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201d891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201d891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1525522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152552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21525522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21525522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15b3d3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15b3d3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1525522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1525522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21525522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21525522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21525522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21525522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2425bd4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2425bd4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98644ba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98644ba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d3ed1ad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d3ed1ad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21525522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21525522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2152552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2152552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215b3d3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215b3d3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15b3d3d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15b3d3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15b3d3d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15b3d3d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rezi.com/6sdcesl-fqc9/le-passe-compos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rcadaferreira.blogspot.com/2018/01/le-passe-compose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podcastfrancaisfacile.com/podcast/parler-de-ses-vacances-3.html" TargetMode="External"/><Relationship Id="rId4" Type="http://schemas.openxmlformats.org/officeDocument/2006/relationships/hyperlink" Target="https://www.youtube.com/watch?v=Q_Ey56dshwM" TargetMode="External"/><Relationship Id="rId5" Type="http://schemas.openxmlformats.org/officeDocument/2006/relationships/hyperlink" Target="https://www.flevideo.com/fle_video_quiz_low_intermediate.php?id=7052" TargetMode="External"/><Relationship Id="rId6" Type="http://schemas.openxmlformats.org/officeDocument/2006/relationships/hyperlink" Target="https://www.youtube.com/watch?v=CeDm70ja-Fg&amp;t=33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french1959.eu/archives/2013/01/30/26282066.html" TargetMode="External"/><Relationship Id="rId4" Type="http://schemas.openxmlformats.org/officeDocument/2006/relationships/hyperlink" Target="http://www.french1959.eu/archives/2013/01/30/26282066.html" TargetMode="External"/><Relationship Id="rId5" Type="http://schemas.openxmlformats.org/officeDocument/2006/relationships/hyperlink" Target="http://www.french1959.eu/archives/2013/01/30/26282066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podcastfrancaisfacile.com/podcast/parler-de-ses-vacances-3.ht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-UVkkLbtNXI" TargetMode="External"/><Relationship Id="rId4" Type="http://schemas.openxmlformats.org/officeDocument/2006/relationships/hyperlink" Target="https://www.youtube.com/watch?v=CeDm70ja-Fg&amp;t=33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podcastfrancaisfacile.com/podcast/parler-de-ses-vacances.html" TargetMode="External"/><Relationship Id="rId4" Type="http://schemas.openxmlformats.org/officeDocument/2006/relationships/hyperlink" Target="https://www.podcastfrancaisfacile.com/podcast/parler-de-ses-vacances-2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.wikipedia.org/wiki/Cannes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0000FF"/>
                </a:solidFill>
              </a:rPr>
              <a:t>Vacances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Classe 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Unité 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E. Hartzavalou, prof de fle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Vocabulaire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3000">
                <a:solidFill>
                  <a:srgbClr val="0000FF"/>
                </a:solidFill>
              </a:rPr>
              <a:t>passer ses vacances – visiter un musée – se promener dans les rues – faire les magasins – visiter un château – profiter – écrire des cartes postales</a:t>
            </a:r>
            <a:endParaRPr b="1"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5200" y="445025"/>
            <a:ext cx="295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Fiche de travail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142" y="0"/>
            <a:ext cx="32737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233775" y="1959125"/>
            <a:ext cx="25134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FF"/>
                </a:solidFill>
                <a:latin typeface="Caveat Brush"/>
                <a:ea typeface="Caveat Brush"/>
                <a:cs typeface="Caveat Brush"/>
                <a:sym typeface="Caveat Brush"/>
              </a:rPr>
              <a:t>Vive les vacances!</a:t>
            </a:r>
            <a:endParaRPr>
              <a:solidFill>
                <a:srgbClr val="0000FF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151" y="0"/>
            <a:ext cx="34936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P.C. EN PREZI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https://prezi.com/6sdcesl-fqc9/le-passe-compose/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971825" y="445025"/>
            <a:ext cx="674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29" y="0"/>
            <a:ext cx="77529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2401"/>
            <a:ext cx="9144001" cy="44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69325"/>
            <a:ext cx="6536700" cy="5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paddle</a:t>
            </a:r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https://arcadaferreira.blogspot.com/2018/01/le-passe-compose.html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Mes dernières vacances: Podcast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https://www.podcastfrancaisfacile.com/podcast/parler-de-ses-vacances-3.html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000000"/>
                </a:solidFill>
              </a:rPr>
              <a:t>Nice: C. O.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https://www.youtube.com/watch?v=Q_Ey56dshwM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5"/>
              </a:rPr>
              <a:t>https://www.flevideo.com/fle_video_quiz_low_intermediate.php?id=7052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</a:rPr>
              <a:t>Raconter mes vacances en Crète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 u="sng">
                <a:solidFill>
                  <a:schemeClr val="hlink"/>
                </a:solidFill>
                <a:hlinkClick r:id="rId6"/>
              </a:rPr>
              <a:t>https://www.youtube.com/watch?v=CeDm70ja-Fg&amp;t=33s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106425"/>
            <a:ext cx="85206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Passé Composé: avoir + Ppassé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98000" y="945350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Oui, </a:t>
            </a:r>
            <a:r>
              <a:rPr lang="el">
                <a:solidFill>
                  <a:srgbClr val="000000"/>
                </a:solidFill>
              </a:rPr>
              <a:t>J’ai aim</a:t>
            </a:r>
            <a:r>
              <a:rPr lang="el">
                <a:solidFill>
                  <a:srgbClr val="CC0000"/>
                </a:solidFill>
              </a:rPr>
              <a:t>é</a:t>
            </a:r>
            <a:r>
              <a:rPr lang="el">
                <a:solidFill>
                  <a:srgbClr val="000000"/>
                </a:solidFill>
              </a:rPr>
              <a:t> mes vacances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Tu as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tes vacances?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Il a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l’Italie?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Elle a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Rome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Nous avons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Rhodes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Vous avez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la Crète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Ils ont aim</a:t>
            </a:r>
            <a:r>
              <a:rPr lang="el">
                <a:solidFill>
                  <a:srgbClr val="CC0000"/>
                </a:solidFill>
              </a:rPr>
              <a:t>é </a:t>
            </a:r>
            <a:r>
              <a:rPr lang="el">
                <a:solidFill>
                  <a:srgbClr val="000000"/>
                </a:solidFill>
              </a:rPr>
              <a:t>Paris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>
                <a:solidFill>
                  <a:srgbClr val="000000"/>
                </a:solidFill>
              </a:rPr>
              <a:t>Elles ont aimé la France!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5" y="0"/>
            <a:ext cx="91440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Regardez l’image! Quels mots passent par votre tête?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50" y="513050"/>
            <a:ext cx="6801300" cy="45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38325"/>
            <a:ext cx="85206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passé composé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0509"/>
            <a:ext cx="9144001" cy="416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105350"/>
            <a:ext cx="86982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P.C. avec le verbe auxiliaire être</a:t>
            </a:r>
            <a:endParaRPr/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5" y="909925"/>
            <a:ext cx="8313900" cy="41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1700" u="sng">
                <a:solidFill>
                  <a:schemeClr val="hlink"/>
                </a:solidFill>
                <a:hlinkClick r:id="rId3"/>
              </a:rPr>
              <a:t>Mes vacances (FLE ADO: niveau A2)</a:t>
            </a:r>
            <a:endParaRPr b="1" sz="17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5"/>
              </a:rPr>
              <a:t>http://www.french1959.eu/archives/2013/01/30/26282066.html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172400"/>
            <a:ext cx="85206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00"/>
              <a:t>Parler de ses dernières vacances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42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https://www.podcastfrancaisfacile.com/podcast/parler-de-ses-vacances-3.html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00"/>
              <a:t>Raconter ses vacances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https://www.youtube.com/watch?v=-UVkkLbtNXI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l" sz="2300">
                <a:solidFill>
                  <a:schemeClr val="dk1"/>
                </a:solidFill>
              </a:rPr>
              <a:t>【FLE A2】 Raconter ses vacances: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https://www.youtube.com/watch?v=CeDm70ja-Fg&amp;t=33s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Parler des vacances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https://www.podcastfrancaisfacile.com/podcast/parler-de-ses-vacances.html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https://www.podcastfrancaisfacile.com/podcast/parler-de-ses-vacances-2.html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765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693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u="sng">
                <a:solidFill>
                  <a:schemeClr val="hlink"/>
                </a:solidFill>
                <a:hlinkClick r:id="rId3"/>
              </a:rPr>
              <a:t>https://fr.wikipedia.org/wiki/Cannes</a:t>
            </a:r>
            <a:r>
              <a:rPr lang="el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48875" y="572700"/>
            <a:ext cx="3470100" cy="44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quel type de texte il s’agit 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Qui écrit ce document 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A qui 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Pourquoi 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3811">
            <a:off x="321524" y="2586650"/>
            <a:ext cx="3410454" cy="22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9575" y="0"/>
            <a:ext cx="53644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57475"/>
            <a:ext cx="8520600" cy="5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FF0000"/>
                </a:solidFill>
              </a:rPr>
              <a:t>Mes vacances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740625"/>
            <a:ext cx="8520600" cy="3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Où </a:t>
            </a:r>
            <a:r>
              <a:rPr b="1" lang="el" sz="2400">
                <a:solidFill>
                  <a:srgbClr val="0000FF"/>
                </a:solidFill>
              </a:rPr>
              <a:t>as-tu passé tes vacances? -En France, à Paris.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Quand?</a:t>
            </a:r>
            <a:r>
              <a:rPr b="1" lang="el" sz="2400">
                <a:solidFill>
                  <a:srgbClr val="0000FF"/>
                </a:solidFill>
              </a:rPr>
              <a:t> - En juillet, le 23 juillet, en été,du 23 juillet au 3 août!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Avec qui?</a:t>
            </a:r>
            <a:r>
              <a:rPr b="1" lang="el" sz="2400">
                <a:solidFill>
                  <a:srgbClr val="0000FF"/>
                </a:solidFill>
              </a:rPr>
              <a:t> -Avec mes parents, en famille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Comment</a:t>
            </a:r>
            <a:r>
              <a:rPr b="1" lang="el" sz="2400">
                <a:solidFill>
                  <a:srgbClr val="0000FF"/>
                </a:solidFill>
              </a:rPr>
              <a:t> tu es allé(e) là? -En avion, en auto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Où</a:t>
            </a:r>
            <a:r>
              <a:rPr b="1" lang="el" sz="2400">
                <a:solidFill>
                  <a:srgbClr val="0000FF"/>
                </a:solidFill>
              </a:rPr>
              <a:t> as-tu logé? -Dans un hôtel, à une chambre à louer.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l" sz="2400">
                <a:solidFill>
                  <a:srgbClr val="FF0000"/>
                </a:solidFill>
              </a:rPr>
              <a:t>Qu’est-ce que tu as fait?</a:t>
            </a:r>
            <a:r>
              <a:rPr b="1" lang="el" sz="2400">
                <a:solidFill>
                  <a:srgbClr val="0000FF"/>
                </a:solidFill>
              </a:rPr>
              <a:t> - Visiter des musées, se promener, goûter une spécialité, prendre des photos, visiter des monuments, acheter des souvenirs…... </a:t>
            </a:r>
            <a:endParaRPr b="1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31"/>
            <a:ext cx="9144000" cy="509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moyens de transport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19227"/>
            <a:ext cx="8382000" cy="29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Activités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52" y="752475"/>
            <a:ext cx="6623125" cy="42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6800"/>
            <a:ext cx="9143999" cy="42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