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845B0C-C6E3-4BC1-A083-C95FFA42A666}" type="datetimeFigureOut">
              <a:rPr lang="el-GR" smtClean="0"/>
              <a:pPr/>
              <a:t>18/04/2024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65D1B1-8A61-4A68-B0C6-96DE1072F0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E. </a:t>
            </a:r>
            <a:r>
              <a:rPr lang="fr-FR" dirty="0" err="1" smtClean="0"/>
              <a:t>Hartzavalou</a:t>
            </a:r>
            <a:r>
              <a:rPr lang="fr-FR" dirty="0" smtClean="0"/>
              <a:t>, prof de FLE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L’amitié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liberté, P. Eluard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Sur mes cahiers d’écolier</a:t>
            </a:r>
            <a:endParaRPr lang="el-GR" dirty="0" smtClean="0"/>
          </a:p>
          <a:p>
            <a:r>
              <a:rPr lang="fr-FR" dirty="0" smtClean="0"/>
              <a:t>Sur mon pupitre et les arbres</a:t>
            </a:r>
            <a:endParaRPr lang="el-GR" dirty="0" smtClean="0"/>
          </a:p>
          <a:p>
            <a:r>
              <a:rPr lang="fr-FR" dirty="0" smtClean="0"/>
              <a:t>Sur le sable, sur la neige</a:t>
            </a:r>
            <a:endParaRPr lang="el-GR" dirty="0" smtClean="0"/>
          </a:p>
          <a:p>
            <a:r>
              <a:rPr lang="fr-FR" dirty="0" smtClean="0"/>
              <a:t>J’écris ton nom…</a:t>
            </a:r>
            <a:endParaRPr lang="el-GR" dirty="0" smtClean="0"/>
          </a:p>
          <a:p>
            <a:r>
              <a:rPr lang="fr-FR" dirty="0" smtClean="0"/>
              <a:t> </a:t>
            </a:r>
            <a:endParaRPr lang="el-GR" dirty="0" smtClean="0"/>
          </a:p>
          <a:p>
            <a:r>
              <a:rPr lang="fr-FR" dirty="0" smtClean="0"/>
              <a:t>Sur toutes les pages lues</a:t>
            </a:r>
            <a:endParaRPr lang="el-GR" dirty="0" smtClean="0"/>
          </a:p>
          <a:p>
            <a:r>
              <a:rPr lang="fr-FR" dirty="0" smtClean="0"/>
              <a:t>Sur toutes les pages blanches</a:t>
            </a:r>
            <a:endParaRPr lang="el-GR" dirty="0" smtClean="0"/>
          </a:p>
          <a:p>
            <a:r>
              <a:rPr lang="fr-FR" dirty="0" smtClean="0"/>
              <a:t>Pierre sang papier ou cendre</a:t>
            </a:r>
            <a:endParaRPr lang="el-GR" dirty="0" smtClean="0"/>
          </a:p>
          <a:p>
            <a:r>
              <a:rPr lang="fr-FR" dirty="0" smtClean="0"/>
              <a:t>J’écris ton nom</a:t>
            </a:r>
            <a:endParaRPr lang="el-GR" dirty="0" smtClean="0"/>
          </a:p>
          <a:p>
            <a:r>
              <a:rPr lang="fr-FR" dirty="0" smtClean="0"/>
              <a:t> </a:t>
            </a:r>
            <a:endParaRPr lang="el-GR" dirty="0" smtClean="0"/>
          </a:p>
          <a:p>
            <a:r>
              <a:rPr lang="fr-FR" dirty="0" smtClean="0"/>
              <a:t>Sur les images dorées</a:t>
            </a:r>
            <a:endParaRPr lang="el-GR" dirty="0" smtClean="0"/>
          </a:p>
          <a:p>
            <a:r>
              <a:rPr lang="fr-FR" dirty="0" smtClean="0"/>
              <a:t>Sur les armes des guerriers</a:t>
            </a:r>
            <a:endParaRPr lang="el-GR" dirty="0" smtClean="0"/>
          </a:p>
          <a:p>
            <a:r>
              <a:rPr lang="fr-FR" dirty="0" smtClean="0"/>
              <a:t>Sur la couronne des rois</a:t>
            </a:r>
            <a:endParaRPr lang="el-GR" dirty="0" smtClean="0"/>
          </a:p>
          <a:p>
            <a:r>
              <a:rPr lang="fr-FR" dirty="0" smtClean="0"/>
              <a:t>J’écris ton nom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miti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3024297" cy="1982278"/>
          </a:xfrm>
          <a:prstGeom prst="rect">
            <a:avLst/>
          </a:prstGeom>
        </p:spPr>
      </p:pic>
      <p:pic>
        <p:nvPicPr>
          <p:cNvPr id="4" name="3 - Εικόνα" descr="amitié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448532" cy="2600688"/>
          </a:xfrm>
          <a:prstGeom prst="rect">
            <a:avLst/>
          </a:prstGeom>
        </p:spPr>
      </p:pic>
      <p:pic>
        <p:nvPicPr>
          <p:cNvPr id="5" name="4 - Εικόνα" descr="amitié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4953003" cy="2786064"/>
          </a:xfrm>
          <a:prstGeom prst="rect">
            <a:avLst/>
          </a:prstGeom>
        </p:spPr>
      </p:pic>
      <p:pic>
        <p:nvPicPr>
          <p:cNvPr id="6" name="5 - Εικόνα" descr="amitié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00438"/>
            <a:ext cx="3949873" cy="22677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35</Words>
  <Application>Microsoft Office PowerPoint</Application>
  <PresentationFormat>Προβολή στην οθόνη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Δημοτικός</vt:lpstr>
      <vt:lpstr>L’amitié</vt:lpstr>
      <vt:lpstr>La liberté, P. Eluard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L’amitié</dc:title>
  <dc:creator>Lena</dc:creator>
  <cp:lastModifiedBy>Lena</cp:lastModifiedBy>
  <cp:revision>5</cp:revision>
  <dcterms:created xsi:type="dcterms:W3CDTF">2024-04-18T07:33:18Z</dcterms:created>
  <dcterms:modified xsi:type="dcterms:W3CDTF">2024-04-18T13:44:42Z</dcterms:modified>
</cp:coreProperties>
</file>