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6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B01F2-5DC3-4371-B91A-6FEC61DF4EDB}" type="datetimeFigureOut">
              <a:rPr lang="el-GR" smtClean="0"/>
              <a:t>1/9/2023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9F46D0-9475-4A6E-930C-CBDF426E8698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F3F54-09D4-4ACD-AB0D-4D57A8271638}" type="datetime1">
              <a:rPr lang="el-GR" smtClean="0"/>
              <a:t>1/9/2023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ΠΑΔΙΩΤΗΣ ΙΩΑΝΝΗΣ Σύμβουλος Εκπαίδευσης ΠΕ83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F15A0-4672-4FDB-942E-CC4322215B4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CB5F5-7B3B-4C40-B970-EF4969B86FCE}" type="datetime1">
              <a:rPr lang="el-GR" smtClean="0"/>
              <a:t>1/9/2023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ΠΑΔΙΩΤΗΣ ΙΩΑΝΝΗΣ Σύμβουλος Εκπαίδευσης ΠΕ83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F15A0-4672-4FDB-942E-CC4322215B4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C91820-7CA3-402C-86F2-1E14DD0F4E2B}" type="datetime1">
              <a:rPr lang="el-GR" smtClean="0"/>
              <a:t>1/9/2023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ΠΑΔΙΩΤΗΣ ΙΩΑΝΝΗΣ Σύμβουλος Εκπαίδευσης ΠΕ83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F15A0-4672-4FDB-942E-CC4322215B4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87223-1422-4F5B-9085-BED290BC2EB9}" type="datetime1">
              <a:rPr lang="el-GR" smtClean="0"/>
              <a:t>1/9/2023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ΠΑΔΙΩΤΗΣ ΙΩΑΝΝΗΣ Σύμβουλος Εκπαίδευσης ΠΕ83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F15A0-4672-4FDB-942E-CC4322215B4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3B1D3-4A9D-41BB-A569-191E68B8B794}" type="datetime1">
              <a:rPr lang="el-GR" smtClean="0"/>
              <a:t>1/9/2023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ΠΑΔΙΩΤΗΣ ΙΩΑΝΝΗΣ Σύμβουλος Εκπαίδευσης ΠΕ83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F15A0-4672-4FDB-942E-CC4322215B4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00E92E-BD7D-47CF-87DE-86DCDA6AF6E2}" type="datetime1">
              <a:rPr lang="el-GR" smtClean="0"/>
              <a:t>1/9/2023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ΠΑΔΙΩΤΗΣ ΙΩΑΝΝΗΣ Σύμβουλος Εκπαίδευσης ΠΕ83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F15A0-4672-4FDB-942E-CC4322215B4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67C2C-A365-49CF-8014-1AAF48EA9528}" type="datetime1">
              <a:rPr lang="el-GR" smtClean="0"/>
              <a:t>1/9/2023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ΠΑΔΙΩΤΗΣ ΙΩΑΝΝΗΣ Σύμβουλος Εκπαίδευσης ΠΕ83</a:t>
            </a:r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F15A0-4672-4FDB-942E-CC4322215B4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F4FA7-2652-4418-AD07-8FF99004F247}" type="datetime1">
              <a:rPr lang="el-GR" smtClean="0"/>
              <a:t>1/9/2023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ΠΑΔΙΩΤΗΣ ΙΩΑΝΝΗΣ Σύμβουλος Εκπαίδευσης ΠΕ83</a:t>
            </a:r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F15A0-4672-4FDB-942E-CC4322215B4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9564A4-E556-484A-8743-91F1F7E2B37C}" type="datetime1">
              <a:rPr lang="el-GR" smtClean="0"/>
              <a:t>1/9/2023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ΠΑΔΙΩΤΗΣ ΙΩΑΝΝΗΣ Σύμβουλος Εκπαίδευσης ΠΕ83</a:t>
            </a:r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F15A0-4672-4FDB-942E-CC4322215B4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23012-35A9-4F21-9E2B-1F738EE61D01}" type="datetime1">
              <a:rPr lang="el-GR" smtClean="0"/>
              <a:t>1/9/2023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ΠΑΔΙΩΤΗΣ ΙΩΑΝΝΗΣ Σύμβουλος Εκπαίδευσης ΠΕ83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F15A0-4672-4FDB-942E-CC4322215B4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C90ABB-01B4-4BAF-A514-F50078139390}" type="datetime1">
              <a:rPr lang="el-GR" smtClean="0"/>
              <a:t>1/9/2023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ΠΑΔΙΩΤΗΣ ΙΩΑΝΝΗΣ Σύμβουλος Εκπαίδευσης ΠΕ83</a:t>
            </a:r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F15A0-4672-4FDB-942E-CC4322215B4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0B439-D106-4F65-9129-FFBC156A2108}" type="datetime1">
              <a:rPr lang="el-GR" smtClean="0"/>
              <a:t>1/9/2023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l-GR" smtClean="0"/>
              <a:t>ΠΑΔΙΩΤΗΣ ΙΩΑΝΝΗΣ Σύμβουλος Εκπαίδευσης ΠΕ83</a:t>
            </a:r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F15A0-4672-4FDB-942E-CC4322215B4A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59632" y="1556792"/>
            <a:ext cx="6129312" cy="141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F15A0-4672-4FDB-942E-CC4322215B4A}" type="slidenum">
              <a:rPr lang="el-GR" smtClean="0"/>
              <a:t>1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ΠΑΔΙΩΤΗΣ ΙΩΑΝΝΗΣ Σύμβουλος Εκπαίδευσης ΠΕ83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0"/>
            <a:ext cx="8748464" cy="118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 b="64916"/>
          <a:stretch>
            <a:fillRect/>
          </a:stretch>
        </p:blipFill>
        <p:spPr bwMode="auto">
          <a:xfrm>
            <a:off x="323528" y="1700808"/>
            <a:ext cx="865247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 t="46047"/>
          <a:stretch>
            <a:fillRect/>
          </a:stretch>
        </p:blipFill>
        <p:spPr bwMode="auto">
          <a:xfrm>
            <a:off x="323528" y="3429000"/>
            <a:ext cx="8652470" cy="1771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F15A0-4672-4FDB-942E-CC4322215B4A}" type="slidenum">
              <a:rPr lang="el-GR" smtClean="0"/>
              <a:t>2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ΠΑΔΙΩΤΗΣ ΙΩΑΝΝΗΣ Σύμβουλος Εκπαίδευσης ΠΕ83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32656"/>
            <a:ext cx="8604448" cy="1160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420888"/>
            <a:ext cx="8389392" cy="2007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F15A0-4672-4FDB-942E-CC4322215B4A}" type="slidenum">
              <a:rPr lang="el-GR" smtClean="0"/>
              <a:t>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ΠΑΔΙΩΤΗΣ ΙΩΑΝΝΗΣ Σύμβουλος Εκπαίδευσης ΠΕ83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b="85897"/>
          <a:stretch>
            <a:fillRect/>
          </a:stretch>
        </p:blipFill>
        <p:spPr bwMode="auto">
          <a:xfrm>
            <a:off x="467544" y="260648"/>
            <a:ext cx="8347926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l="25015" t="17628" r="28405" b="27137"/>
          <a:stretch>
            <a:fillRect/>
          </a:stretch>
        </p:blipFill>
        <p:spPr bwMode="auto">
          <a:xfrm>
            <a:off x="2411760" y="1196752"/>
            <a:ext cx="3888432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l="12939" t="72863" r="12879"/>
          <a:stretch>
            <a:fillRect/>
          </a:stretch>
        </p:blipFill>
        <p:spPr bwMode="auto">
          <a:xfrm>
            <a:off x="827584" y="4769768"/>
            <a:ext cx="7777418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F15A0-4672-4FDB-942E-CC4322215B4A}" type="slidenum">
              <a:rPr lang="el-GR" smtClean="0"/>
              <a:t>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ΠΑΔΙΩΤΗΣ ΙΩΑΝΝΗΣ Σύμβουλος Εκπαίδευσης ΠΕ83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b="77647"/>
          <a:stretch>
            <a:fillRect/>
          </a:stretch>
        </p:blipFill>
        <p:spPr bwMode="auto">
          <a:xfrm>
            <a:off x="179512" y="332656"/>
            <a:ext cx="8901520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 t="27059" b="44706"/>
          <a:stretch>
            <a:fillRect/>
          </a:stretch>
        </p:blipFill>
        <p:spPr bwMode="auto">
          <a:xfrm>
            <a:off x="0" y="1988840"/>
            <a:ext cx="890152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 t="72941"/>
          <a:stretch>
            <a:fillRect/>
          </a:stretch>
        </p:blipFill>
        <p:spPr bwMode="auto">
          <a:xfrm>
            <a:off x="0" y="4221088"/>
            <a:ext cx="8901520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F15A0-4672-4FDB-942E-CC4322215B4A}" type="slidenum">
              <a:rPr lang="el-GR" smtClean="0"/>
              <a:t>5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ΠΑΔΙΩΤΗΣ ΙΩΑΝΝΗΣ Σύμβουλος Εκπαίδευσης ΠΕ83</a:t>
            </a:r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F15A0-4672-4FDB-942E-CC4322215B4A}" type="slidenum">
              <a:rPr lang="el-GR" smtClean="0"/>
              <a:t>6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ΠΑΔΙΩΤΗΣ ΙΩΑΝΝΗΣ Σύμβουλος Εκπαίδευσης ΠΕ83</a:t>
            </a:r>
            <a:endParaRPr lang="el-G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 b="68235"/>
          <a:stretch>
            <a:fillRect/>
          </a:stretch>
        </p:blipFill>
        <p:spPr bwMode="auto">
          <a:xfrm>
            <a:off x="251520" y="116632"/>
            <a:ext cx="8669198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t="41176"/>
          <a:stretch>
            <a:fillRect/>
          </a:stretch>
        </p:blipFill>
        <p:spPr bwMode="auto">
          <a:xfrm>
            <a:off x="251520" y="2564904"/>
            <a:ext cx="8669198" cy="36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F15A0-4672-4FDB-942E-CC4322215B4A}" type="slidenum">
              <a:rPr lang="el-GR" smtClean="0"/>
              <a:t>7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ΠΑΔΙΩΤΗΣ ΙΩΑΝΝΗΣ Σύμβουλος Εκπαίδευσης ΠΕ83</a:t>
            </a:r>
            <a:endParaRPr lang="el-GR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 b="64634"/>
          <a:stretch>
            <a:fillRect/>
          </a:stretch>
        </p:blipFill>
        <p:spPr bwMode="auto">
          <a:xfrm>
            <a:off x="251520" y="188640"/>
            <a:ext cx="877605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t="37805" r="2360" b="2439"/>
          <a:stretch>
            <a:fillRect/>
          </a:stretch>
        </p:blipFill>
        <p:spPr bwMode="auto">
          <a:xfrm>
            <a:off x="179512" y="2636912"/>
            <a:ext cx="8568952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F15A0-4672-4FDB-942E-CC4322215B4A}" type="slidenum">
              <a:rPr lang="el-GR" smtClean="0"/>
              <a:t>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l-GR" smtClean="0"/>
              <a:t>ΠΑΔΙΩΤΗΣ ΙΩΑΝΝΗΣ Σύμβουλος Εκπαίδευσης ΠΕ83</a:t>
            </a:r>
            <a:endParaRPr lang="el-GR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476672"/>
            <a:ext cx="8093946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48</Words>
  <Application>Microsoft Office PowerPoint</Application>
  <PresentationFormat>Προβολή στην οθόνη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8</vt:i4>
      </vt:variant>
    </vt:vector>
  </HeadingPairs>
  <TitlesOfParts>
    <vt:vector size="9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userX</dc:creator>
  <cp:lastModifiedBy>userX</cp:lastModifiedBy>
  <cp:revision>2</cp:revision>
  <dcterms:created xsi:type="dcterms:W3CDTF">2023-09-01T09:24:38Z</dcterms:created>
  <dcterms:modified xsi:type="dcterms:W3CDTF">2023-09-01T09:38:15Z</dcterms:modified>
</cp:coreProperties>
</file>