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4660"/>
  </p:normalViewPr>
  <p:slideViewPr>
    <p:cSldViewPr showGuides="1">
      <p:cViewPr>
        <p:scale>
          <a:sx n="100" d="100"/>
          <a:sy n="10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8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9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54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1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5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5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16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636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5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0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7339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</a:t>
            </a:r>
            <a:r>
              <a:rPr lang="el-GR" b="1" dirty="0" smtClean="0"/>
              <a:t>ΗΛΕΚΤΡΟΤΕΧΝΙΑΣ</a:t>
            </a:r>
            <a:r>
              <a:rPr lang="en-US" b="1" dirty="0" smtClean="0"/>
              <a:t> </a:t>
            </a:r>
            <a:r>
              <a:rPr lang="el-GR" b="1" dirty="0" smtClean="0"/>
              <a:t>ενότητα 5.1</a:t>
            </a:r>
            <a:endParaRPr lang="el-GR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19225" y="764704"/>
                <a:ext cx="8243142" cy="305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i="0" dirty="0" smtClean="0">
                    <a:latin typeface="Cambria Math"/>
                  </a:rPr>
                  <a:t>Στιγμιαίες τιμές τάσης και έντασης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1" i="0" smtClean="0">
                          <a:latin typeface="Cambria Math"/>
                        </a:rPr>
                        <m:t>𝐮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𝛈𝛍𝛗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𝛈𝛍𝛚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𝐟𝐭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𝛑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𝐭</m:t>
                      </m:r>
                    </m:oMath>
                  </m:oMathPara>
                </a14:m>
                <a:endParaRPr lang="el-GR" sz="1400" b="1" dirty="0"/>
              </a:p>
              <a:p>
                <a:pPr/>
                <a:endParaRPr lang="en-US" sz="1400" b="1" dirty="0" smtClean="0"/>
              </a:p>
              <a:p>
                <a:pPr/>
                <a:endParaRPr lang="el-GR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𝐢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latin typeface="Cambria Math"/>
                              <a:ea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>
                          <a:latin typeface="Cambria Math"/>
                          <a:ea typeface="Cambria Math"/>
                        </a:rPr>
                        <m:t>𝛈𝛍𝛗</m:t>
                      </m:r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latin typeface="Cambria Math"/>
                              <a:ea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>
                          <a:latin typeface="Cambria Math"/>
                          <a:ea typeface="Cambria Math"/>
                        </a:rPr>
                        <m:t>𝛈𝛍𝛚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latin typeface="Cambria Math"/>
                              <a:ea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>
                          <a:latin typeface="Cambria Math"/>
                          <a:ea typeface="Cambria Math"/>
                        </a:rPr>
                        <m:t>𝛈𝛍</m:t>
                      </m:r>
                      <m:r>
                        <a:rPr lang="el-GR" sz="1400" b="1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𝐟𝐭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latin typeface="Cambria Math"/>
                              <a:ea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>
                          <a:latin typeface="Cambria Math"/>
                          <a:ea typeface="Cambria Math"/>
                        </a:rPr>
                        <m:t>𝛈𝛍</m:t>
                      </m:r>
                      <m:f>
                        <m:f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400" b="1">
                              <a:latin typeface="Cambria Math"/>
                              <a:ea typeface="Cambria Math"/>
                            </a:rPr>
                            <m:t>𝛑</m:t>
                          </m:r>
                        </m:num>
                        <m:den>
                          <m:r>
                            <a:rPr lang="el-GR" sz="1400" b="1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n-US" sz="1400" b="1">
                          <a:latin typeface="Cambria Math"/>
                          <a:ea typeface="Cambria Math"/>
                        </a:rPr>
                        <m:t>𝐭</m:t>
                      </m:r>
                    </m:oMath>
                  </m:oMathPara>
                </a14:m>
                <a:endParaRPr lang="el-GR" sz="1400" b="1" dirty="0"/>
              </a:p>
              <a:p>
                <a:pPr/>
                <a:endParaRPr lang="el-GR" sz="1400" b="1" dirty="0"/>
              </a:p>
              <a:p>
                <a:r>
                  <a:rPr lang="en-US" sz="1400" b="1" dirty="0" smtClean="0"/>
                  <a:t>u, i </a:t>
                </a:r>
                <a:r>
                  <a:rPr lang="el-GR" sz="1400" b="1" dirty="0" smtClean="0"/>
                  <a:t>οι στιγμιαίες τιμές</a:t>
                </a:r>
              </a:p>
              <a:p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0</a:t>
                </a:r>
                <a:r>
                  <a:rPr lang="en-US" sz="1400" b="1" dirty="0" smtClean="0"/>
                  <a:t>, I</a:t>
                </a:r>
                <a:r>
                  <a:rPr lang="en-US" sz="1400" b="1" baseline="-25000" dirty="0" smtClean="0"/>
                  <a:t>0</a:t>
                </a:r>
                <a:r>
                  <a:rPr lang="en-US" sz="1400" b="1" dirty="0" smtClean="0"/>
                  <a:t> </a:t>
                </a:r>
                <a:r>
                  <a:rPr lang="el-GR" sz="1400" b="1" dirty="0" smtClean="0"/>
                  <a:t>το πλάτος δηλ. οι μέγιστες τιμές τάσης, έντασης</a:t>
                </a:r>
              </a:p>
              <a:p>
                <a:r>
                  <a:rPr lang="el-GR" sz="1400" b="1" dirty="0" smtClean="0"/>
                  <a:t>Τ: περίοδος, δηλ. ο χρόνος που απαιτείται για να ολοκληρωθεί ένας κύκλος</a:t>
                </a:r>
              </a:p>
              <a:p>
                <a:r>
                  <a:rPr lang="en-US" sz="1400" b="1" dirty="0" smtClean="0"/>
                  <a:t>f</a:t>
                </a:r>
                <a:r>
                  <a:rPr lang="el-GR" sz="1400" b="1" dirty="0" smtClean="0"/>
                  <a:t>: συχνότητα</a:t>
                </a:r>
                <a:endParaRPr lang="en-US" sz="1400" b="1" dirty="0" smtClean="0"/>
              </a:p>
              <a:p>
                <a:r>
                  <a:rPr lang="el-GR" sz="1400" b="1" dirty="0" smtClean="0"/>
                  <a:t>ω: η κυκλική συχνότητα</a:t>
                </a:r>
              </a:p>
              <a:p>
                <a:r>
                  <a:rPr lang="el-GR" sz="1400" b="1" dirty="0" smtClean="0"/>
                  <a:t>φ: η στιγμιαία φάση</a:t>
                </a:r>
                <a:endParaRPr lang="el-GR" sz="14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25" y="764704"/>
                <a:ext cx="8243142" cy="3053400"/>
              </a:xfrm>
              <a:prstGeom prst="rect">
                <a:avLst/>
              </a:prstGeom>
              <a:blipFill rotWithShape="1">
                <a:blip r:embed="rId2"/>
                <a:stretch>
                  <a:fillRect l="-74" b="-5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Ορθογώνιο 8"/>
              <p:cNvSpPr/>
              <p:nvPr/>
            </p:nvSpPr>
            <p:spPr>
              <a:xfrm>
                <a:off x="219225" y="4267479"/>
                <a:ext cx="3371757" cy="71109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sz="1400" b="1" i="0" dirty="0" smtClean="0">
                    <a:latin typeface="Cambria Math"/>
                  </a:rPr>
                  <a:t>Κυκλική συχνότητα, </a:t>
                </a:r>
                <a:r>
                  <a:rPr lang="en-US" sz="1400" b="1" i="0" dirty="0" smtClean="0">
                    <a:latin typeface="Cambria Math"/>
                  </a:rPr>
                  <a:t> </a:t>
                </a:r>
                <a:r>
                  <a:rPr lang="el-GR" sz="1400" b="1" i="0" dirty="0" smtClean="0">
                    <a:latin typeface="Cambria Math"/>
                  </a:rPr>
                  <a:t>συχνότητα</a:t>
                </a:r>
                <a:r>
                  <a:rPr lang="el-GR" sz="1400" b="1" i="0" dirty="0" smtClean="0">
                    <a:latin typeface="Cambria Math"/>
                  </a:rPr>
                  <a:t>, περίοδος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0" smtClean="0">
                          <a:latin typeface="Cambria Math"/>
                        </a:rPr>
                        <m:t>𝛚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𝛑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𝐟</m:t>
                      </m:r>
                    </m:oMath>
                  </m:oMathPara>
                </a14:m>
                <a:endParaRPr lang="el-GR" sz="1400" b="1" dirty="0"/>
              </a:p>
            </p:txBody>
          </p:sp>
        </mc:Choice>
        <mc:Fallback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25" y="4267479"/>
                <a:ext cx="3371757" cy="711092"/>
              </a:xfrm>
              <a:prstGeom prst="rect">
                <a:avLst/>
              </a:prstGeom>
              <a:blipFill rotWithShape="1">
                <a:blip r:embed="rId3"/>
                <a:stretch>
                  <a:fillRect l="-180" r="-10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283968" y="4245425"/>
                <a:ext cx="2592288" cy="162583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l-GR" sz="1400" b="1" dirty="0" smtClean="0">
                    <a:latin typeface="Cambria Math"/>
                  </a:rPr>
                  <a:t>Ενεργός τάση και ένταση</a:t>
                </a:r>
                <a:endParaRPr lang="el-GR" sz="14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1400" b="1" i="0" smtClean="0">
                              <a:latin typeface="Cambria Math"/>
                            </a:rPr>
                            <m:t>𝚰</m:t>
                          </m:r>
                        </m:e>
                        <m:sub>
                          <m:r>
                            <a:rPr lang="el-GR" sz="1400" b="1" i="1" smtClean="0">
                              <a:latin typeface="Cambria Math"/>
                            </a:rPr>
                            <m:t>𝜺𝝂</m:t>
                          </m:r>
                        </m:sub>
                      </m:sSub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sz="1400" b="1" i="0" smtClean="0">
                                  <a:latin typeface="Cambria Math"/>
                                  <a:ea typeface="Cambria Math"/>
                                </a:rPr>
                                <m:t>𝚰</m:t>
                              </m:r>
                            </m:e>
                            <m:sub>
                              <m: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𝟕𝟎𝟕</m:t>
                      </m:r>
                      <m:sSub>
                        <m:sSub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sz="14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𝚰</m:t>
                          </m:r>
                        </m:e>
                        <m:sub>
                          <m:r>
                            <a:rPr lang="el-GR" sz="14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endParaRPr lang="en-US" sz="14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1">
                              <a:latin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400" b="1">
                              <a:latin typeface="Cambria Math"/>
                            </a:rPr>
                            <m:t>𝛆𝛎</m:t>
                          </m:r>
                        </m:sub>
                      </m:sSub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b="1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>
                                  <a:latin typeface="Cambria Math"/>
                                  <a:ea typeface="Cambria Math"/>
                                </a:rPr>
                                <m:t>𝐔</m:t>
                              </m:r>
                            </m:e>
                            <m:sub>
                              <m:r>
                                <a:rPr lang="en-US" sz="1400" b="1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400" b="1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𝟕𝟎𝟕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r>
                  <a:rPr lang="el-GR" sz="1400" b="1" dirty="0" smtClean="0"/>
                  <a:t>Ι</a:t>
                </a:r>
                <a:r>
                  <a:rPr lang="el-GR" sz="1400" b="1" baseline="-25000" dirty="0" smtClean="0"/>
                  <a:t>0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και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0</a:t>
                </a:r>
                <a:r>
                  <a:rPr lang="en-US" sz="1400" b="1" dirty="0"/>
                  <a:t> </a:t>
                </a:r>
                <a:r>
                  <a:rPr lang="el-GR" sz="1400" b="1" dirty="0"/>
                  <a:t>οι μέγιστες τιμές 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245425"/>
                <a:ext cx="2592288" cy="1625830"/>
              </a:xfrm>
              <a:prstGeom prst="rect">
                <a:avLst/>
              </a:prstGeom>
              <a:blipFill rotWithShape="1">
                <a:blip r:embed="rId4"/>
                <a:stretch>
                  <a:fillRect l="-233" b="-18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4364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195</Words>
  <Application>Microsoft Office PowerPoint</Application>
  <PresentationFormat>Προβολή στην οθόνη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49</cp:revision>
  <dcterms:created xsi:type="dcterms:W3CDTF">2018-10-31T08:53:33Z</dcterms:created>
  <dcterms:modified xsi:type="dcterms:W3CDTF">2019-02-14T10:21:43Z</dcterms:modified>
</cp:coreProperties>
</file>