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A19E-FE76-4D95-85A9-1C2CF8507097}" type="datetimeFigureOut">
              <a:rPr lang="el-GR" smtClean="0"/>
              <a:pPr/>
              <a:t>1/9/2023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62AB-8707-414A-9B9F-5E8F90A2B2D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B404-972D-4D8B-B1DD-613B61E9B66C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83CC-274E-4E20-882B-39391A5DE591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71B-C5AC-4141-89B0-16185E6A5D9D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6C09-0C17-4731-8941-2F65CB6728CE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DEE0-FEF0-4340-82B4-2E57F495A823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D263-564F-4806-B84F-4C8CE0839784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2F1-4413-467E-B881-F0C67F3D1278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3E99-6F0D-40C2-8811-F5B290257843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5788-63FE-4779-97B5-59F72F56195C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C43C-67D4-481E-9297-BE64B948DAA9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0382-B962-4D3E-A75B-AF9E342C10AB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45E5-1614-4177-9E94-FE81CDCEA8D2}" type="datetime1">
              <a:rPr lang="el-GR" smtClean="0"/>
              <a:pPr/>
              <a:t>1/9/2023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172F-D389-43A4-B691-1D14A62EC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164288" cy="36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80728"/>
            <a:ext cx="884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10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300339" cy="2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4863827" cy="23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Εικόνα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844824"/>
            <a:ext cx="4912970" cy="259058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877272"/>
            <a:ext cx="4608215" cy="7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39552" y="9807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Όταν </a:t>
            </a:r>
            <a:r>
              <a:rPr lang="el-GR" b="1" dirty="0"/>
              <a:t>έχουμε </a:t>
            </a:r>
            <a:r>
              <a:rPr lang="el-GR" b="1" dirty="0">
                <a:solidFill>
                  <a:srgbClr val="FF0000"/>
                </a:solidFill>
              </a:rPr>
              <a:t>ιδανικό πηνίο </a:t>
            </a:r>
            <a:r>
              <a:rPr lang="el-GR" b="1" dirty="0"/>
              <a:t>(χωρίς ωμική αντίσταση) τότε η επαγωγική αντίδραση δεν καταναλώνει πραγματική ισχύ, </a:t>
            </a:r>
            <a:r>
              <a:rPr lang="el-GR" b="1" dirty="0">
                <a:solidFill>
                  <a:srgbClr val="FF0000"/>
                </a:solidFill>
              </a:rPr>
              <a:t>άεργος ισχύ, </a:t>
            </a:r>
            <a:r>
              <a:rPr lang="el-GR" b="1" dirty="0" smtClean="0">
                <a:solidFill>
                  <a:srgbClr val="FF0000"/>
                </a:solidFill>
              </a:rPr>
              <a:t>Q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29897" cy="5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1106" r="59798" b="4062"/>
          <a:stretch>
            <a:fillRect/>
          </a:stretch>
        </p:blipFill>
        <p:spPr bwMode="auto">
          <a:xfrm>
            <a:off x="179512" y="1844824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1175"/>
          <a:stretch>
            <a:fillRect/>
          </a:stretch>
        </p:blipFill>
        <p:spPr bwMode="auto">
          <a:xfrm>
            <a:off x="3347864" y="1628800"/>
            <a:ext cx="431996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517232"/>
            <a:ext cx="5472608" cy="77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975018" cy="52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55576" y="90872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Όταν </a:t>
            </a:r>
            <a:r>
              <a:rPr lang="el-GR" sz="2400" b="1" dirty="0"/>
              <a:t>έχουμε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ιδανικό πυκνωτή </a:t>
            </a:r>
            <a:r>
              <a:rPr lang="el-GR" sz="2400" b="1" dirty="0"/>
              <a:t>(χωρίς ωμική αντίσταση) τότε η χωρητική αντίδραση δεν καταναλώνει πραγματική ισχύ,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άεργος ισχύ, 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Q</a:t>
            </a:r>
            <a:endParaRPr lang="el-G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6852" r="61336" b="21509"/>
          <a:stretch>
            <a:fillRect/>
          </a:stretch>
        </p:blipFill>
        <p:spPr bwMode="auto">
          <a:xfrm>
            <a:off x="179511" y="2348880"/>
            <a:ext cx="32835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38808" b="10755"/>
          <a:stretch>
            <a:fillRect/>
          </a:stretch>
        </p:blipFill>
        <p:spPr bwMode="auto">
          <a:xfrm>
            <a:off x="4355976" y="1772816"/>
            <a:ext cx="4546650" cy="326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301208"/>
            <a:ext cx="4482827" cy="66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5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875290" cy="7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4182" r="6728" b="16507"/>
          <a:stretch>
            <a:fillRect/>
          </a:stretch>
        </p:blipFill>
        <p:spPr bwMode="auto">
          <a:xfrm>
            <a:off x="0" y="1628800"/>
            <a:ext cx="5040560" cy="25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7277" y="1628800"/>
            <a:ext cx="4066723" cy="29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t="63953"/>
          <a:stretch>
            <a:fillRect/>
          </a:stretch>
        </p:blipFill>
        <p:spPr bwMode="auto">
          <a:xfrm>
            <a:off x="323528" y="5805264"/>
            <a:ext cx="8496944" cy="56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b="46179"/>
          <a:stretch>
            <a:fillRect/>
          </a:stretch>
        </p:blipFill>
        <p:spPr bwMode="auto">
          <a:xfrm>
            <a:off x="395536" y="4725144"/>
            <a:ext cx="84852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79945"/>
          <a:stretch>
            <a:fillRect/>
          </a:stretch>
        </p:blipFill>
        <p:spPr bwMode="auto">
          <a:xfrm>
            <a:off x="323528" y="980728"/>
            <a:ext cx="1625774" cy="243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04448" cy="92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095" t="11829" r="2290" b="40857"/>
          <a:stretch>
            <a:fillRect/>
          </a:stretch>
        </p:blipFill>
        <p:spPr bwMode="auto">
          <a:xfrm>
            <a:off x="1979712" y="1412776"/>
            <a:ext cx="68047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79"/>
            <a:ext cx="1152128" cy="18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293096"/>
            <a:ext cx="6624736" cy="11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92480" cy="5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515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76872"/>
            <a:ext cx="4791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8203456" cy="25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39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305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869160"/>
            <a:ext cx="57513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72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2767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b="82057"/>
          <a:stretch>
            <a:fillRect/>
          </a:stretch>
        </p:blipFill>
        <p:spPr bwMode="auto">
          <a:xfrm>
            <a:off x="4355976" y="980728"/>
            <a:ext cx="47880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75035" r="2245"/>
          <a:stretch>
            <a:fillRect/>
          </a:stretch>
        </p:blipFill>
        <p:spPr bwMode="auto">
          <a:xfrm>
            <a:off x="4355976" y="4869160"/>
            <a:ext cx="4680520" cy="110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30993" b="36383"/>
          <a:stretch>
            <a:fillRect/>
          </a:stretch>
        </p:blipFill>
        <p:spPr bwMode="auto">
          <a:xfrm>
            <a:off x="4355976" y="2348880"/>
            <a:ext cx="47880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172F-D389-43A4-B691-1D14A62ECE89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ΠΑΔΙΩΤΗΣ ΙΩΑΝΝΗΣ Σύμβουλος Εκπαίδευσης ΠΕ83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104</Words>
  <Application>Microsoft Office PowerPoint</Application>
  <PresentationFormat>Προβολή στην οθόνη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userX</dc:creator>
  <cp:lastModifiedBy>userX</cp:lastModifiedBy>
  <cp:revision>9</cp:revision>
  <dcterms:created xsi:type="dcterms:W3CDTF">2023-09-01T06:25:14Z</dcterms:created>
  <dcterms:modified xsi:type="dcterms:W3CDTF">2023-09-01T07:30:44Z</dcterms:modified>
</cp:coreProperties>
</file>