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7BB21-879F-0CA1-68C2-07FCFB011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88EF48-7F40-78FC-8DBE-7475ED55B386}"/>
              </a:ext>
            </a:extLst>
          </p:cNvPr>
          <p:cNvSpPr txBox="1"/>
          <p:nvPr/>
        </p:nvSpPr>
        <p:spPr>
          <a:xfrm>
            <a:off x="2184400" y="6553200"/>
            <a:ext cx="13639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Πώς η λογική και οι επιστήμες άλλαξαν τον κόσμο στην Αναγέννηση;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Ποιες ήταν οι επιπτώσεις των μεγάλων ανακαλύψεων στην παγκόσμια ιστορία;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Πώς οδήγησε ο Διαφωτισμός στις μεγάλες επαναστάσεις της Αμερικής και Γαλλίας;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23201-647C-9D56-57E0-DDCC858389C0}"/>
              </a:ext>
            </a:extLst>
          </p:cNvPr>
          <p:cNvSpPr txBox="1"/>
          <p:nvPr/>
        </p:nvSpPr>
        <p:spPr>
          <a:xfrm>
            <a:off x="1574800" y="1143000"/>
            <a:ext cx="13944600" cy="451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solidFill>
                  <a:srgbClr val="303030"/>
                </a:solidFill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Οι πηγές παρουσιάζουν μια δομημένη ανασκόπηση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ευρωπαϊκής ιστορίας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από την πτώση της Κωνσταντινούπολης έως το τέλος των Ναπολεόντειων Πολέμων.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περιεχόμενο εστιάζει στην πνευματική ανανέωση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Αναγέννησης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επέκταση του γνωστού κόσμου μέσω των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γεωγραφικών ανακαλύψεων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και τις βαθιές θρησκευτικές αλλαγές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Μεταρρύθμισης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Ιδιαίτερη έμφαση δίνεται στον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Διαφωτισμό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 οποίος έθεσε τις βάσεις για τις μεγάλες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επαναστάσεις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στην Αμερική και τη Γαλλία, προωθώντας τις αξίες της ελευθερίας και της λαϊκής κυριαρχίας.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 αναδρομή ολοκληρώνεται με την άνοδο και την πτώση του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Ναπολέοντα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καθώς και τις διπλωματικές προσπάθειες του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Συνεδρίου της Βιέννης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για την αποκατάσταση της ισορροπίας στην Ευρώπη. Συνολικά, το κείμενο αναδεικνύει τη μετάβαση από τον φεουδαρχικό κόσμο στη σύγχρονη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δημοκρατία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και τα ατομικά δικαιώματα.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5191A86-A0FC-AC3E-2021-9D84FE87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B7E177C3-C137-E519-5A2E-CF35EBAC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085AF-D118-0A6C-3696-F01D8EBB6BCC}"/>
              </a:ext>
            </a:extLst>
          </p:cNvPr>
          <p:cNvSpPr txBox="1"/>
          <p:nvPr/>
        </p:nvSpPr>
        <p:spPr>
          <a:xfrm>
            <a:off x="2184400" y="6553200"/>
            <a:ext cx="13639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Πώς η λογική και οι επιστήμες άλλαξαν τον κόσμο στην Αναγέννηση;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Ποιες ήταν οι επιπτώσεις των μεγάλων ανακαλύψεων στην παγκόσμια ιστορία;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l-GR" sz="2800" dirty="0">
                <a:solidFill>
                  <a:srgbClr val="303030"/>
                </a:solidFill>
                <a:effectLst/>
              </a:rPr>
              <a:t>Πώς οδήγησε ο Διαφωτισμός στις μεγάλες επαναστάσεις της Αμερικής και Γαλλίας;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0F2C3-0B51-1753-2477-5C3B39FEB4D2}"/>
              </a:ext>
            </a:extLst>
          </p:cNvPr>
          <p:cNvSpPr txBox="1"/>
          <p:nvPr/>
        </p:nvSpPr>
        <p:spPr>
          <a:xfrm>
            <a:off x="1574800" y="1143000"/>
            <a:ext cx="13944600" cy="472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solidFill>
                  <a:srgbClr val="303030"/>
                </a:solidFill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Οι πηγές παρουσιάζουν μια δομημένη ανασκόπηση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ευρωπαϊκής ιστορίας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από την πτώση της Κωνσταντινούπολης έως το τέλος των Ναπολεόντειων Πολέμων.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περιεχόμενο εστιάζει στην πνευματική ανανέωση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Αναγέννησης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την επέκταση του γνωστού κόσμου μέσω των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γεωγραφικών ανακαλύψεων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και τις βαθιές θρησκευτικές αλλαγές της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Μεταρρύθμισης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Ιδιαίτερη έμφαση δίνεται στον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Διαφωτισμό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ο οποίος έθεσε τις βάσεις για τις μεγάλες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επαναστάσεις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στην Αμερική και τη Γαλλία, προωθώντας τις αξίες της ελευθερίας και της λαϊκής κυριαρχίας.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Η αναδρομή ολοκληρώνεται με την άνοδο και την πτώση του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Ναπολέοντα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καθώς και τις διπλωματικές προσπάθειες του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Συνεδρίου της Βιέννης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για την αποκατάσταση της ισορροπίας στην Ευρώπη.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Συνολικά, το κείμενο αναδεικνύει τη μετάβαση από τον φεουδαρχικό κόσμο στη σύγχρονη </a:t>
            </a:r>
            <a:r>
              <a:rPr lang="el-GR" sz="2400" b="1" kern="100" dirty="0">
                <a:effectLst/>
                <a:latin typeface="Google Sans Text"/>
                <a:ea typeface="Calibri" panose="020F0502020204030204" pitchFamily="34" charset="0"/>
                <a:cs typeface="Times New Roman" panose="02020603050405020304" pitchFamily="18" charset="0"/>
              </a:rPr>
              <a:t>δημοκρατία</a:t>
            </a:r>
            <a:r>
              <a:rPr lang="el-G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και τα ατομικά δικαιώματα.</a:t>
            </a:r>
          </a:p>
        </p:txBody>
      </p:sp>
    </p:spTree>
    <p:extLst>
      <p:ext uri="{BB962C8B-B14F-4D97-AF65-F5344CB8AC3E}">
        <p14:creationId xmlns:p14="http://schemas.microsoft.com/office/powerpoint/2010/main" val="395032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325</Words>
  <Application>Microsoft Office PowerPoint</Application>
  <PresentationFormat>Προσαρμογή</PresentationFormat>
  <Paragraphs>14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8" baseType="lpstr">
      <vt:lpstr>Arial</vt:lpstr>
      <vt:lpstr>Calibri</vt:lpstr>
      <vt:lpstr>Google Sans Text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OURANIA PALIATSOU</dc:creator>
  <cp:lastModifiedBy>ΟΥΡΑΝΙΑ ΠΑΛΙΑΤΣΟΥ</cp:lastModifiedBy>
  <cp:revision>2</cp:revision>
  <dcterms:created xsi:type="dcterms:W3CDTF">2006-08-16T00:00:00Z</dcterms:created>
  <dcterms:modified xsi:type="dcterms:W3CDTF">2026-04-20T21:24:54Z</dcterms:modified>
</cp:coreProperties>
</file>