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08846D-91B8-43E7-90F6-17825E50B9A0}" type="datetimeFigureOut">
              <a:rPr lang="el-GR" smtClean="0"/>
              <a:t>4/12/2016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82E10C-90DE-4B36-81D5-3A23302C3F12}" type="slidenum">
              <a:rPr lang="el-GR" smtClean="0"/>
              <a:t>‹#›</a:t>
            </a:fld>
            <a:endParaRPr lang="el-G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8846D-91B8-43E7-90F6-17825E50B9A0}" type="datetimeFigureOut">
              <a:rPr lang="el-GR" smtClean="0"/>
              <a:t>4/12/2016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82E10C-90DE-4B36-81D5-3A23302C3F1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08846D-91B8-43E7-90F6-17825E50B9A0}" type="datetimeFigureOut">
              <a:rPr lang="el-GR" smtClean="0"/>
              <a:t>4/12/2016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82E10C-90DE-4B36-81D5-3A23302C3F1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8846D-91B8-43E7-90F6-17825E50B9A0}" type="datetimeFigureOut">
              <a:rPr lang="el-GR" smtClean="0"/>
              <a:t>4/12/2016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82E10C-90DE-4B36-81D5-3A23302C3F12}"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08846D-91B8-43E7-90F6-17825E50B9A0}" type="datetimeFigureOut">
              <a:rPr lang="el-GR" smtClean="0"/>
              <a:t>4/12/2016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82E10C-90DE-4B36-81D5-3A23302C3F12}" type="slidenum">
              <a:rPr lang="el-GR" smtClean="0"/>
              <a:t>‹#›</a:t>
            </a:fld>
            <a:endParaRPr lang="el-G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08846D-91B8-43E7-90F6-17825E50B9A0}" type="datetimeFigureOut">
              <a:rPr lang="el-GR" smtClean="0"/>
              <a:t>4/12/2016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B82E10C-90DE-4B36-81D5-3A23302C3F12}"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08846D-91B8-43E7-90F6-17825E50B9A0}" type="datetimeFigureOut">
              <a:rPr lang="el-GR" smtClean="0"/>
              <a:t>4/12/2016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B82E10C-90DE-4B36-81D5-3A23302C3F12}" type="slidenum">
              <a:rPr lang="el-GR" smtClean="0"/>
              <a:t>‹#›</a:t>
            </a:fld>
            <a:endParaRPr lang="el-G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08846D-91B8-43E7-90F6-17825E50B9A0}" type="datetimeFigureOut">
              <a:rPr lang="el-GR" smtClean="0"/>
              <a:t>4/12/2016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B82E10C-90DE-4B36-81D5-3A23302C3F12}"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8846D-91B8-43E7-90F6-17825E50B9A0}" type="datetimeFigureOut">
              <a:rPr lang="el-GR" smtClean="0"/>
              <a:t>4/12/2016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B82E10C-90DE-4B36-81D5-3A23302C3F1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8846D-91B8-43E7-90F6-17825E50B9A0}" type="datetimeFigureOut">
              <a:rPr lang="el-GR" smtClean="0"/>
              <a:t>4/12/2016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B82E10C-90DE-4B36-81D5-3A23302C3F12}" type="slidenum">
              <a:rPr lang="el-GR" smtClean="0"/>
              <a:t>‹#›</a:t>
            </a:fld>
            <a:endParaRPr lang="el-G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8846D-91B8-43E7-90F6-17825E50B9A0}" type="datetimeFigureOut">
              <a:rPr lang="el-GR" smtClean="0"/>
              <a:t>4/12/2016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B82E10C-90DE-4B36-81D5-3A23302C3F12}"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B08846D-91B8-43E7-90F6-17825E50B9A0}" type="datetimeFigureOut">
              <a:rPr lang="el-GR" smtClean="0"/>
              <a:t>4/12/2016</a:t>
            </a:fld>
            <a:endParaRPr lang="el-G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l-G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B82E10C-90DE-4B36-81D5-3A23302C3F12}"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2800" dirty="0" smtClean="0"/>
              <a:t>Η ΘΕΩΡΙΑ ΤΗΣ ΑΠΑΣΧΟΛΗΣΗΣ, ΤΟΥ ΤΟΚΟΥ ΚΑΙ ΤΟΥ ΧΡΗΜΑΤΟΣ </a:t>
            </a:r>
            <a:br>
              <a:rPr lang="el-GR" sz="2800" dirty="0" smtClean="0"/>
            </a:br>
            <a:r>
              <a:rPr lang="el-GR" sz="2800" dirty="0" smtClean="0"/>
              <a:t>(ΤΖΩΝ ΜΕΥΝΑΡΝΤ ΚΕΫΝΣ )</a:t>
            </a:r>
            <a:endParaRPr lang="el-GR" sz="2800" dirty="0"/>
          </a:p>
        </p:txBody>
      </p:sp>
      <p:sp>
        <p:nvSpPr>
          <p:cNvPr id="3" name="Subtitle 2"/>
          <p:cNvSpPr>
            <a:spLocks noGrp="1"/>
          </p:cNvSpPr>
          <p:nvPr>
            <p:ph type="subTitle" idx="1"/>
          </p:nvPr>
        </p:nvSpPr>
        <p:spPr/>
        <p:txBody>
          <a:bodyPr>
            <a:normAutofit/>
          </a:bodyPr>
          <a:lstStyle/>
          <a:p>
            <a:r>
              <a:rPr lang="el-GR" dirty="0" smtClean="0"/>
              <a:t>ΒΑΣΙΚΕΣ ΑΡΧΕΣ ΚΟΙΝΩΝΙΚΩΝ ΕΠΙΣΤΗΜΩΝ </a:t>
            </a:r>
          </a:p>
          <a:p>
            <a:r>
              <a:rPr lang="el-GR" sz="2400" dirty="0" smtClean="0"/>
              <a:t>ΑΝΑΣΤΑΣΙΑ ΠΑΤΣΙΟΥ ΚΟΙΝΩΝΙΟΛΟΓΟΣ</a:t>
            </a:r>
            <a:endParaRPr lang="el-GR" sz="2400" dirty="0"/>
          </a:p>
        </p:txBody>
      </p:sp>
    </p:spTree>
    <p:extLst>
      <p:ext uri="{BB962C8B-B14F-4D97-AF65-F5344CB8AC3E}">
        <p14:creationId xmlns:p14="http://schemas.microsoft.com/office/powerpoint/2010/main" val="3316089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4744"/>
            <a:ext cx="4038600" cy="5001419"/>
          </a:xfrm>
        </p:spPr>
        <p:txBody>
          <a:bodyPr/>
          <a:lstStyle/>
          <a:p>
            <a:r>
              <a:rPr lang="el-GR" dirty="0" smtClean="0"/>
              <a:t>Η θεωρία του Κέϋνς υιοθετήθηκε από τις ΗΠΑ το 1933 </a:t>
            </a:r>
            <a:endParaRPr lang="en-US" dirty="0"/>
          </a:p>
          <a:p>
            <a:r>
              <a:rPr lang="el-GR" dirty="0" smtClean="0"/>
              <a:t>Από τη Μεγ. Βρετανία </a:t>
            </a:r>
          </a:p>
          <a:p>
            <a:r>
              <a:rPr lang="el-GR" dirty="0" smtClean="0"/>
              <a:t>Μετά το 2</a:t>
            </a:r>
            <a:r>
              <a:rPr lang="el-GR" baseline="30000" dirty="0" smtClean="0"/>
              <a:t>ο</a:t>
            </a:r>
            <a:r>
              <a:rPr lang="el-GR" dirty="0" smtClean="0"/>
              <a:t> παγκόσμιο πόλεμο  μέχρι τη δεκαετία του 1980 </a:t>
            </a:r>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1484784"/>
            <a:ext cx="2667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531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60648"/>
            <a:ext cx="8229600" cy="6120680"/>
          </a:xfrm>
        </p:spPr>
        <p:txBody>
          <a:bodyPr>
            <a:normAutofit lnSpcReduction="10000"/>
          </a:bodyPr>
          <a:lstStyle/>
          <a:p>
            <a:endParaRPr lang="el-GR" sz="2000" dirty="0" smtClean="0"/>
          </a:p>
          <a:p>
            <a:r>
              <a:rPr lang="el-GR" sz="2000" dirty="0" smtClean="0"/>
              <a:t>Έζησε την οικονομική κρίση του 1929, τον 1ο και 2ο παγκόσμιο πόλεμο γι αυτό και με τη θεωρία τουεστίασε στο είδος της οικονομικής  πολιτικής που θα συντελέσει στην αποφυγή των οικονομικών κρίσεων και των πολέμων.</a:t>
            </a:r>
          </a:p>
          <a:p>
            <a:r>
              <a:rPr lang="el-GR" sz="2000" dirty="0" smtClean="0"/>
              <a:t>Στην εποχή του ο καπιταλισμός χαρακτηρίστηκε από την άνοδο του ιμπεριαλισμού.</a:t>
            </a:r>
          </a:p>
          <a:p>
            <a:r>
              <a:rPr lang="el-GR" sz="2000" dirty="0" smtClean="0"/>
              <a:t>Οι ιμπεριαλιστικές τάσεις της Γερμανίας οδήγησαν στον 1</a:t>
            </a:r>
            <a:r>
              <a:rPr lang="el-GR" sz="2000" baseline="30000" dirty="0" smtClean="0"/>
              <a:t>ο</a:t>
            </a:r>
            <a:r>
              <a:rPr lang="el-GR" sz="2000" dirty="0" smtClean="0"/>
              <a:t> παγκόσμιο πόλεμο.</a:t>
            </a:r>
          </a:p>
          <a:p>
            <a:r>
              <a:rPr lang="el-GR" sz="2000" dirty="0" smtClean="0"/>
              <a:t>Η κρίση του 1929-30 έφερε πολύ μεγάλη ανεργία.</a:t>
            </a:r>
          </a:p>
          <a:p>
            <a:r>
              <a:rPr lang="el-GR" sz="2000" dirty="0" smtClean="0"/>
              <a:t>Η παρέμβαση του κράτους στην οικονομία είναι η βασική  ιδέα της κεϋνσιανής θεωρίας.</a:t>
            </a:r>
          </a:p>
          <a:p>
            <a:r>
              <a:rPr lang="el-GR" sz="2000" dirty="0" smtClean="0"/>
              <a:t>Πώς συνδέεται η κεϋνσιανή οικονομία με την κοινοβουλευτική Δημοκρατία;</a:t>
            </a:r>
          </a:p>
          <a:p>
            <a:r>
              <a:rPr lang="el-GR" sz="2000" dirty="0" smtClean="0"/>
              <a:t>Πώς μπορεί να παρεμβαίνει το κράτος στην οικονομία σύμφωνα με τον Κέϋνς;</a:t>
            </a:r>
          </a:p>
          <a:p>
            <a:r>
              <a:rPr lang="el-GR" sz="2000" dirty="0" smtClean="0"/>
              <a:t>Ποια κράτη εφάρμοσαν την κεϋνσιανή θεωρία στην οικονομική τους πολιτική; </a:t>
            </a:r>
          </a:p>
          <a:p>
            <a:r>
              <a:rPr lang="el-GR" sz="2000" dirty="0" smtClean="0"/>
              <a:t>Ποια είναι η βασική διαφορά του Κέϋνς από τον Άνταμ Σμιθ;</a:t>
            </a:r>
          </a:p>
          <a:p>
            <a:endParaRPr lang="el-GR" sz="2000" dirty="0" smtClean="0"/>
          </a:p>
          <a:p>
            <a:endParaRPr lang="el-GR" sz="2000" dirty="0" smtClean="0"/>
          </a:p>
          <a:p>
            <a:endParaRPr lang="el-GR" dirty="0"/>
          </a:p>
        </p:txBody>
      </p:sp>
    </p:spTree>
    <p:extLst>
      <p:ext uri="{BB962C8B-B14F-4D97-AF65-F5344CB8AC3E}">
        <p14:creationId xmlns:p14="http://schemas.microsoft.com/office/powerpoint/2010/main" val="318274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04664"/>
            <a:ext cx="4038600" cy="5721499"/>
          </a:xfrm>
        </p:spPr>
        <p:txBody>
          <a:bodyPr/>
          <a:lstStyle/>
          <a:p>
            <a:r>
              <a:rPr lang="el-GR" dirty="0" smtClean="0"/>
              <a:t>Επηρέασε καθοριστικά την οικονομική σκέψη τον 20</a:t>
            </a:r>
            <a:r>
              <a:rPr lang="el-GR" baseline="30000" dirty="0" smtClean="0"/>
              <a:t>ο</a:t>
            </a:r>
            <a:r>
              <a:rPr lang="el-GR" dirty="0" smtClean="0"/>
              <a:t> αι.</a:t>
            </a:r>
          </a:p>
          <a:p>
            <a:r>
              <a:rPr lang="el-GR" dirty="0" smtClean="0"/>
              <a:t>Έζησε την οικονομική κρίση και τον 1</a:t>
            </a:r>
            <a:r>
              <a:rPr lang="el-GR" baseline="30000" dirty="0" smtClean="0"/>
              <a:t>ο</a:t>
            </a:r>
            <a:r>
              <a:rPr lang="el-GR" dirty="0" smtClean="0"/>
              <a:t> και 2</a:t>
            </a:r>
            <a:r>
              <a:rPr lang="el-GR" baseline="30000" dirty="0" smtClean="0"/>
              <a:t>ο</a:t>
            </a:r>
            <a:r>
              <a:rPr lang="el-GR" dirty="0" smtClean="0"/>
              <a:t> παγκόσμιο πόλεμο</a:t>
            </a:r>
          </a:p>
          <a:p>
            <a:r>
              <a:rPr lang="el-GR" dirty="0" smtClean="0"/>
              <a:t>Εστίασε στο είδος της οικονομικής  πολιτικής που θα συντελέσει στην αποφυγή των οικονομικών κρίσεων και των πολέμων</a:t>
            </a:r>
          </a:p>
          <a:p>
            <a:endParaRPr lang="el-GR"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91137" y="1772816"/>
            <a:ext cx="338531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733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140968"/>
            <a:ext cx="5565279" cy="229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457200" y="764704"/>
            <a:ext cx="4038600" cy="5361459"/>
          </a:xfrm>
        </p:spPr>
        <p:txBody>
          <a:bodyPr>
            <a:normAutofit fontScale="92500"/>
          </a:bodyPr>
          <a:lstStyle/>
          <a:p>
            <a:pPr marL="0" indent="0">
              <a:buNone/>
            </a:pPr>
            <a:r>
              <a:rPr lang="el-GR" dirty="0" smtClean="0"/>
              <a:t>Στην εποχή του εντείνονταν ο οικονομικός ανταγωνισμός των χωρών για την επικράτηση στη διεθνή αγορά.</a:t>
            </a:r>
          </a:p>
          <a:p>
            <a:pPr marL="0" indent="0">
              <a:buNone/>
            </a:pPr>
            <a:r>
              <a:rPr lang="el-GR" dirty="0" smtClean="0"/>
              <a:t>Οι επιχειρήσεις ήταν τεράστιες με διεθνή επιρροή .</a:t>
            </a:r>
          </a:p>
          <a:p>
            <a:pPr marL="0" indent="0">
              <a:buNone/>
            </a:pPr>
            <a:r>
              <a:rPr lang="el-GR" dirty="0" smtClean="0"/>
              <a:t>Επικρατούσε ο Ιμπεριαλισμός</a:t>
            </a:r>
          </a:p>
          <a:p>
            <a:pPr marL="0" indent="0">
              <a:buNone/>
            </a:pPr>
            <a:r>
              <a:rPr lang="el-GR" dirty="0" smtClean="0"/>
              <a:t>1ος παγκόσμιος Πόλεμος</a:t>
            </a:r>
          </a:p>
          <a:p>
            <a:pPr marL="0" indent="0">
              <a:buNone/>
            </a:pPr>
            <a:endParaRPr lang="el-GR" b="1" dirty="0"/>
          </a:p>
        </p:txBody>
      </p:sp>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476672"/>
            <a:ext cx="40005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54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Ιμπεριαλισμός </a:t>
            </a:r>
            <a:br>
              <a:rPr lang="el-GR" dirty="0" smtClean="0"/>
            </a:br>
            <a:endParaRPr lang="el-GR" dirty="0"/>
          </a:p>
        </p:txBody>
      </p:sp>
      <p:sp>
        <p:nvSpPr>
          <p:cNvPr id="3" name="Content Placeholder 2"/>
          <p:cNvSpPr>
            <a:spLocks noGrp="1"/>
          </p:cNvSpPr>
          <p:nvPr>
            <p:ph sz="half" idx="1"/>
          </p:nvPr>
        </p:nvSpPr>
        <p:spPr/>
        <p:txBody>
          <a:bodyPr/>
          <a:lstStyle/>
          <a:p>
            <a:r>
              <a:rPr lang="el-GR" dirty="0" smtClean="0"/>
              <a:t>Η πολιτική επέκταση των βιομηχανικά αναπτυγμένων χωρών σε βάρος άλλων κρατών</a:t>
            </a:r>
            <a:endParaRPr lang="el-GR" dirty="0"/>
          </a:p>
        </p:txBody>
      </p:sp>
      <p:pic>
        <p:nvPicPr>
          <p:cNvPr id="307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11960" y="1484784"/>
            <a:ext cx="453650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429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οικονομικές συνέπειες της ειρήνης»</a:t>
            </a:r>
            <a:endParaRPr lang="el-GR" dirty="0"/>
          </a:p>
        </p:txBody>
      </p:sp>
      <p:sp>
        <p:nvSpPr>
          <p:cNvPr id="3" name="Content Placeholder 2"/>
          <p:cNvSpPr>
            <a:spLocks noGrp="1"/>
          </p:cNvSpPr>
          <p:nvPr>
            <p:ph sz="half" idx="1"/>
          </p:nvPr>
        </p:nvSpPr>
        <p:spPr/>
        <p:txBody>
          <a:bodyPr/>
          <a:lstStyle/>
          <a:p>
            <a:r>
              <a:rPr lang="el-GR" dirty="0" smtClean="0"/>
              <a:t>Η Γερμανία δε θα μπορέσει να ξεπληρώσει τις πολεμικές αποζημιώσεις και θα ξεσπάσει μοιραία άλλος πόλεμος.</a:t>
            </a:r>
            <a:endParaRPr lang="el-GR"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762335" y="2328270"/>
            <a:ext cx="3810330" cy="340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066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36104"/>
          </a:xfrm>
        </p:spPr>
        <p:txBody>
          <a:bodyPr>
            <a:normAutofit fontScale="90000"/>
          </a:bodyPr>
          <a:lstStyle/>
          <a:p>
            <a:r>
              <a:rPr lang="el-GR" dirty="0" smtClean="0"/>
              <a:t/>
            </a:r>
            <a:br>
              <a:rPr lang="el-GR" dirty="0" smtClean="0"/>
            </a:br>
            <a:r>
              <a:rPr lang="el-GR" dirty="0" smtClean="0"/>
              <a:t/>
            </a:r>
            <a:br>
              <a:rPr lang="el-GR" dirty="0" smtClean="0"/>
            </a:br>
            <a:r>
              <a:rPr lang="el-GR" dirty="0" smtClean="0"/>
              <a:t>Η κρίση του 1929-30 </a:t>
            </a:r>
            <a:br>
              <a:rPr lang="el-GR" dirty="0" smtClean="0"/>
            </a:br>
            <a:endParaRPr lang="el-GR" dirty="0"/>
          </a:p>
        </p:txBody>
      </p:sp>
      <p:sp>
        <p:nvSpPr>
          <p:cNvPr id="3" name="Content Placeholder 2"/>
          <p:cNvSpPr>
            <a:spLocks noGrp="1"/>
          </p:cNvSpPr>
          <p:nvPr>
            <p:ph sz="half" idx="1"/>
          </p:nvPr>
        </p:nvSpPr>
        <p:spPr>
          <a:xfrm>
            <a:off x="457200" y="980728"/>
            <a:ext cx="4038600" cy="5145435"/>
          </a:xfrm>
        </p:spPr>
        <p:txBody>
          <a:bodyPr/>
          <a:lstStyle/>
          <a:p>
            <a:r>
              <a:rPr lang="el-GR" dirty="0" smtClean="0"/>
              <a:t>Οκτώβριος 1929 : πτώση του χρηματιστηρίου της Ν. Υόρκης-</a:t>
            </a:r>
          </a:p>
          <a:p>
            <a:r>
              <a:rPr lang="el-GR" dirty="0" smtClean="0"/>
              <a:t>Τεράστια ανεργία</a:t>
            </a:r>
          </a:p>
          <a:p>
            <a:endParaRPr lang="el-GR" dirty="0" smtClean="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980728"/>
            <a:ext cx="38100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394702"/>
            <a:ext cx="38100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886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«κεϋνσιανή σχολή»</a:t>
            </a:r>
            <a:endParaRPr lang="el-GR" dirty="0"/>
          </a:p>
        </p:txBody>
      </p:sp>
      <p:sp>
        <p:nvSpPr>
          <p:cNvPr id="3" name="Content Placeholder 2"/>
          <p:cNvSpPr>
            <a:spLocks noGrp="1"/>
          </p:cNvSpPr>
          <p:nvPr>
            <p:ph sz="half" idx="1"/>
          </p:nvPr>
        </p:nvSpPr>
        <p:spPr/>
        <p:txBody>
          <a:bodyPr/>
          <a:lstStyle/>
          <a:p>
            <a:pPr marL="0" indent="0">
              <a:buNone/>
            </a:pPr>
            <a:r>
              <a:rPr lang="el-GR" dirty="0" smtClean="0"/>
              <a:t>1936 </a:t>
            </a:r>
            <a:r>
              <a:rPr lang="el-GR" b="1" i="1" dirty="0" smtClean="0"/>
              <a:t>«Η γενική  Θεωρια της Απασχόλησης, του Τόκου </a:t>
            </a:r>
            <a:r>
              <a:rPr lang="el-GR" b="1" i="1" dirty="0"/>
              <a:t>κ</a:t>
            </a:r>
            <a:r>
              <a:rPr lang="el-GR" b="1" i="1" dirty="0" smtClean="0"/>
              <a:t>αι του Χρηματος»</a:t>
            </a:r>
          </a:p>
          <a:p>
            <a:pPr marL="0" indent="0">
              <a:buNone/>
            </a:pPr>
            <a:r>
              <a:rPr lang="el-GR" b="1" dirty="0" smtClean="0"/>
              <a:t>Αίτια της κρίσης </a:t>
            </a:r>
          </a:p>
          <a:p>
            <a:pPr marL="0" indent="0">
              <a:buNone/>
            </a:pPr>
            <a:r>
              <a:rPr lang="el-GR" b="1" dirty="0" smtClean="0"/>
              <a:t>Μέτρα για την αντιμετώπιση της ανεργίας</a:t>
            </a:r>
            <a:br>
              <a:rPr lang="el-GR" b="1" dirty="0" smtClean="0"/>
            </a:br>
            <a:endParaRPr lang="el-GR" b="1" dirty="0"/>
          </a:p>
        </p:txBody>
      </p:sp>
      <p:pic>
        <p:nvPicPr>
          <p:cNvPr id="61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852936"/>
            <a:ext cx="4038600" cy="281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563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καπιταλιστική οικονομία πρέπει να ισχύσουν:</a:t>
            </a:r>
            <a:endParaRPr lang="el-GR" dirty="0"/>
          </a:p>
        </p:txBody>
      </p:sp>
      <p:sp>
        <p:nvSpPr>
          <p:cNvPr id="3" name="Content Placeholder 2"/>
          <p:cNvSpPr>
            <a:spLocks noGrp="1"/>
          </p:cNvSpPr>
          <p:nvPr>
            <p:ph sz="half" idx="1"/>
          </p:nvPr>
        </p:nvSpPr>
        <p:spPr/>
        <p:txBody>
          <a:bodyPr>
            <a:normAutofit/>
          </a:bodyPr>
          <a:lstStyle/>
          <a:p>
            <a:r>
              <a:rPr lang="el-GR" dirty="0" smtClean="0"/>
              <a:t> </a:t>
            </a:r>
            <a:r>
              <a:rPr lang="el-GR" b="1" dirty="0" smtClean="0"/>
              <a:t>Πλήρη απασχόληση </a:t>
            </a:r>
            <a:r>
              <a:rPr lang="el-GR" dirty="0" smtClean="0"/>
              <a:t>των εργατών - εξεγέρσεις</a:t>
            </a:r>
          </a:p>
          <a:p>
            <a:r>
              <a:rPr lang="el-GR" dirty="0" smtClean="0"/>
              <a:t>Προστασία της </a:t>
            </a:r>
            <a:r>
              <a:rPr lang="el-GR" b="1" dirty="0" smtClean="0"/>
              <a:t>κοινοβουλευτικής Δημοκρατίας</a:t>
            </a:r>
          </a:p>
          <a:p>
            <a:r>
              <a:rPr lang="el-GR" b="1" dirty="0" smtClean="0"/>
              <a:t>Απειλή από το φασισμό</a:t>
            </a:r>
            <a:endParaRPr lang="el-GR" b="1"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2120" y="2132856"/>
            <a:ext cx="20002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130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κρατικός παρεμβατισμός</a:t>
            </a:r>
            <a:endParaRPr lang="el-GR" dirty="0"/>
          </a:p>
        </p:txBody>
      </p:sp>
      <p:sp>
        <p:nvSpPr>
          <p:cNvPr id="3" name="Content Placeholder 2"/>
          <p:cNvSpPr>
            <a:spLocks noGrp="1"/>
          </p:cNvSpPr>
          <p:nvPr>
            <p:ph sz="half" idx="1"/>
          </p:nvPr>
        </p:nvSpPr>
        <p:spPr/>
        <p:txBody>
          <a:bodyPr>
            <a:normAutofit lnSpcReduction="10000"/>
          </a:bodyPr>
          <a:lstStyle/>
          <a:p>
            <a:r>
              <a:rPr lang="el-GR" dirty="0" smtClean="0"/>
              <a:t>Το κράτος επενδυτής</a:t>
            </a:r>
          </a:p>
          <a:p>
            <a:r>
              <a:rPr lang="el-GR" dirty="0" smtClean="0"/>
              <a:t>Θέσεις εργασία ς</a:t>
            </a:r>
          </a:p>
          <a:p>
            <a:r>
              <a:rPr lang="el-GR" dirty="0" smtClean="0"/>
              <a:t>Εισόδημα</a:t>
            </a:r>
          </a:p>
          <a:p>
            <a:r>
              <a:rPr lang="el-GR" dirty="0" smtClean="0"/>
              <a:t>Κατανάλωση</a:t>
            </a:r>
          </a:p>
          <a:p>
            <a:r>
              <a:rPr lang="el-GR" dirty="0" smtClean="0"/>
              <a:t>Αύξηση της παραγωγής</a:t>
            </a:r>
          </a:p>
          <a:p>
            <a:r>
              <a:rPr lang="el-GR" dirty="0" smtClean="0"/>
              <a:t>Νέες θέσεις εργασίας</a:t>
            </a:r>
          </a:p>
          <a:p>
            <a:r>
              <a:rPr lang="el-GR" dirty="0" smtClean="0"/>
              <a:t>Λιμάνια,σχολεία, νοσοκομεία, αυτοκνητόδρομοι </a:t>
            </a:r>
            <a:endParaRPr lang="el-GR"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770187"/>
            <a:ext cx="40386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5864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82</TotalTime>
  <Words>357</Words>
  <Application>Microsoft Office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Clarity</vt:lpstr>
      <vt:lpstr>Η ΘΕΩΡΙΑ ΤΗΣ ΑΠΑΣΧΟΛΗΣΗΣ, ΤΟΥ ΤΟΚΟΥ ΚΑΙ ΤΟΥ ΧΡΗΜΑΤΟΣ  (ΤΖΩΝ ΜΕΥΝΑΡΝΤ ΚΕΫΝΣ )</vt:lpstr>
      <vt:lpstr>PowerPoint Presentation</vt:lpstr>
      <vt:lpstr>PowerPoint Presentation</vt:lpstr>
      <vt:lpstr>Ιμπεριαλισμός  </vt:lpstr>
      <vt:lpstr>«οι οικονομικές συνέπειες της ειρήνης»</vt:lpstr>
      <vt:lpstr>  Η κρίση του 1929-30  </vt:lpstr>
      <vt:lpstr>«κεϋνσιανή σχολή»</vt:lpstr>
      <vt:lpstr>Η καπιταλιστική οικονομία πρέπει να ισχύσουν:</vt:lpstr>
      <vt:lpstr>Ο κρατικός παρεμβατισμός</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ΘΕΩΡΙΑ ΤΗΣ ΑΠΑΣΧΟΛΗΣΗΣ, ΤΟΥ ΤΟΚΟΥ ΚΑΙ ΤΟΥ ΧΡΗΜΑΤΟΣ  (ΤΖΩΝ ΜΕΥΝΑΡΝΤ ΚΕΫΝΣ )</dc:title>
  <dc:creator>User</dc:creator>
  <cp:lastModifiedBy>User</cp:lastModifiedBy>
  <cp:revision>13</cp:revision>
  <dcterms:created xsi:type="dcterms:W3CDTF">2016-12-04T20:07:04Z</dcterms:created>
  <dcterms:modified xsi:type="dcterms:W3CDTF">2016-12-04T21:33:04Z</dcterms:modified>
</cp:coreProperties>
</file>