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20"/>
  </p:notesMasterIdLst>
  <p:sldIdLst>
    <p:sldId id="256" r:id="rId3"/>
    <p:sldId id="257" r:id="rId4"/>
    <p:sldId id="258" r:id="rId5"/>
    <p:sldId id="263" r:id="rId6"/>
    <p:sldId id="264" r:id="rId7"/>
    <p:sldId id="265" r:id="rId8"/>
    <p:sldId id="266" r:id="rId9"/>
    <p:sldId id="267" r:id="rId10"/>
    <p:sldId id="268" r:id="rId11"/>
    <p:sldId id="269" r:id="rId12"/>
    <p:sldId id="270" r:id="rId13"/>
    <p:sldId id="272" r:id="rId14"/>
    <p:sldId id="273" r:id="rId15"/>
    <p:sldId id="276" r:id="rId16"/>
    <p:sldId id="277" r:id="rId17"/>
    <p:sldId id="282" r:id="rId18"/>
    <p:sldId id="283" r:id="rId19"/>
  </p:sldIdLst>
  <p:sldSz cx="9144000" cy="5143500" type="screen16x9"/>
  <p:notesSz cx="6858000" cy="9144000"/>
  <p:embeddedFontLst>
    <p:embeddedFont>
      <p:font typeface="Abel" panose="02000506030000020004" pitchFamily="2" charset="0"/>
      <p:regular r:id="rId21"/>
    </p:embeddedFont>
    <p:embeddedFont>
      <p:font typeface="Arvo" panose="020B0604020202020204" charset="0"/>
      <p:regular r:id="rId22"/>
      <p:bold r:id="rId23"/>
      <p:italic r:id="rId24"/>
      <p:boldItalic r:id="rId25"/>
    </p:embeddedFont>
    <p:embeddedFont>
      <p:font typeface="Comfortaa" panose="020B0604020202020204" charset="0"/>
      <p:regular r:id="rId26"/>
      <p:bold r:id="rId27"/>
    </p:embeddedFont>
    <p:embeddedFont>
      <p:font typeface="Comfortaa Medium" panose="020B0604020202020204" charset="0"/>
      <p:regular r:id="rId28"/>
      <p:bold r:id="rId29"/>
    </p:embeddedFont>
    <p:embeddedFont>
      <p:font typeface="DM Sans" pitchFamily="2" charset="0"/>
      <p:regular r:id="rId30"/>
      <p:bold r:id="rId31"/>
      <p:italic r:id="rId32"/>
      <p:boldItalic r:id="rId33"/>
    </p:embeddedFont>
    <p:embeddedFont>
      <p:font typeface="Livvic" pitchFamily="2" charset="0"/>
      <p:regular r:id="rId34"/>
      <p:bold r:id="rId35"/>
      <p:italic r:id="rId36"/>
      <p:boldItalic r:id="rId37"/>
    </p:embeddedFont>
    <p:embeddedFont>
      <p:font typeface="Oswald" panose="00000500000000000000" pitchFamily="2" charset="0"/>
      <p:regular r:id="rId38"/>
      <p:bold r:id="rId39"/>
    </p:embeddedFont>
    <p:embeddedFont>
      <p:font typeface="Poppins" panose="00000500000000000000" pitchFamily="2" charset="0"/>
      <p:regular r:id="rId40"/>
      <p:bold r:id="rId41"/>
      <p:italic r:id="rId42"/>
      <p:boldItalic r:id="rId43"/>
    </p:embeddedFont>
    <p:embeddedFont>
      <p:font typeface="Proxima Nova" panose="020B0604020202020204" charset="0"/>
      <p:regular r:id="rId44"/>
      <p:bold r:id="rId45"/>
      <p:italic r:id="rId46"/>
      <p:boldItalic r:id="rId47"/>
    </p:embeddedFont>
    <p:embeddedFont>
      <p:font typeface="Questrial" pitchFamily="2" charset="0"/>
      <p:regular r:id="rId48"/>
    </p:embeddedFont>
    <p:embeddedFont>
      <p:font typeface="Roboto Condensed Light" panose="02000000000000000000"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8772" autoAdjust="0"/>
  </p:normalViewPr>
  <p:slideViewPr>
    <p:cSldViewPr snapToGrid="0">
      <p:cViewPr varScale="1">
        <p:scale>
          <a:sx n="134" d="100"/>
          <a:sy n="134" d="100"/>
        </p:scale>
        <p:origin x="133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c49001298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c49001298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fc554b75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fc554b75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fce209452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fce20945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fce209452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fce209452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efc554b75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efc554b75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fce209452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efce209452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fc554b750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efc554b75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efce209452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efce209452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fce209452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efce209452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fce20945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efce2094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2ab927e8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2ab927e8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557bb2b5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f557bb2b5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fce209452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efce209452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fce209452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fce20945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fc554b75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efc554b75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fc554b75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efc554b75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fc554b7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efc554b7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p:nvPr/>
        </p:nvSpPr>
        <p:spPr>
          <a:xfrm>
            <a:off x="1895100" y="3415840"/>
            <a:ext cx="5353800" cy="438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14"/>
          <p:cNvGrpSpPr/>
          <p:nvPr/>
        </p:nvGrpSpPr>
        <p:grpSpPr>
          <a:xfrm rot="-2700000">
            <a:off x="2063418" y="3520241"/>
            <a:ext cx="155279" cy="282935"/>
            <a:chOff x="697900" y="859375"/>
            <a:chExt cx="277200" cy="505088"/>
          </a:xfrm>
        </p:grpSpPr>
        <p:sp>
          <p:nvSpPr>
            <p:cNvPr id="56" name="Google Shape;56;p14"/>
            <p:cNvSpPr/>
            <p:nvPr/>
          </p:nvSpPr>
          <p:spPr>
            <a:xfrm>
              <a:off x="697900" y="859375"/>
              <a:ext cx="277200" cy="277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816508" y="1133463"/>
              <a:ext cx="31800" cy="231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14"/>
          <p:cNvSpPr/>
          <p:nvPr/>
        </p:nvSpPr>
        <p:spPr>
          <a:xfrm rot="5400000">
            <a:off x="8248325" y="426850"/>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rot="5400000">
            <a:off x="8459148" y="642163"/>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7109647" y="460599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0" y="4937373"/>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0" y="4528374"/>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0" y="4117821"/>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14"/>
          <p:cNvGrpSpPr/>
          <p:nvPr/>
        </p:nvGrpSpPr>
        <p:grpSpPr>
          <a:xfrm>
            <a:off x="6045725" y="568128"/>
            <a:ext cx="1715148" cy="333147"/>
            <a:chOff x="6045725" y="615825"/>
            <a:chExt cx="1715148" cy="333147"/>
          </a:xfrm>
        </p:grpSpPr>
        <p:sp>
          <p:nvSpPr>
            <p:cNvPr id="65" name="Google Shape;65;p14"/>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4"/>
          <p:cNvSpPr/>
          <p:nvPr/>
        </p:nvSpPr>
        <p:spPr>
          <a:xfrm rot="5400000">
            <a:off x="113809" y="305507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0000">
            <a:off x="396684" y="333793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flipH="1">
            <a:off x="210621" y="629818"/>
            <a:ext cx="419215" cy="840450"/>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rot="10800000" flipH="1">
            <a:off x="-3" y="0"/>
            <a:ext cx="419231" cy="84041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ctrTitle"/>
          </p:nvPr>
        </p:nvSpPr>
        <p:spPr>
          <a:xfrm>
            <a:off x="762450" y="1553735"/>
            <a:ext cx="7619100" cy="1707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4"/>
          <p:cNvSpPr txBox="1">
            <a:spLocks noGrp="1"/>
          </p:cNvSpPr>
          <p:nvPr>
            <p:ph type="subTitle" idx="1"/>
          </p:nvPr>
        </p:nvSpPr>
        <p:spPr>
          <a:xfrm>
            <a:off x="1895100" y="3405865"/>
            <a:ext cx="5353800" cy="43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11725" y="2150850"/>
            <a:ext cx="772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5"/>
          <p:cNvSpPr/>
          <p:nvPr/>
        </p:nvSpPr>
        <p:spPr>
          <a:xfrm>
            <a:off x="8088400" y="2878461"/>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8088400" y="2469461"/>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8088400" y="2058909"/>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grpSp>
        <p:nvGrpSpPr>
          <p:cNvPr id="80" name="Google Shape;80;p16"/>
          <p:cNvGrpSpPr/>
          <p:nvPr/>
        </p:nvGrpSpPr>
        <p:grpSpPr>
          <a:xfrm>
            <a:off x="7116475" y="4568875"/>
            <a:ext cx="1715148" cy="333147"/>
            <a:chOff x="6045725" y="615825"/>
            <a:chExt cx="1715148" cy="333147"/>
          </a:xfrm>
        </p:grpSpPr>
        <p:sp>
          <p:nvSpPr>
            <p:cNvPr id="81" name="Google Shape;81;p16"/>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6"/>
          <p:cNvSpPr/>
          <p:nvPr/>
        </p:nvSpPr>
        <p:spPr>
          <a:xfrm>
            <a:off x="0" y="97324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0" y="487542"/>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0" y="0"/>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rot="5400000" flipH="1">
            <a:off x="7827951" y="2377001"/>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rot="10800000" flipH="1">
            <a:off x="8495601" y="2529939"/>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711725" y="1152475"/>
            <a:ext cx="77841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p1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7"/>
          <p:cNvGrpSpPr/>
          <p:nvPr/>
        </p:nvGrpSpPr>
        <p:grpSpPr>
          <a:xfrm rot="-5400000">
            <a:off x="-456225" y="1228503"/>
            <a:ext cx="1715148" cy="333147"/>
            <a:chOff x="6045725" y="615825"/>
            <a:chExt cx="1715148" cy="333147"/>
          </a:xfrm>
        </p:grpSpPr>
        <p:sp>
          <p:nvSpPr>
            <p:cNvPr id="99" name="Google Shape;99;p1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7"/>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body" idx="1"/>
          </p:nvPr>
        </p:nvSpPr>
        <p:spPr>
          <a:xfrm>
            <a:off x="1902300" y="3814075"/>
            <a:ext cx="2295600" cy="754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600">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4" name="Google Shape;104;p17"/>
          <p:cNvSpPr txBox="1">
            <a:spLocks noGrp="1"/>
          </p:cNvSpPr>
          <p:nvPr>
            <p:ph type="body" idx="2"/>
          </p:nvPr>
        </p:nvSpPr>
        <p:spPr>
          <a:xfrm>
            <a:off x="4946075" y="3814075"/>
            <a:ext cx="2295600" cy="75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7"/>
          <p:cNvSpPr txBox="1">
            <a:spLocks noGrp="1"/>
          </p:cNvSpPr>
          <p:nvPr>
            <p:ph type="sldNum" idx="12"/>
          </p:nvPr>
        </p:nvSpPr>
        <p:spPr>
          <a:xfrm>
            <a:off x="8179258" y="4363642"/>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17"/>
          <p:cNvSpPr txBox="1">
            <a:spLocks noGrp="1"/>
          </p:cNvSpPr>
          <p:nvPr>
            <p:ph type="title" idx="3"/>
          </p:nvPr>
        </p:nvSpPr>
        <p:spPr>
          <a:xfrm>
            <a:off x="1957063" y="3552726"/>
            <a:ext cx="2186100" cy="2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a:endParaRPr/>
          </a:p>
        </p:txBody>
      </p:sp>
      <p:sp>
        <p:nvSpPr>
          <p:cNvPr id="107" name="Google Shape;107;p17"/>
          <p:cNvSpPr txBox="1">
            <a:spLocks noGrp="1"/>
          </p:cNvSpPr>
          <p:nvPr>
            <p:ph type="title" idx="4"/>
          </p:nvPr>
        </p:nvSpPr>
        <p:spPr>
          <a:xfrm>
            <a:off x="5000838" y="3552726"/>
            <a:ext cx="2186100" cy="2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18"/>
          <p:cNvSpPr/>
          <p:nvPr/>
        </p:nvSpPr>
        <p:spPr>
          <a:xfrm>
            <a:off x="0" y="489871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0" y="441301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0" y="3925475"/>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5400000">
            <a:off x="96025" y="198475"/>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5400000">
            <a:off x="306385" y="408820"/>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8"/>
          <p:cNvGrpSpPr/>
          <p:nvPr/>
        </p:nvGrpSpPr>
        <p:grpSpPr>
          <a:xfrm>
            <a:off x="7103800" y="537500"/>
            <a:ext cx="1715148" cy="333147"/>
            <a:chOff x="6045725" y="615825"/>
            <a:chExt cx="1715148" cy="333147"/>
          </a:xfrm>
        </p:grpSpPr>
        <p:sp>
          <p:nvSpPr>
            <p:cNvPr id="115" name="Google Shape;115;p18"/>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sp>
        <p:nvSpPr>
          <p:cNvPr id="120" name="Google Shape;120;p19"/>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19"/>
          <p:cNvSpPr txBox="1">
            <a:spLocks noGrp="1"/>
          </p:cNvSpPr>
          <p:nvPr>
            <p:ph type="body" idx="1"/>
          </p:nvPr>
        </p:nvSpPr>
        <p:spPr>
          <a:xfrm>
            <a:off x="1138575" y="2048050"/>
            <a:ext cx="6720000" cy="2052300"/>
          </a:xfrm>
          <a:prstGeom prst="rect">
            <a:avLst/>
          </a:prstGeom>
        </p:spPr>
        <p:txBody>
          <a:bodyPr spcFirstLastPara="1" wrap="square" lIns="91425" tIns="91425" rIns="91425" bIns="91425" anchor="ctr" anchorCtr="0">
            <a:noAutofit/>
          </a:bodyPr>
          <a:lstStyle>
            <a:lvl1pPr marL="457200" lvl="0" indent="-304800" rtl="0">
              <a:lnSpc>
                <a:spcPct val="60000"/>
              </a:lnSpc>
              <a:spcBef>
                <a:spcPts val="0"/>
              </a:spcBef>
              <a:spcAft>
                <a:spcPts val="0"/>
              </a:spcAft>
              <a:buClr>
                <a:schemeClr val="accent1"/>
              </a:buClr>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6" name="Google Shape;126;p19"/>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19"/>
          <p:cNvGrpSpPr/>
          <p:nvPr/>
        </p:nvGrpSpPr>
        <p:grpSpPr>
          <a:xfrm rot="-5400000">
            <a:off x="-456225" y="1228503"/>
            <a:ext cx="1715148" cy="333147"/>
            <a:chOff x="6045725" y="615825"/>
            <a:chExt cx="1715148" cy="333147"/>
          </a:xfrm>
        </p:grpSpPr>
        <p:sp>
          <p:nvSpPr>
            <p:cNvPr id="128" name="Google Shape;128;p1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9"/>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
        <p:cNvGrpSpPr/>
        <p:nvPr/>
      </p:nvGrpSpPr>
      <p:grpSpPr>
        <a:xfrm>
          <a:off x="0" y="0"/>
          <a:ext cx="0" cy="0"/>
          <a:chOff x="0" y="0"/>
          <a:chExt cx="0" cy="0"/>
        </a:xfrm>
      </p:grpSpPr>
      <p:sp>
        <p:nvSpPr>
          <p:cNvPr id="133" name="Google Shape;133;p20"/>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39" name="Google Shape;139;p20"/>
          <p:cNvGrpSpPr/>
          <p:nvPr/>
        </p:nvGrpSpPr>
        <p:grpSpPr>
          <a:xfrm>
            <a:off x="7705109" y="4023625"/>
            <a:ext cx="827959" cy="827959"/>
            <a:chOff x="7705109" y="4023625"/>
            <a:chExt cx="827959" cy="827959"/>
          </a:xfrm>
        </p:grpSpPr>
        <p:sp>
          <p:nvSpPr>
            <p:cNvPr id="140" name="Google Shape;140;p20"/>
            <p:cNvSpPr/>
            <p:nvPr/>
          </p:nvSpPr>
          <p:spPr>
            <a:xfrm rot="5400000">
              <a:off x="7705109" y="402362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rot="5400000">
              <a:off x="7987984" y="430648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0"/>
          <p:cNvSpPr/>
          <p:nvPr/>
        </p:nvSpPr>
        <p:spPr>
          <a:xfrm rot="5400000" flipH="1">
            <a:off x="-748478" y="748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title" idx="2"/>
          </p:nvPr>
        </p:nvSpPr>
        <p:spPr>
          <a:xfrm>
            <a:off x="1063200" y="2072525"/>
            <a:ext cx="7017600" cy="1253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6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
        <p:cNvGrpSpPr/>
        <p:nvPr/>
      </p:nvGrpSpPr>
      <p:grpSpPr>
        <a:xfrm>
          <a:off x="0" y="0"/>
          <a:ext cx="0" cy="0"/>
          <a:chOff x="0" y="0"/>
          <a:chExt cx="0" cy="0"/>
        </a:xfrm>
      </p:grpSpPr>
      <p:sp>
        <p:nvSpPr>
          <p:cNvPr id="145" name="Google Shape;145;p21"/>
          <p:cNvSpPr/>
          <p:nvPr/>
        </p:nvSpPr>
        <p:spPr>
          <a:xfrm rot="-5400000">
            <a:off x="2170076" y="424735"/>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rot="-5400000">
            <a:off x="1760274" y="425537"/>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rot="-5400000">
            <a:off x="1350498" y="424761"/>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4569825" y="529000"/>
            <a:ext cx="3879600" cy="404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a:spLocks noGrp="1"/>
          </p:cNvSpPr>
          <p:nvPr>
            <p:ph type="title"/>
          </p:nvPr>
        </p:nvSpPr>
        <p:spPr>
          <a:xfrm>
            <a:off x="265500" y="1684750"/>
            <a:ext cx="4045200" cy="16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sz="5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0" name="Google Shape;150;p21"/>
          <p:cNvSpPr txBox="1">
            <a:spLocks noGrp="1"/>
          </p:cNvSpPr>
          <p:nvPr>
            <p:ph type="subTitle" idx="1"/>
          </p:nvPr>
        </p:nvSpPr>
        <p:spPr>
          <a:xfrm>
            <a:off x="265500" y="3316400"/>
            <a:ext cx="4045200" cy="5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1" name="Google Shape;151;p21"/>
          <p:cNvSpPr txBox="1">
            <a:spLocks noGrp="1"/>
          </p:cNvSpPr>
          <p:nvPr>
            <p:ph type="body" idx="2"/>
          </p:nvPr>
        </p:nvSpPr>
        <p:spPr>
          <a:xfrm>
            <a:off x="4680350" y="843450"/>
            <a:ext cx="3620100" cy="35757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dk1"/>
              </a:buClr>
              <a:buSzPts val="1800"/>
              <a:buFont typeface="Questrial"/>
              <a:buChar char="●"/>
              <a:defRPr sz="1600"/>
            </a:lvl1pPr>
            <a:lvl2pPr marL="914400" lvl="1" indent="-317500" rtl="0">
              <a:spcBef>
                <a:spcPts val="1600"/>
              </a:spcBef>
              <a:spcAft>
                <a:spcPts val="0"/>
              </a:spcAft>
              <a:buClr>
                <a:schemeClr val="dk1"/>
              </a:buClr>
              <a:buSzPts val="1400"/>
              <a:buFont typeface="Questrial"/>
              <a:buChar char="○"/>
              <a:defRPr/>
            </a:lvl2pPr>
            <a:lvl3pPr marL="1371600" lvl="2" indent="-317500" rtl="0">
              <a:spcBef>
                <a:spcPts val="1600"/>
              </a:spcBef>
              <a:spcAft>
                <a:spcPts val="0"/>
              </a:spcAft>
              <a:buClr>
                <a:schemeClr val="dk1"/>
              </a:buClr>
              <a:buSzPts val="1400"/>
              <a:buFont typeface="Questrial"/>
              <a:buChar char="■"/>
              <a:defRPr/>
            </a:lvl3pPr>
            <a:lvl4pPr marL="1828800" lvl="3" indent="-317500" rtl="0">
              <a:spcBef>
                <a:spcPts val="1600"/>
              </a:spcBef>
              <a:spcAft>
                <a:spcPts val="0"/>
              </a:spcAft>
              <a:buClr>
                <a:schemeClr val="dk1"/>
              </a:buClr>
              <a:buSzPts val="1400"/>
              <a:buFont typeface="Questrial"/>
              <a:buChar char="●"/>
              <a:defRPr/>
            </a:lvl4pPr>
            <a:lvl5pPr marL="2286000" lvl="4" indent="-317500" rtl="0">
              <a:spcBef>
                <a:spcPts val="1600"/>
              </a:spcBef>
              <a:spcAft>
                <a:spcPts val="0"/>
              </a:spcAft>
              <a:buClr>
                <a:schemeClr val="dk1"/>
              </a:buClr>
              <a:buSzPts val="1400"/>
              <a:buFont typeface="Questrial"/>
              <a:buChar char="○"/>
              <a:defRPr/>
            </a:lvl5pPr>
            <a:lvl6pPr marL="2743200" lvl="5" indent="-317500" rtl="0">
              <a:spcBef>
                <a:spcPts val="1600"/>
              </a:spcBef>
              <a:spcAft>
                <a:spcPts val="0"/>
              </a:spcAft>
              <a:buClr>
                <a:schemeClr val="dk1"/>
              </a:buClr>
              <a:buSzPts val="1400"/>
              <a:buFont typeface="Questrial"/>
              <a:buChar char="■"/>
              <a:defRPr/>
            </a:lvl6pPr>
            <a:lvl7pPr marL="3200400" lvl="6" indent="-317500" rtl="0">
              <a:spcBef>
                <a:spcPts val="1600"/>
              </a:spcBef>
              <a:spcAft>
                <a:spcPts val="0"/>
              </a:spcAft>
              <a:buClr>
                <a:schemeClr val="dk1"/>
              </a:buClr>
              <a:buSzPts val="1400"/>
              <a:buFont typeface="Questrial"/>
              <a:buChar char="●"/>
              <a:defRPr/>
            </a:lvl7pPr>
            <a:lvl8pPr marL="3657600" lvl="7" indent="-317500" rtl="0">
              <a:spcBef>
                <a:spcPts val="1600"/>
              </a:spcBef>
              <a:spcAft>
                <a:spcPts val="0"/>
              </a:spcAft>
              <a:buClr>
                <a:schemeClr val="dk1"/>
              </a:buClr>
              <a:buSzPts val="1400"/>
              <a:buFont typeface="Questrial"/>
              <a:buChar char="○"/>
              <a:defRPr/>
            </a:lvl8pPr>
            <a:lvl9pPr marL="4114800" lvl="8" indent="-317500" rtl="0">
              <a:spcBef>
                <a:spcPts val="1600"/>
              </a:spcBef>
              <a:spcAft>
                <a:spcPts val="1600"/>
              </a:spcAft>
              <a:buClr>
                <a:schemeClr val="dk1"/>
              </a:buClr>
              <a:buSzPts val="1400"/>
              <a:buFont typeface="Questrial"/>
              <a:buChar char="■"/>
              <a:defRPr/>
            </a:lvl9pPr>
          </a:lstStyle>
          <a:p>
            <a:endParaRPr/>
          </a:p>
        </p:txBody>
      </p:sp>
      <p:sp>
        <p:nvSpPr>
          <p:cNvPr id="152" name="Google Shape;152;p21"/>
          <p:cNvSpPr/>
          <p:nvPr/>
        </p:nvSpPr>
        <p:spPr>
          <a:xfrm flipH="1">
            <a:off x="-3" y="460594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rot="5400000">
            <a:off x="4310700" y="4244650"/>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rot="5400000">
            <a:off x="4521523" y="4459963"/>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22"/>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9" name="Google Shape;159;p22"/>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body" idx="1"/>
          </p:nvPr>
        </p:nvSpPr>
        <p:spPr>
          <a:xfrm>
            <a:off x="6269500" y="3520350"/>
            <a:ext cx="1567800" cy="5694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b="1">
                <a:solidFill>
                  <a:schemeClr val="lt1"/>
                </a:solidFill>
              </a:defRPr>
            </a:lvl1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23"/>
          <p:cNvSpPr/>
          <p:nvPr/>
        </p:nvSpPr>
        <p:spPr>
          <a:xfrm>
            <a:off x="711750" y="53745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711725" y="537500"/>
            <a:ext cx="1051500" cy="14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title" hasCustomPrompt="1"/>
          </p:nvPr>
        </p:nvSpPr>
        <p:spPr>
          <a:xfrm>
            <a:off x="1668900" y="2549700"/>
            <a:ext cx="5806200" cy="98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300" b="0">
                <a:solidFill>
                  <a:schemeClr val="accent3"/>
                </a:solidFill>
                <a:latin typeface="Arvo"/>
                <a:ea typeface="Arvo"/>
                <a:cs typeface="Arvo"/>
                <a:sym typeface="Arvo"/>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1" name="Google Shape;171;p23"/>
          <p:cNvSpPr txBox="1">
            <a:spLocks noGrp="1"/>
          </p:cNvSpPr>
          <p:nvPr>
            <p:ph type="body" idx="1"/>
          </p:nvPr>
        </p:nvSpPr>
        <p:spPr>
          <a:xfrm>
            <a:off x="1947150" y="1882350"/>
            <a:ext cx="5249700" cy="452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solidFill>
                  <a:schemeClr val="dk1"/>
                </a:solidFill>
              </a:defRPr>
            </a:lvl1pPr>
            <a:lvl2pPr marL="914400" lvl="1" indent="-317500" algn="ctr" rtl="0">
              <a:spcBef>
                <a:spcPts val="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2" name="Google Shape;172;p23"/>
          <p:cNvSpPr txBox="1">
            <a:spLocks noGrp="1"/>
          </p:cNvSpPr>
          <p:nvPr>
            <p:ph type="title" idx="2"/>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3" name="Google Shape;173;p23"/>
          <p:cNvSpPr/>
          <p:nvPr/>
        </p:nvSpPr>
        <p:spPr>
          <a:xfrm rot="-5400000">
            <a:off x="4845107" y="480759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5400000">
            <a:off x="4358457" y="480854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rot="-5400000">
            <a:off x="3871837" y="4807626"/>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23"/>
          <p:cNvGrpSpPr/>
          <p:nvPr/>
        </p:nvGrpSpPr>
        <p:grpSpPr>
          <a:xfrm rot="-5400000">
            <a:off x="7900550" y="3581853"/>
            <a:ext cx="1715148" cy="333147"/>
            <a:chOff x="6045725" y="615825"/>
            <a:chExt cx="1715148" cy="333147"/>
          </a:xfrm>
        </p:grpSpPr>
        <p:sp>
          <p:nvSpPr>
            <p:cNvPr id="177" name="Google Shape;177;p23"/>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BLANK_1_1_1_1_1_1_1_1_1_1">
    <p:spTree>
      <p:nvGrpSpPr>
        <p:cNvPr id="1" name="Shape 181"/>
        <p:cNvGrpSpPr/>
        <p:nvPr/>
      </p:nvGrpSpPr>
      <p:grpSpPr>
        <a:xfrm>
          <a:off x="0" y="0"/>
          <a:ext cx="0" cy="0"/>
          <a:chOff x="0" y="0"/>
          <a:chExt cx="0" cy="0"/>
        </a:xfrm>
      </p:grpSpPr>
      <p:sp>
        <p:nvSpPr>
          <p:cNvPr id="182" name="Google Shape;182;p25"/>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711725" y="537500"/>
            <a:ext cx="1051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rot="5400000">
            <a:off x="3117300" y="3015475"/>
            <a:ext cx="3049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subTitle" idx="1"/>
          </p:nvPr>
        </p:nvSpPr>
        <p:spPr>
          <a:xfrm>
            <a:off x="5026675" y="1789950"/>
            <a:ext cx="3052800" cy="7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89" name="Google Shape;189;p25"/>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90" name="Google Shape;190;p25"/>
          <p:cNvGrpSpPr/>
          <p:nvPr/>
        </p:nvGrpSpPr>
        <p:grpSpPr>
          <a:xfrm rot="-5400000">
            <a:off x="-456225" y="1228503"/>
            <a:ext cx="1715148" cy="333147"/>
            <a:chOff x="6045725" y="615825"/>
            <a:chExt cx="1715148" cy="333147"/>
          </a:xfrm>
        </p:grpSpPr>
        <p:sp>
          <p:nvSpPr>
            <p:cNvPr id="191" name="Google Shape;191;p25"/>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5"/>
          <p:cNvSpPr/>
          <p:nvPr/>
        </p:nvSpPr>
        <p:spPr>
          <a:xfrm rot="5400000" flipH="1">
            <a:off x="8415144"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1">
    <p:spTree>
      <p:nvGrpSpPr>
        <p:cNvPr id="1" name="Shape 195"/>
        <p:cNvGrpSpPr/>
        <p:nvPr/>
      </p:nvGrpSpPr>
      <p:grpSpPr>
        <a:xfrm>
          <a:off x="0" y="0"/>
          <a:ext cx="0" cy="0"/>
          <a:chOff x="0" y="0"/>
          <a:chExt cx="0" cy="0"/>
        </a:xfrm>
      </p:grpSpPr>
      <p:sp>
        <p:nvSpPr>
          <p:cNvPr id="196" name="Google Shape;196;p26"/>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rot="5400000">
            <a:off x="3117300" y="3015475"/>
            <a:ext cx="3049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txBox="1">
            <a:spLocks noGrp="1"/>
          </p:cNvSpPr>
          <p:nvPr>
            <p:ph type="subTitle" idx="1"/>
          </p:nvPr>
        </p:nvSpPr>
        <p:spPr>
          <a:xfrm>
            <a:off x="4994775" y="1783575"/>
            <a:ext cx="3123000" cy="7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3" name="Google Shape;203;p26"/>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4" name="Google Shape;204;p26"/>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208"/>
        <p:cNvGrpSpPr/>
        <p:nvPr/>
      </p:nvGrpSpPr>
      <p:grpSpPr>
        <a:xfrm>
          <a:off x="0" y="0"/>
          <a:ext cx="0" cy="0"/>
          <a:chOff x="0" y="0"/>
          <a:chExt cx="0" cy="0"/>
        </a:xfrm>
      </p:grpSpPr>
      <p:sp>
        <p:nvSpPr>
          <p:cNvPr id="209" name="Google Shape;209;p2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subTitle" idx="1"/>
          </p:nvPr>
        </p:nvSpPr>
        <p:spPr>
          <a:xfrm>
            <a:off x="1694450" y="2692725"/>
            <a:ext cx="2784300" cy="14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15" name="Google Shape;215;p27"/>
          <p:cNvSpPr txBox="1">
            <a:spLocks noGrp="1"/>
          </p:cNvSpPr>
          <p:nvPr>
            <p:ph type="subTitle" idx="2"/>
          </p:nvPr>
        </p:nvSpPr>
        <p:spPr>
          <a:xfrm>
            <a:off x="2196600" y="1513400"/>
            <a:ext cx="47508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 name="Google Shape;216;p2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7" name="Google Shape;217;p27"/>
          <p:cNvSpPr/>
          <p:nvPr/>
        </p:nvSpPr>
        <p:spPr>
          <a:xfrm rot="10800000" flipH="1">
            <a:off x="-6" y="-7"/>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27"/>
          <p:cNvGrpSpPr/>
          <p:nvPr/>
        </p:nvGrpSpPr>
        <p:grpSpPr>
          <a:xfrm>
            <a:off x="6723075" y="4719578"/>
            <a:ext cx="1715148" cy="333147"/>
            <a:chOff x="6045725" y="615825"/>
            <a:chExt cx="1715148" cy="333147"/>
          </a:xfrm>
        </p:grpSpPr>
        <p:sp>
          <p:nvSpPr>
            <p:cNvPr id="219" name="Google Shape;219;p2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7"/>
          <p:cNvSpPr txBox="1">
            <a:spLocks noGrp="1"/>
          </p:cNvSpPr>
          <p:nvPr>
            <p:ph type="subTitle" idx="3"/>
          </p:nvPr>
        </p:nvSpPr>
        <p:spPr>
          <a:xfrm>
            <a:off x="4511050" y="2692725"/>
            <a:ext cx="2784300" cy="14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4">
  <p:cSld name="CUSTOM_1_1_1">
    <p:spTree>
      <p:nvGrpSpPr>
        <p:cNvPr id="1" name="Shape 223"/>
        <p:cNvGrpSpPr/>
        <p:nvPr/>
      </p:nvGrpSpPr>
      <p:grpSpPr>
        <a:xfrm>
          <a:off x="0" y="0"/>
          <a:ext cx="0" cy="0"/>
          <a:chOff x="0" y="0"/>
          <a:chExt cx="0" cy="0"/>
        </a:xfrm>
      </p:grpSpPr>
      <p:sp>
        <p:nvSpPr>
          <p:cNvPr id="224" name="Google Shape;224;p28"/>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txBox="1">
            <a:spLocks noGrp="1"/>
          </p:cNvSpPr>
          <p:nvPr>
            <p:ph type="subTitle" idx="1"/>
          </p:nvPr>
        </p:nvSpPr>
        <p:spPr>
          <a:xfrm>
            <a:off x="1346350" y="2330300"/>
            <a:ext cx="2686800" cy="94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800"/>
              <a:buChar char="●"/>
              <a:defRPr sz="1600">
                <a:solidFill>
                  <a:schemeClr val="dk1"/>
                </a:solidFill>
              </a:defRPr>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30" name="Google Shape;230;p28"/>
          <p:cNvSpPr txBox="1">
            <a:spLocks noGrp="1"/>
          </p:cNvSpPr>
          <p:nvPr>
            <p:ph type="subTitle" idx="2"/>
          </p:nvPr>
        </p:nvSpPr>
        <p:spPr>
          <a:xfrm>
            <a:off x="2001300" y="1513400"/>
            <a:ext cx="51414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31" name="Google Shape;231;p28"/>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32" name="Google Shape;232;p28"/>
          <p:cNvGrpSpPr/>
          <p:nvPr/>
        </p:nvGrpSpPr>
        <p:grpSpPr>
          <a:xfrm>
            <a:off x="7705109" y="4023625"/>
            <a:ext cx="827959" cy="827959"/>
            <a:chOff x="7705109" y="4023625"/>
            <a:chExt cx="827959" cy="827959"/>
          </a:xfrm>
        </p:grpSpPr>
        <p:sp>
          <p:nvSpPr>
            <p:cNvPr id="233" name="Google Shape;233;p28"/>
            <p:cNvSpPr/>
            <p:nvPr/>
          </p:nvSpPr>
          <p:spPr>
            <a:xfrm rot="5400000">
              <a:off x="7705109" y="402362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rot="5400000">
              <a:off x="7987984" y="430648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8"/>
          <p:cNvSpPr/>
          <p:nvPr/>
        </p:nvSpPr>
        <p:spPr>
          <a:xfrm rot="5400000" flipH="1">
            <a:off x="-748478" y="748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5">
  <p:cSld name="CUSTOM_1_1_1_1">
    <p:spTree>
      <p:nvGrpSpPr>
        <p:cNvPr id="1" name="Shape 236"/>
        <p:cNvGrpSpPr/>
        <p:nvPr/>
      </p:nvGrpSpPr>
      <p:grpSpPr>
        <a:xfrm>
          <a:off x="0" y="0"/>
          <a:ext cx="0" cy="0"/>
          <a:chOff x="0" y="0"/>
          <a:chExt cx="0" cy="0"/>
        </a:xfrm>
      </p:grpSpPr>
      <p:sp>
        <p:nvSpPr>
          <p:cNvPr id="237" name="Google Shape;237;p29"/>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711725" y="537500"/>
            <a:ext cx="1051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43" name="Google Shape;243;p29"/>
          <p:cNvGrpSpPr/>
          <p:nvPr/>
        </p:nvGrpSpPr>
        <p:grpSpPr>
          <a:xfrm rot="-5400000">
            <a:off x="-456225" y="1228503"/>
            <a:ext cx="1715148" cy="333147"/>
            <a:chOff x="6045725" y="615825"/>
            <a:chExt cx="1715148" cy="333147"/>
          </a:xfrm>
        </p:grpSpPr>
        <p:sp>
          <p:nvSpPr>
            <p:cNvPr id="244" name="Google Shape;244;p2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9"/>
          <p:cNvSpPr/>
          <p:nvPr/>
        </p:nvSpPr>
        <p:spPr>
          <a:xfrm rot="5400000" flipH="1">
            <a:off x="8415144"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CUSTOM_1_1_1_1_1">
    <p:spTree>
      <p:nvGrpSpPr>
        <p:cNvPr id="1" name="Shape 248"/>
        <p:cNvGrpSpPr/>
        <p:nvPr/>
      </p:nvGrpSpPr>
      <p:grpSpPr>
        <a:xfrm>
          <a:off x="0" y="0"/>
          <a:ext cx="0" cy="0"/>
          <a:chOff x="0" y="0"/>
          <a:chExt cx="0" cy="0"/>
        </a:xfrm>
      </p:grpSpPr>
      <p:sp>
        <p:nvSpPr>
          <p:cNvPr id="249" name="Google Shape;249;p30"/>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4" name="Google Shape;254;p30"/>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30"/>
          <p:cNvGrpSpPr/>
          <p:nvPr/>
        </p:nvGrpSpPr>
        <p:grpSpPr>
          <a:xfrm rot="-5400000">
            <a:off x="-456225" y="1228503"/>
            <a:ext cx="1715148" cy="333147"/>
            <a:chOff x="6045725" y="615825"/>
            <a:chExt cx="1715148" cy="333147"/>
          </a:xfrm>
        </p:grpSpPr>
        <p:sp>
          <p:nvSpPr>
            <p:cNvPr id="256" name="Google Shape;256;p30"/>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0"/>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7">
  <p:cSld name="CUSTOM_1_1_1_1_1_1">
    <p:spTree>
      <p:nvGrpSpPr>
        <p:cNvPr id="1" name="Shape 260"/>
        <p:cNvGrpSpPr/>
        <p:nvPr/>
      </p:nvGrpSpPr>
      <p:grpSpPr>
        <a:xfrm>
          <a:off x="0" y="0"/>
          <a:ext cx="0" cy="0"/>
          <a:chOff x="0" y="0"/>
          <a:chExt cx="0" cy="0"/>
        </a:xfrm>
      </p:grpSpPr>
      <p:sp>
        <p:nvSpPr>
          <p:cNvPr id="261" name="Google Shape;261;p31"/>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 name="Google Shape;265;p31"/>
          <p:cNvSpPr/>
          <p:nvPr/>
        </p:nvSpPr>
        <p:spPr>
          <a:xfrm rot="10800000" flipH="1">
            <a:off x="-6" y="-7"/>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31"/>
          <p:cNvGrpSpPr/>
          <p:nvPr/>
        </p:nvGrpSpPr>
        <p:grpSpPr>
          <a:xfrm>
            <a:off x="6723075" y="4719578"/>
            <a:ext cx="1715148" cy="333147"/>
            <a:chOff x="6045725" y="615825"/>
            <a:chExt cx="1715148" cy="333147"/>
          </a:xfrm>
        </p:grpSpPr>
        <p:sp>
          <p:nvSpPr>
            <p:cNvPr id="267" name="Google Shape;267;p31"/>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31"/>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8">
  <p:cSld name="CUSTOM_1_1_1_1_1_1_1">
    <p:spTree>
      <p:nvGrpSpPr>
        <p:cNvPr id="1" name="Shape 272"/>
        <p:cNvGrpSpPr/>
        <p:nvPr/>
      </p:nvGrpSpPr>
      <p:grpSpPr>
        <a:xfrm>
          <a:off x="0" y="0"/>
          <a:ext cx="0" cy="0"/>
          <a:chOff x="0" y="0"/>
          <a:chExt cx="0" cy="0"/>
        </a:xfrm>
      </p:grpSpPr>
      <p:sp>
        <p:nvSpPr>
          <p:cNvPr id="273" name="Google Shape;273;p32"/>
          <p:cNvSpPr/>
          <p:nvPr/>
        </p:nvSpPr>
        <p:spPr>
          <a:xfrm>
            <a:off x="711750" y="53745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711725" y="537500"/>
            <a:ext cx="1051500" cy="14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9" name="Google Shape;279;p32"/>
          <p:cNvSpPr/>
          <p:nvPr/>
        </p:nvSpPr>
        <p:spPr>
          <a:xfrm rot="-5400000">
            <a:off x="4845107" y="480759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rot="-5400000">
            <a:off x="4358457" y="480854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rot="-5400000">
            <a:off x="3871837" y="4807626"/>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32"/>
          <p:cNvGrpSpPr/>
          <p:nvPr/>
        </p:nvGrpSpPr>
        <p:grpSpPr>
          <a:xfrm rot="-5400000">
            <a:off x="7900550" y="3581853"/>
            <a:ext cx="1715148" cy="333147"/>
            <a:chOff x="6045725" y="615825"/>
            <a:chExt cx="1715148" cy="333147"/>
          </a:xfrm>
        </p:grpSpPr>
        <p:sp>
          <p:nvSpPr>
            <p:cNvPr id="283" name="Google Shape;283;p32"/>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286"/>
        <p:cNvGrpSpPr/>
        <p:nvPr/>
      </p:nvGrpSpPr>
      <p:grpSpPr>
        <a:xfrm>
          <a:off x="0" y="0"/>
          <a:ext cx="0" cy="0"/>
          <a:chOff x="0" y="0"/>
          <a:chExt cx="0" cy="0"/>
        </a:xfrm>
      </p:grpSpPr>
      <p:sp>
        <p:nvSpPr>
          <p:cNvPr id="287" name="Google Shape;287;p33"/>
          <p:cNvSpPr txBox="1">
            <a:spLocks noGrp="1"/>
          </p:cNvSpPr>
          <p:nvPr>
            <p:ph type="body" idx="1"/>
          </p:nvPr>
        </p:nvSpPr>
        <p:spPr>
          <a:xfrm>
            <a:off x="713225" y="1824600"/>
            <a:ext cx="5244000" cy="21420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100">
                <a:latin typeface="Comfortaa"/>
                <a:ea typeface="Comfortaa"/>
                <a:cs typeface="Comfortaa"/>
                <a:sym typeface="Comfortaa"/>
              </a:defRPr>
            </a:lvl1pPr>
            <a:lvl2pPr marL="914400" lvl="1"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88" name="Google Shape;288;p3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p:cSld name="CUSTOM_2">
    <p:spTree>
      <p:nvGrpSpPr>
        <p:cNvPr id="1" name="Shape 289"/>
        <p:cNvGrpSpPr/>
        <p:nvPr/>
      </p:nvGrpSpPr>
      <p:grpSpPr>
        <a:xfrm>
          <a:off x="0" y="0"/>
          <a:ext cx="0" cy="0"/>
          <a:chOff x="0" y="0"/>
          <a:chExt cx="0" cy="0"/>
        </a:xfrm>
      </p:grpSpPr>
      <p:sp>
        <p:nvSpPr>
          <p:cNvPr id="290" name="Google Shape;290;p34"/>
          <p:cNvSpPr txBox="1">
            <a:spLocks noGrp="1"/>
          </p:cNvSpPr>
          <p:nvPr>
            <p:ph type="body" idx="1"/>
          </p:nvPr>
        </p:nvSpPr>
        <p:spPr>
          <a:xfrm>
            <a:off x="713225" y="1824600"/>
            <a:ext cx="3858900" cy="27747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91" name="Google Shape;291;p34"/>
          <p:cNvSpPr txBox="1">
            <a:spLocks noGrp="1"/>
          </p:cNvSpPr>
          <p:nvPr>
            <p:ph type="body" idx="2"/>
          </p:nvPr>
        </p:nvSpPr>
        <p:spPr>
          <a:xfrm>
            <a:off x="4572000" y="1824600"/>
            <a:ext cx="3858900" cy="27747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chemeClr val="hlink"/>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chemeClr val="hlink"/>
              </a:buClr>
              <a:buSzPts val="1200"/>
              <a:buFont typeface="Roboto Condensed Light"/>
              <a:buChar char="■"/>
              <a:defRPr sz="1200">
                <a:latin typeface="Poppins"/>
                <a:ea typeface="Poppins"/>
                <a:cs typeface="Poppins"/>
                <a:sym typeface="Poppins"/>
              </a:defRPr>
            </a:lvl9pPr>
          </a:lstStyle>
          <a:p>
            <a:endParaRPr/>
          </a:p>
        </p:txBody>
      </p:sp>
      <p:sp>
        <p:nvSpPr>
          <p:cNvPr id="292" name="Google Shape;292;p34"/>
          <p:cNvSpPr txBox="1">
            <a:spLocks noGrp="1"/>
          </p:cNvSpPr>
          <p:nvPr>
            <p:ph type="body" idx="3"/>
          </p:nvPr>
        </p:nvSpPr>
        <p:spPr>
          <a:xfrm>
            <a:off x="713225" y="1026900"/>
            <a:ext cx="7710900" cy="797700"/>
          </a:xfrm>
          <a:prstGeom prst="rect">
            <a:avLst/>
          </a:prstGeom>
        </p:spPr>
        <p:txBody>
          <a:bodyPr spcFirstLastPara="1" wrap="square" lIns="91425" tIns="91425" rIns="91425" bIns="91425" anchor="t" anchorCtr="0">
            <a:noAutofit/>
          </a:bodyPr>
          <a:lstStyle>
            <a:lvl1pPr marL="457200" marR="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93" name="Google Shape;293;p34"/>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01">
  <p:cSld name="CUSTOM_3_1">
    <p:bg>
      <p:bgPr>
        <a:solidFill>
          <a:schemeClr val="lt1"/>
        </a:solidFill>
        <a:effectLst/>
      </p:bgPr>
    </p:bg>
    <p:spTree>
      <p:nvGrpSpPr>
        <p:cNvPr id="1" name="Shape 294"/>
        <p:cNvGrpSpPr/>
        <p:nvPr/>
      </p:nvGrpSpPr>
      <p:grpSpPr>
        <a:xfrm>
          <a:off x="0" y="0"/>
          <a:ext cx="0" cy="0"/>
          <a:chOff x="0" y="0"/>
          <a:chExt cx="0" cy="0"/>
        </a:xfrm>
      </p:grpSpPr>
      <p:sp>
        <p:nvSpPr>
          <p:cNvPr id="295" name="Google Shape;295;p35"/>
          <p:cNvSpPr txBox="1">
            <a:spLocks noGrp="1"/>
          </p:cNvSpPr>
          <p:nvPr>
            <p:ph type="subTitle" idx="1"/>
          </p:nvPr>
        </p:nvSpPr>
        <p:spPr>
          <a:xfrm>
            <a:off x="1053662"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96" name="Google Shape;296;p35"/>
          <p:cNvSpPr txBox="1">
            <a:spLocks noGrp="1"/>
          </p:cNvSpPr>
          <p:nvPr>
            <p:ph type="subTitle" idx="2"/>
          </p:nvPr>
        </p:nvSpPr>
        <p:spPr>
          <a:xfrm>
            <a:off x="3576600"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None/>
              <a:defRPr sz="1600">
                <a:solidFill>
                  <a:schemeClr val="dk1"/>
                </a:solidFill>
              </a:defRPr>
            </a:lvl2pPr>
            <a:lvl3pPr lvl="2" algn="ctr" rtl="0">
              <a:lnSpc>
                <a:spcPct val="100000"/>
              </a:lnSpc>
              <a:spcBef>
                <a:spcPts val="0"/>
              </a:spcBef>
              <a:spcAft>
                <a:spcPts val="0"/>
              </a:spcAft>
              <a:buNone/>
              <a:defRPr sz="1600">
                <a:solidFill>
                  <a:schemeClr val="dk1"/>
                </a:solidFill>
              </a:defRPr>
            </a:lvl3pPr>
            <a:lvl4pPr lvl="3" algn="ctr" rtl="0">
              <a:lnSpc>
                <a:spcPct val="100000"/>
              </a:lnSpc>
              <a:spcBef>
                <a:spcPts val="0"/>
              </a:spcBef>
              <a:spcAft>
                <a:spcPts val="0"/>
              </a:spcAft>
              <a:buNone/>
              <a:defRPr sz="1600">
                <a:solidFill>
                  <a:schemeClr val="dk1"/>
                </a:solidFill>
              </a:defRPr>
            </a:lvl4pPr>
            <a:lvl5pPr lvl="4" algn="ctr" rtl="0">
              <a:lnSpc>
                <a:spcPct val="100000"/>
              </a:lnSpc>
              <a:spcBef>
                <a:spcPts val="0"/>
              </a:spcBef>
              <a:spcAft>
                <a:spcPts val="0"/>
              </a:spcAft>
              <a:buNone/>
              <a:defRPr sz="1600">
                <a:solidFill>
                  <a:schemeClr val="dk1"/>
                </a:solidFill>
              </a:defRPr>
            </a:lvl5pPr>
            <a:lvl6pPr lvl="5" algn="ctr" rtl="0">
              <a:lnSpc>
                <a:spcPct val="100000"/>
              </a:lnSpc>
              <a:spcBef>
                <a:spcPts val="0"/>
              </a:spcBef>
              <a:spcAft>
                <a:spcPts val="0"/>
              </a:spcAft>
              <a:buNone/>
              <a:defRPr sz="1600">
                <a:solidFill>
                  <a:schemeClr val="dk1"/>
                </a:solidFill>
              </a:defRPr>
            </a:lvl6pPr>
            <a:lvl7pPr lvl="6" algn="ctr" rtl="0">
              <a:lnSpc>
                <a:spcPct val="100000"/>
              </a:lnSpc>
              <a:spcBef>
                <a:spcPts val="0"/>
              </a:spcBef>
              <a:spcAft>
                <a:spcPts val="0"/>
              </a:spcAft>
              <a:buNone/>
              <a:defRPr sz="1600">
                <a:solidFill>
                  <a:schemeClr val="dk1"/>
                </a:solidFill>
              </a:defRPr>
            </a:lvl7pPr>
            <a:lvl8pPr lvl="7" algn="ctr" rtl="0">
              <a:lnSpc>
                <a:spcPct val="100000"/>
              </a:lnSpc>
              <a:spcBef>
                <a:spcPts val="0"/>
              </a:spcBef>
              <a:spcAft>
                <a:spcPts val="0"/>
              </a:spcAft>
              <a:buNone/>
              <a:defRPr sz="1600">
                <a:solidFill>
                  <a:schemeClr val="dk1"/>
                </a:solidFill>
              </a:defRPr>
            </a:lvl8pPr>
            <a:lvl9pPr lvl="8" algn="ctr" rtl="0">
              <a:lnSpc>
                <a:spcPct val="100000"/>
              </a:lnSpc>
              <a:spcBef>
                <a:spcPts val="0"/>
              </a:spcBef>
              <a:spcAft>
                <a:spcPts val="0"/>
              </a:spcAft>
              <a:buNone/>
              <a:defRPr sz="1600">
                <a:solidFill>
                  <a:schemeClr val="dk1"/>
                </a:solidFill>
              </a:defRPr>
            </a:lvl9pPr>
          </a:lstStyle>
          <a:p>
            <a:endParaRPr/>
          </a:p>
        </p:txBody>
      </p:sp>
      <p:sp>
        <p:nvSpPr>
          <p:cNvPr id="297" name="Google Shape;297;p35"/>
          <p:cNvSpPr txBox="1">
            <a:spLocks noGrp="1"/>
          </p:cNvSpPr>
          <p:nvPr>
            <p:ph type="subTitle" idx="3"/>
          </p:nvPr>
        </p:nvSpPr>
        <p:spPr>
          <a:xfrm>
            <a:off x="6099538"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None/>
              <a:defRPr sz="1600">
                <a:solidFill>
                  <a:schemeClr val="dk1"/>
                </a:solidFill>
              </a:defRPr>
            </a:lvl2pPr>
            <a:lvl3pPr lvl="2" algn="ctr" rtl="0">
              <a:lnSpc>
                <a:spcPct val="100000"/>
              </a:lnSpc>
              <a:spcBef>
                <a:spcPts val="0"/>
              </a:spcBef>
              <a:spcAft>
                <a:spcPts val="0"/>
              </a:spcAft>
              <a:buNone/>
              <a:defRPr sz="1600">
                <a:solidFill>
                  <a:schemeClr val="dk1"/>
                </a:solidFill>
              </a:defRPr>
            </a:lvl3pPr>
            <a:lvl4pPr lvl="3" algn="ctr" rtl="0">
              <a:lnSpc>
                <a:spcPct val="100000"/>
              </a:lnSpc>
              <a:spcBef>
                <a:spcPts val="0"/>
              </a:spcBef>
              <a:spcAft>
                <a:spcPts val="0"/>
              </a:spcAft>
              <a:buNone/>
              <a:defRPr sz="1600">
                <a:solidFill>
                  <a:schemeClr val="dk1"/>
                </a:solidFill>
              </a:defRPr>
            </a:lvl4pPr>
            <a:lvl5pPr lvl="4" algn="ctr" rtl="0">
              <a:lnSpc>
                <a:spcPct val="100000"/>
              </a:lnSpc>
              <a:spcBef>
                <a:spcPts val="0"/>
              </a:spcBef>
              <a:spcAft>
                <a:spcPts val="0"/>
              </a:spcAft>
              <a:buNone/>
              <a:defRPr sz="1600">
                <a:solidFill>
                  <a:schemeClr val="dk1"/>
                </a:solidFill>
              </a:defRPr>
            </a:lvl5pPr>
            <a:lvl6pPr lvl="5" algn="ctr" rtl="0">
              <a:lnSpc>
                <a:spcPct val="100000"/>
              </a:lnSpc>
              <a:spcBef>
                <a:spcPts val="0"/>
              </a:spcBef>
              <a:spcAft>
                <a:spcPts val="0"/>
              </a:spcAft>
              <a:buNone/>
              <a:defRPr sz="1600">
                <a:solidFill>
                  <a:schemeClr val="dk1"/>
                </a:solidFill>
              </a:defRPr>
            </a:lvl6pPr>
            <a:lvl7pPr lvl="6" algn="ctr" rtl="0">
              <a:lnSpc>
                <a:spcPct val="100000"/>
              </a:lnSpc>
              <a:spcBef>
                <a:spcPts val="0"/>
              </a:spcBef>
              <a:spcAft>
                <a:spcPts val="0"/>
              </a:spcAft>
              <a:buNone/>
              <a:defRPr sz="1600">
                <a:solidFill>
                  <a:schemeClr val="dk1"/>
                </a:solidFill>
              </a:defRPr>
            </a:lvl7pPr>
            <a:lvl8pPr lvl="7" algn="ctr" rtl="0">
              <a:lnSpc>
                <a:spcPct val="100000"/>
              </a:lnSpc>
              <a:spcBef>
                <a:spcPts val="0"/>
              </a:spcBef>
              <a:spcAft>
                <a:spcPts val="0"/>
              </a:spcAft>
              <a:buNone/>
              <a:defRPr sz="1600">
                <a:solidFill>
                  <a:schemeClr val="dk1"/>
                </a:solidFill>
              </a:defRPr>
            </a:lvl8pPr>
            <a:lvl9pPr lvl="8" algn="ctr" rtl="0">
              <a:lnSpc>
                <a:spcPct val="100000"/>
              </a:lnSpc>
              <a:spcBef>
                <a:spcPts val="0"/>
              </a:spcBef>
              <a:spcAft>
                <a:spcPts val="0"/>
              </a:spcAft>
              <a:buNone/>
              <a:defRPr sz="1600">
                <a:solidFill>
                  <a:schemeClr val="dk1"/>
                </a:solidFill>
              </a:defRPr>
            </a:lvl9pPr>
          </a:lstStyle>
          <a:p>
            <a:endParaRPr/>
          </a:p>
        </p:txBody>
      </p:sp>
      <p:sp>
        <p:nvSpPr>
          <p:cNvPr id="298" name="Google Shape;298;p35"/>
          <p:cNvSpPr txBox="1">
            <a:spLocks noGrp="1"/>
          </p:cNvSpPr>
          <p:nvPr>
            <p:ph type="subTitle" idx="4"/>
          </p:nvPr>
        </p:nvSpPr>
        <p:spPr>
          <a:xfrm>
            <a:off x="1053662"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4"/>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4"/>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4"/>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4"/>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4"/>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4"/>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4"/>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4"/>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4"/>
                </a:solidFill>
                <a:latin typeface="Questrial"/>
                <a:ea typeface="Questrial"/>
                <a:cs typeface="Questrial"/>
                <a:sym typeface="Questrial"/>
              </a:defRPr>
            </a:lvl9pPr>
          </a:lstStyle>
          <a:p>
            <a:endParaRPr/>
          </a:p>
        </p:txBody>
      </p:sp>
      <p:sp>
        <p:nvSpPr>
          <p:cNvPr id="299" name="Google Shape;299;p35"/>
          <p:cNvSpPr txBox="1">
            <a:spLocks noGrp="1"/>
          </p:cNvSpPr>
          <p:nvPr>
            <p:ph type="subTitle" idx="5"/>
          </p:nvPr>
        </p:nvSpPr>
        <p:spPr>
          <a:xfrm>
            <a:off x="3576600"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1"/>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1"/>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1"/>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1"/>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1"/>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1"/>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1"/>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1"/>
                </a:solidFill>
                <a:latin typeface="Questrial"/>
                <a:ea typeface="Questrial"/>
                <a:cs typeface="Questrial"/>
                <a:sym typeface="Questrial"/>
              </a:defRPr>
            </a:lvl9pPr>
          </a:lstStyle>
          <a:p>
            <a:endParaRPr/>
          </a:p>
        </p:txBody>
      </p:sp>
      <p:sp>
        <p:nvSpPr>
          <p:cNvPr id="300" name="Google Shape;300;p35"/>
          <p:cNvSpPr txBox="1">
            <a:spLocks noGrp="1"/>
          </p:cNvSpPr>
          <p:nvPr>
            <p:ph type="subTitle" idx="6"/>
          </p:nvPr>
        </p:nvSpPr>
        <p:spPr>
          <a:xfrm>
            <a:off x="6099538"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6"/>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6"/>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6"/>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6"/>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6"/>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6"/>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6"/>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6"/>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6"/>
                </a:solidFill>
                <a:latin typeface="Questrial"/>
                <a:ea typeface="Questrial"/>
                <a:cs typeface="Questrial"/>
                <a:sym typeface="Questrial"/>
              </a:defRPr>
            </a:lvl9pPr>
          </a:lstStyle>
          <a:p>
            <a:endParaRPr/>
          </a:p>
        </p:txBody>
      </p:sp>
      <p:grpSp>
        <p:nvGrpSpPr>
          <p:cNvPr id="301" name="Google Shape;301;p35"/>
          <p:cNvGrpSpPr/>
          <p:nvPr/>
        </p:nvGrpSpPr>
        <p:grpSpPr>
          <a:xfrm>
            <a:off x="6664025" y="574503"/>
            <a:ext cx="1715148" cy="333147"/>
            <a:chOff x="6045725" y="615825"/>
            <a:chExt cx="1715148" cy="333147"/>
          </a:xfrm>
        </p:grpSpPr>
        <p:sp>
          <p:nvSpPr>
            <p:cNvPr id="302" name="Google Shape;302;p35"/>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5"/>
          <p:cNvSpPr/>
          <p:nvPr/>
        </p:nvSpPr>
        <p:spPr>
          <a:xfrm rot="-5400000" flipH="1">
            <a:off x="210621" y="629818"/>
            <a:ext cx="419215" cy="840450"/>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rot="10800000" flipH="1">
            <a:off x="-3" y="0"/>
            <a:ext cx="419231" cy="84041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7109647" y="460599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BIG_NUMBER_1_1">
    <p:bg>
      <p:bgPr>
        <a:solidFill>
          <a:schemeClr val="lt1"/>
        </a:solidFill>
        <a:effectLst/>
      </p:bgPr>
    </p:bg>
    <p:spTree>
      <p:nvGrpSpPr>
        <p:cNvPr id="1" name="Shape 309"/>
        <p:cNvGrpSpPr/>
        <p:nvPr/>
      </p:nvGrpSpPr>
      <p:grpSpPr>
        <a:xfrm>
          <a:off x="0" y="0"/>
          <a:ext cx="0" cy="0"/>
          <a:chOff x="0" y="0"/>
          <a:chExt cx="0" cy="0"/>
        </a:xfrm>
      </p:grpSpPr>
      <p:sp>
        <p:nvSpPr>
          <p:cNvPr id="310" name="Google Shape;310;p36"/>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6" name="Google Shape;316;p36"/>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txBox="1">
            <a:spLocks noGrp="1"/>
          </p:cNvSpPr>
          <p:nvPr>
            <p:ph type="title" idx="2" hasCustomPrompt="1"/>
          </p:nvPr>
        </p:nvSpPr>
        <p:spPr>
          <a:xfrm>
            <a:off x="1438200" y="1675775"/>
            <a:ext cx="31338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3800">
                <a:solidFill>
                  <a:schemeClr val="accent6"/>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321" name="Google Shape;321;p36"/>
          <p:cNvSpPr txBox="1">
            <a:spLocks noGrp="1"/>
          </p:cNvSpPr>
          <p:nvPr>
            <p:ph type="subTitle" idx="1"/>
          </p:nvPr>
        </p:nvSpPr>
        <p:spPr>
          <a:xfrm>
            <a:off x="1601250" y="2242777"/>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2" name="Google Shape;322;p36"/>
          <p:cNvSpPr txBox="1">
            <a:spLocks noGrp="1"/>
          </p:cNvSpPr>
          <p:nvPr>
            <p:ph type="subTitle" idx="3"/>
          </p:nvPr>
        </p:nvSpPr>
        <p:spPr>
          <a:xfrm>
            <a:off x="1601250" y="3692075"/>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3" name="Google Shape;323;p36"/>
          <p:cNvSpPr txBox="1">
            <a:spLocks noGrp="1"/>
          </p:cNvSpPr>
          <p:nvPr>
            <p:ph type="subTitle" idx="4"/>
          </p:nvPr>
        </p:nvSpPr>
        <p:spPr>
          <a:xfrm>
            <a:off x="4989925" y="2892547"/>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4" name="Google Shape;324;p36"/>
          <p:cNvSpPr txBox="1">
            <a:spLocks noGrp="1"/>
          </p:cNvSpPr>
          <p:nvPr>
            <p:ph type="title" idx="5" hasCustomPrompt="1"/>
          </p:nvPr>
        </p:nvSpPr>
        <p:spPr>
          <a:xfrm>
            <a:off x="1438200" y="3125075"/>
            <a:ext cx="31338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800">
                <a:solidFill>
                  <a:schemeClr val="accent6"/>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r>
              <a:t>xx%</a:t>
            </a:r>
          </a:p>
        </p:txBody>
      </p:sp>
      <p:sp>
        <p:nvSpPr>
          <p:cNvPr id="325" name="Google Shape;325;p36"/>
          <p:cNvSpPr txBox="1">
            <a:spLocks noGrp="1"/>
          </p:cNvSpPr>
          <p:nvPr>
            <p:ph type="title" idx="6" hasCustomPrompt="1"/>
          </p:nvPr>
        </p:nvSpPr>
        <p:spPr>
          <a:xfrm>
            <a:off x="4873675" y="2325625"/>
            <a:ext cx="30402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800">
                <a:solidFill>
                  <a:schemeClr val="accent6"/>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26"/>
        <p:cNvGrpSpPr/>
        <p:nvPr/>
      </p:nvGrpSpPr>
      <p:grpSpPr>
        <a:xfrm>
          <a:off x="0" y="0"/>
          <a:ext cx="0" cy="0"/>
          <a:chOff x="0" y="0"/>
          <a:chExt cx="0" cy="0"/>
        </a:xfrm>
      </p:grpSpPr>
      <p:sp>
        <p:nvSpPr>
          <p:cNvPr id="327" name="Google Shape;327;p3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2" name="Google Shape;332;p3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7"/>
          <p:cNvGrpSpPr/>
          <p:nvPr/>
        </p:nvGrpSpPr>
        <p:grpSpPr>
          <a:xfrm rot="-5400000">
            <a:off x="-456225" y="1228503"/>
            <a:ext cx="1715148" cy="333147"/>
            <a:chOff x="6045725" y="615825"/>
            <a:chExt cx="1715148" cy="333147"/>
          </a:xfrm>
        </p:grpSpPr>
        <p:sp>
          <p:nvSpPr>
            <p:cNvPr id="334" name="Google Shape;334;p3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37"/>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txBox="1">
            <a:spLocks noGrp="1"/>
          </p:cNvSpPr>
          <p:nvPr>
            <p:ph type="title" idx="2"/>
          </p:nvPr>
        </p:nvSpPr>
        <p:spPr>
          <a:xfrm>
            <a:off x="3159300" y="3411975"/>
            <a:ext cx="2825400" cy="764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00">
                <a:solidFill>
                  <a:schemeClr val="accent1"/>
                </a:solidFill>
                <a:latin typeface="DM Sans"/>
                <a:ea typeface="DM Sans"/>
                <a:cs typeface="DM Sans"/>
                <a:sym typeface="DM Sans"/>
              </a:defRPr>
            </a:lvl1pPr>
            <a:lvl2pPr lvl="1" rtl="0">
              <a:spcBef>
                <a:spcPts val="0"/>
              </a:spcBef>
              <a:spcAft>
                <a:spcPts val="0"/>
              </a:spcAft>
              <a:buNone/>
              <a:defRPr sz="2100">
                <a:solidFill>
                  <a:schemeClr val="accent1"/>
                </a:solidFill>
                <a:latin typeface="DM Sans"/>
                <a:ea typeface="DM Sans"/>
                <a:cs typeface="DM Sans"/>
                <a:sym typeface="DM Sans"/>
              </a:defRPr>
            </a:lvl2pPr>
            <a:lvl3pPr lvl="2" rtl="0">
              <a:spcBef>
                <a:spcPts val="0"/>
              </a:spcBef>
              <a:spcAft>
                <a:spcPts val="0"/>
              </a:spcAft>
              <a:buNone/>
              <a:defRPr sz="2100">
                <a:solidFill>
                  <a:schemeClr val="accent1"/>
                </a:solidFill>
                <a:latin typeface="DM Sans"/>
                <a:ea typeface="DM Sans"/>
                <a:cs typeface="DM Sans"/>
                <a:sym typeface="DM Sans"/>
              </a:defRPr>
            </a:lvl3pPr>
            <a:lvl4pPr lvl="3" rtl="0">
              <a:spcBef>
                <a:spcPts val="0"/>
              </a:spcBef>
              <a:spcAft>
                <a:spcPts val="0"/>
              </a:spcAft>
              <a:buNone/>
              <a:defRPr sz="2100">
                <a:solidFill>
                  <a:schemeClr val="accent1"/>
                </a:solidFill>
                <a:latin typeface="DM Sans"/>
                <a:ea typeface="DM Sans"/>
                <a:cs typeface="DM Sans"/>
                <a:sym typeface="DM Sans"/>
              </a:defRPr>
            </a:lvl4pPr>
            <a:lvl5pPr lvl="4" rtl="0">
              <a:spcBef>
                <a:spcPts val="0"/>
              </a:spcBef>
              <a:spcAft>
                <a:spcPts val="0"/>
              </a:spcAft>
              <a:buNone/>
              <a:defRPr sz="2100">
                <a:solidFill>
                  <a:schemeClr val="accent1"/>
                </a:solidFill>
                <a:latin typeface="DM Sans"/>
                <a:ea typeface="DM Sans"/>
                <a:cs typeface="DM Sans"/>
                <a:sym typeface="DM Sans"/>
              </a:defRPr>
            </a:lvl5pPr>
            <a:lvl6pPr lvl="5" rtl="0">
              <a:spcBef>
                <a:spcPts val="0"/>
              </a:spcBef>
              <a:spcAft>
                <a:spcPts val="0"/>
              </a:spcAft>
              <a:buNone/>
              <a:defRPr sz="2100">
                <a:solidFill>
                  <a:schemeClr val="accent1"/>
                </a:solidFill>
                <a:latin typeface="DM Sans"/>
                <a:ea typeface="DM Sans"/>
                <a:cs typeface="DM Sans"/>
                <a:sym typeface="DM Sans"/>
              </a:defRPr>
            </a:lvl6pPr>
            <a:lvl7pPr lvl="6" rtl="0">
              <a:spcBef>
                <a:spcPts val="0"/>
              </a:spcBef>
              <a:spcAft>
                <a:spcPts val="0"/>
              </a:spcAft>
              <a:buNone/>
              <a:defRPr sz="2100">
                <a:solidFill>
                  <a:schemeClr val="accent1"/>
                </a:solidFill>
                <a:latin typeface="DM Sans"/>
                <a:ea typeface="DM Sans"/>
                <a:cs typeface="DM Sans"/>
                <a:sym typeface="DM Sans"/>
              </a:defRPr>
            </a:lvl7pPr>
            <a:lvl8pPr lvl="7" rtl="0">
              <a:spcBef>
                <a:spcPts val="0"/>
              </a:spcBef>
              <a:spcAft>
                <a:spcPts val="0"/>
              </a:spcAft>
              <a:buNone/>
              <a:defRPr sz="2100">
                <a:solidFill>
                  <a:schemeClr val="accent1"/>
                </a:solidFill>
                <a:latin typeface="DM Sans"/>
                <a:ea typeface="DM Sans"/>
                <a:cs typeface="DM Sans"/>
                <a:sym typeface="DM Sans"/>
              </a:defRPr>
            </a:lvl8pPr>
            <a:lvl9pPr lvl="8" rtl="0">
              <a:spcBef>
                <a:spcPts val="0"/>
              </a:spcBef>
              <a:spcAft>
                <a:spcPts val="0"/>
              </a:spcAft>
              <a:buNone/>
              <a:defRPr sz="2100">
                <a:solidFill>
                  <a:schemeClr val="accent1"/>
                </a:solidFill>
                <a:latin typeface="DM Sans"/>
                <a:ea typeface="DM Sans"/>
                <a:cs typeface="DM Sans"/>
                <a:sym typeface="DM Sans"/>
              </a:defRPr>
            </a:lvl9pPr>
          </a:lstStyle>
          <a:p>
            <a:endParaRPr/>
          </a:p>
        </p:txBody>
      </p:sp>
      <p:sp>
        <p:nvSpPr>
          <p:cNvPr id="339" name="Google Shape;339;p37"/>
          <p:cNvSpPr txBox="1">
            <a:spLocks noGrp="1"/>
          </p:cNvSpPr>
          <p:nvPr>
            <p:ph type="subTitle" idx="1"/>
          </p:nvPr>
        </p:nvSpPr>
        <p:spPr>
          <a:xfrm>
            <a:off x="1493250" y="1875950"/>
            <a:ext cx="6157500" cy="13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900">
                <a:latin typeface="Questrial"/>
                <a:ea typeface="Questrial"/>
                <a:cs typeface="Questrial"/>
                <a:sym typeface="Questrial"/>
              </a:defRPr>
            </a:lvl1pPr>
            <a:lvl2pPr lvl="1" rtl="0">
              <a:lnSpc>
                <a:spcPct val="100000"/>
              </a:lnSpc>
              <a:spcBef>
                <a:spcPts val="1600"/>
              </a:spcBef>
              <a:spcAft>
                <a:spcPts val="0"/>
              </a:spcAft>
              <a:buNone/>
              <a:defRPr sz="2900">
                <a:latin typeface="Questrial"/>
                <a:ea typeface="Questrial"/>
                <a:cs typeface="Questrial"/>
                <a:sym typeface="Questrial"/>
              </a:defRPr>
            </a:lvl2pPr>
            <a:lvl3pPr lvl="2" rtl="0">
              <a:lnSpc>
                <a:spcPct val="100000"/>
              </a:lnSpc>
              <a:spcBef>
                <a:spcPts val="1600"/>
              </a:spcBef>
              <a:spcAft>
                <a:spcPts val="0"/>
              </a:spcAft>
              <a:buNone/>
              <a:defRPr sz="2900">
                <a:latin typeface="Questrial"/>
                <a:ea typeface="Questrial"/>
                <a:cs typeface="Questrial"/>
                <a:sym typeface="Questrial"/>
              </a:defRPr>
            </a:lvl3pPr>
            <a:lvl4pPr lvl="3" rtl="0">
              <a:lnSpc>
                <a:spcPct val="100000"/>
              </a:lnSpc>
              <a:spcBef>
                <a:spcPts val="1600"/>
              </a:spcBef>
              <a:spcAft>
                <a:spcPts val="0"/>
              </a:spcAft>
              <a:buNone/>
              <a:defRPr sz="2900">
                <a:latin typeface="Questrial"/>
                <a:ea typeface="Questrial"/>
                <a:cs typeface="Questrial"/>
                <a:sym typeface="Questrial"/>
              </a:defRPr>
            </a:lvl4pPr>
            <a:lvl5pPr lvl="4" rtl="0">
              <a:lnSpc>
                <a:spcPct val="100000"/>
              </a:lnSpc>
              <a:spcBef>
                <a:spcPts val="1600"/>
              </a:spcBef>
              <a:spcAft>
                <a:spcPts val="0"/>
              </a:spcAft>
              <a:buNone/>
              <a:defRPr sz="2900">
                <a:latin typeface="Questrial"/>
                <a:ea typeface="Questrial"/>
                <a:cs typeface="Questrial"/>
                <a:sym typeface="Questrial"/>
              </a:defRPr>
            </a:lvl5pPr>
            <a:lvl6pPr lvl="5" rtl="0">
              <a:lnSpc>
                <a:spcPct val="100000"/>
              </a:lnSpc>
              <a:spcBef>
                <a:spcPts val="1600"/>
              </a:spcBef>
              <a:spcAft>
                <a:spcPts val="0"/>
              </a:spcAft>
              <a:buNone/>
              <a:defRPr sz="2900">
                <a:latin typeface="Questrial"/>
                <a:ea typeface="Questrial"/>
                <a:cs typeface="Questrial"/>
                <a:sym typeface="Questrial"/>
              </a:defRPr>
            </a:lvl6pPr>
            <a:lvl7pPr lvl="6" rtl="0">
              <a:lnSpc>
                <a:spcPct val="100000"/>
              </a:lnSpc>
              <a:spcBef>
                <a:spcPts val="1600"/>
              </a:spcBef>
              <a:spcAft>
                <a:spcPts val="0"/>
              </a:spcAft>
              <a:buNone/>
              <a:defRPr sz="2900">
                <a:latin typeface="Questrial"/>
                <a:ea typeface="Questrial"/>
                <a:cs typeface="Questrial"/>
                <a:sym typeface="Questrial"/>
              </a:defRPr>
            </a:lvl7pPr>
            <a:lvl8pPr lvl="7" rtl="0">
              <a:lnSpc>
                <a:spcPct val="100000"/>
              </a:lnSpc>
              <a:spcBef>
                <a:spcPts val="1600"/>
              </a:spcBef>
              <a:spcAft>
                <a:spcPts val="0"/>
              </a:spcAft>
              <a:buNone/>
              <a:defRPr sz="2900">
                <a:latin typeface="Questrial"/>
                <a:ea typeface="Questrial"/>
                <a:cs typeface="Questrial"/>
                <a:sym typeface="Questrial"/>
              </a:defRPr>
            </a:lvl8pPr>
            <a:lvl9pPr lvl="8" rtl="0">
              <a:lnSpc>
                <a:spcPct val="100000"/>
              </a:lnSpc>
              <a:spcBef>
                <a:spcPts val="1600"/>
              </a:spcBef>
              <a:spcAft>
                <a:spcPts val="1600"/>
              </a:spcAft>
              <a:buNone/>
              <a:defRPr sz="2900">
                <a:latin typeface="Questrial"/>
                <a:ea typeface="Questrial"/>
                <a:cs typeface="Questrial"/>
                <a:sym typeface="Quest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340"/>
        <p:cNvGrpSpPr/>
        <p:nvPr/>
      </p:nvGrpSpPr>
      <p:grpSpPr>
        <a:xfrm>
          <a:off x="0" y="0"/>
          <a:ext cx="0" cy="0"/>
          <a:chOff x="0" y="0"/>
          <a:chExt cx="0" cy="0"/>
        </a:xfrm>
      </p:grpSpPr>
      <p:sp>
        <p:nvSpPr>
          <p:cNvPr id="341" name="Google Shape;341;p38"/>
          <p:cNvSpPr txBox="1">
            <a:spLocks noGrp="1"/>
          </p:cNvSpPr>
          <p:nvPr>
            <p:ph type="subTitle" idx="1"/>
          </p:nvPr>
        </p:nvSpPr>
        <p:spPr>
          <a:xfrm>
            <a:off x="6028375"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2" name="Google Shape;342;p38"/>
          <p:cNvSpPr txBox="1">
            <a:spLocks noGrp="1"/>
          </p:cNvSpPr>
          <p:nvPr>
            <p:ph type="subTitle" idx="2"/>
          </p:nvPr>
        </p:nvSpPr>
        <p:spPr>
          <a:xfrm>
            <a:off x="6028400"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3" name="Google Shape;343;p38"/>
          <p:cNvSpPr txBox="1">
            <a:spLocks noGrp="1"/>
          </p:cNvSpPr>
          <p:nvPr>
            <p:ph type="subTitle" idx="3"/>
          </p:nvPr>
        </p:nvSpPr>
        <p:spPr>
          <a:xfrm>
            <a:off x="6028375"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4" name="Google Shape;344;p38"/>
          <p:cNvSpPr txBox="1">
            <a:spLocks noGrp="1"/>
          </p:cNvSpPr>
          <p:nvPr>
            <p:ph type="subTitle" idx="4"/>
          </p:nvPr>
        </p:nvSpPr>
        <p:spPr>
          <a:xfrm>
            <a:off x="6028350"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5" name="Google Shape;345;p38"/>
          <p:cNvSpPr txBox="1">
            <a:spLocks noGrp="1"/>
          </p:cNvSpPr>
          <p:nvPr>
            <p:ph type="subTitle" idx="5"/>
          </p:nvPr>
        </p:nvSpPr>
        <p:spPr>
          <a:xfrm>
            <a:off x="1125400"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6" name="Google Shape;346;p38"/>
          <p:cNvSpPr txBox="1">
            <a:spLocks noGrp="1"/>
          </p:cNvSpPr>
          <p:nvPr>
            <p:ph type="subTitle" idx="6"/>
          </p:nvPr>
        </p:nvSpPr>
        <p:spPr>
          <a:xfrm>
            <a:off x="1125425"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7" name="Google Shape;347;p38"/>
          <p:cNvSpPr txBox="1">
            <a:spLocks noGrp="1"/>
          </p:cNvSpPr>
          <p:nvPr>
            <p:ph type="subTitle" idx="7"/>
          </p:nvPr>
        </p:nvSpPr>
        <p:spPr>
          <a:xfrm>
            <a:off x="1125400"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8" name="Google Shape;348;p38"/>
          <p:cNvSpPr txBox="1">
            <a:spLocks noGrp="1"/>
          </p:cNvSpPr>
          <p:nvPr>
            <p:ph type="subTitle" idx="8"/>
          </p:nvPr>
        </p:nvSpPr>
        <p:spPr>
          <a:xfrm>
            <a:off x="1125375"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9" name="Google Shape;349;p38"/>
          <p:cNvSpPr txBox="1">
            <a:spLocks noGrp="1"/>
          </p:cNvSpPr>
          <p:nvPr>
            <p:ph type="subTitle" idx="9"/>
          </p:nvPr>
        </p:nvSpPr>
        <p:spPr>
          <a:xfrm>
            <a:off x="3576888"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50" name="Google Shape;350;p38"/>
          <p:cNvSpPr txBox="1">
            <a:spLocks noGrp="1"/>
          </p:cNvSpPr>
          <p:nvPr>
            <p:ph type="subTitle" idx="13"/>
          </p:nvPr>
        </p:nvSpPr>
        <p:spPr>
          <a:xfrm>
            <a:off x="3576900"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51" name="Google Shape;351;p38"/>
          <p:cNvSpPr txBox="1">
            <a:spLocks noGrp="1"/>
          </p:cNvSpPr>
          <p:nvPr>
            <p:ph type="subTitle" idx="14"/>
          </p:nvPr>
        </p:nvSpPr>
        <p:spPr>
          <a:xfrm>
            <a:off x="3576888"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52" name="Google Shape;352;p38"/>
          <p:cNvSpPr txBox="1">
            <a:spLocks noGrp="1"/>
          </p:cNvSpPr>
          <p:nvPr>
            <p:ph type="subTitle" idx="15"/>
          </p:nvPr>
        </p:nvSpPr>
        <p:spPr>
          <a:xfrm>
            <a:off x="3576875"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53" name="Google Shape;353;p38"/>
          <p:cNvSpPr/>
          <p:nvPr/>
        </p:nvSpPr>
        <p:spPr>
          <a:xfrm rot="5400000">
            <a:off x="318884" y="474554"/>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rot="5400000">
            <a:off x="529245" y="684900"/>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38"/>
          <p:cNvGrpSpPr/>
          <p:nvPr/>
        </p:nvGrpSpPr>
        <p:grpSpPr>
          <a:xfrm rot="-5400000">
            <a:off x="7698600" y="2042362"/>
            <a:ext cx="1715148" cy="333147"/>
            <a:chOff x="6045725" y="615825"/>
            <a:chExt cx="1715148" cy="333147"/>
          </a:xfrm>
        </p:grpSpPr>
        <p:sp>
          <p:nvSpPr>
            <p:cNvPr id="356" name="Google Shape;356;p38"/>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38"/>
          <p:cNvSpPr/>
          <p:nvPr/>
        </p:nvSpPr>
        <p:spPr>
          <a:xfrm rot="5400000">
            <a:off x="3849252" y="4831665"/>
            <a:ext cx="378907"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rot="5400000">
            <a:off x="4335402" y="4832618"/>
            <a:ext cx="378907"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rot="5400000">
            <a:off x="4822522" y="4831696"/>
            <a:ext cx="378907"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BLANK_1_1_1_1_1_1_1">
    <p:spTree>
      <p:nvGrpSpPr>
        <p:cNvPr id="1" name="Shape 363"/>
        <p:cNvGrpSpPr/>
        <p:nvPr/>
      </p:nvGrpSpPr>
      <p:grpSpPr>
        <a:xfrm>
          <a:off x="0" y="0"/>
          <a:ext cx="0" cy="0"/>
          <a:chOff x="0" y="0"/>
          <a:chExt cx="0" cy="0"/>
        </a:xfrm>
      </p:grpSpPr>
      <p:grpSp>
        <p:nvGrpSpPr>
          <p:cNvPr id="364" name="Google Shape;364;p39"/>
          <p:cNvGrpSpPr/>
          <p:nvPr/>
        </p:nvGrpSpPr>
        <p:grpSpPr>
          <a:xfrm>
            <a:off x="7116475" y="4568875"/>
            <a:ext cx="1715148" cy="333147"/>
            <a:chOff x="6045725" y="615825"/>
            <a:chExt cx="1715148" cy="333147"/>
          </a:xfrm>
        </p:grpSpPr>
        <p:sp>
          <p:nvSpPr>
            <p:cNvPr id="365" name="Google Shape;365;p3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9"/>
          <p:cNvSpPr/>
          <p:nvPr/>
        </p:nvSpPr>
        <p:spPr>
          <a:xfrm>
            <a:off x="0" y="97324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0" y="487542"/>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0" y="0"/>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rot="5400000" flipH="1">
            <a:off x="7827951" y="2377001"/>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rot="10800000" flipH="1">
            <a:off x="8495601" y="2529939"/>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txBox="1">
            <a:spLocks noGrp="1"/>
          </p:cNvSpPr>
          <p:nvPr>
            <p:ph type="ctrTitle"/>
          </p:nvPr>
        </p:nvSpPr>
        <p:spPr>
          <a:xfrm>
            <a:off x="2839552" y="537500"/>
            <a:ext cx="3448800" cy="803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200"/>
              <a:buNone/>
              <a:defRPr sz="5200" b="1">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4" name="Google Shape;374;p39"/>
          <p:cNvSpPr txBox="1">
            <a:spLocks noGrp="1"/>
          </p:cNvSpPr>
          <p:nvPr>
            <p:ph type="subTitle" idx="1"/>
          </p:nvPr>
        </p:nvSpPr>
        <p:spPr>
          <a:xfrm>
            <a:off x="2848450" y="1364750"/>
            <a:ext cx="3456000" cy="1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Font typeface="Comfortaa Medium"/>
              <a:buNone/>
              <a:defRPr sz="1600">
                <a:solidFill>
                  <a:schemeClr val="accent1"/>
                </a:solidFill>
              </a:defRPr>
            </a:lvl1pPr>
            <a:lvl2pPr lvl="1"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2pPr>
            <a:lvl3pPr lvl="2"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3pPr>
            <a:lvl4pPr lvl="3"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4pPr>
            <a:lvl5pPr lvl="4"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5pPr>
            <a:lvl6pPr lvl="5"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6pPr>
            <a:lvl7pPr lvl="6"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7pPr>
            <a:lvl8pPr lvl="7"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8pPr>
            <a:lvl9pPr lvl="8"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9pPr>
          </a:lstStyle>
          <a:p>
            <a:endParaRPr/>
          </a:p>
        </p:txBody>
      </p:sp>
      <p:sp>
        <p:nvSpPr>
          <p:cNvPr id="375" name="Google Shape;375;p39"/>
          <p:cNvSpPr txBox="1"/>
          <p:nvPr/>
        </p:nvSpPr>
        <p:spPr>
          <a:xfrm>
            <a:off x="2847600" y="3250550"/>
            <a:ext cx="3448800" cy="102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a:t>
            </a:r>
            <a:endParaRPr sz="1200">
              <a:solidFill>
                <a:schemeClr val="dk1"/>
              </a:solidFill>
              <a:latin typeface="DM Sans"/>
              <a:ea typeface="DM Sans"/>
              <a:cs typeface="DM Sans"/>
              <a:sym typeface="DM Sans"/>
            </a:endParaRPr>
          </a:p>
          <a:p>
            <a:pPr marL="0" lvl="0" indent="0" algn="ctr" rtl="0">
              <a:spcBef>
                <a:spcPts val="0"/>
              </a:spcBef>
              <a:spcAft>
                <a:spcPts val="0"/>
              </a:spcAft>
              <a:buNone/>
            </a:pPr>
            <a:r>
              <a:rPr lang="en" sz="1200">
                <a:solidFill>
                  <a:schemeClr val="dk1"/>
                </a:solidFill>
                <a:latin typeface="DM Sans"/>
                <a:ea typeface="DM Sans"/>
                <a:cs typeface="DM Sans"/>
                <a:sym typeface="DM Sans"/>
              </a:rPr>
              <a:t>This presentation template was created </a:t>
            </a:r>
            <a:endParaRPr sz="1200">
              <a:solidFill>
                <a:schemeClr val="dk1"/>
              </a:solidFill>
              <a:latin typeface="DM Sans"/>
              <a:ea typeface="DM Sans"/>
              <a:cs typeface="DM Sans"/>
              <a:sym typeface="DM Sans"/>
            </a:endParaRPr>
          </a:p>
          <a:p>
            <a:pPr marL="0" lvl="0" indent="0" algn="ctr" rtl="0">
              <a:spcBef>
                <a:spcPts val="0"/>
              </a:spcBef>
              <a:spcAft>
                <a:spcPts val="0"/>
              </a:spcAft>
              <a:buNone/>
            </a:pPr>
            <a:r>
              <a:rPr lang="en" sz="1200">
                <a:solidFill>
                  <a:schemeClr val="dk1"/>
                </a:solidFill>
                <a:latin typeface="DM Sans"/>
                <a:ea typeface="DM Sans"/>
                <a:cs typeface="DM Sans"/>
                <a:sym typeface="DM Sans"/>
              </a:rPr>
              <a:t>by </a:t>
            </a:r>
            <a:r>
              <a:rPr lang="en" sz="1200" b="1">
                <a:solidFill>
                  <a:schemeClr val="dk1"/>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DM Sans"/>
                <a:ea typeface="DM Sans"/>
                <a:cs typeface="DM Sans"/>
                <a:sym typeface="DM Sans"/>
              </a:rPr>
              <a:t>, including icons by </a:t>
            </a:r>
            <a:r>
              <a:rPr lang="en" sz="1200" b="1">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DM Sans"/>
                <a:ea typeface="DM Sans"/>
                <a:cs typeface="DM Sans"/>
                <a:sym typeface="DM Sans"/>
              </a:rPr>
              <a:t>, infographics &amp; images by </a:t>
            </a:r>
            <a:r>
              <a:rPr lang="en" sz="1200" b="1">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200" b="1">
              <a:solidFill>
                <a:schemeClr val="dk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1pPr>
            <a:lvl2pPr lvl="1"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2pPr>
            <a:lvl3pPr lvl="2"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3pPr>
            <a:lvl4pPr lvl="3"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4pPr>
            <a:lvl5pPr lvl="4"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5pPr>
            <a:lvl6pPr lvl="5"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6pPr>
            <a:lvl7pPr lvl="6"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7pPr>
            <a:lvl8pPr lvl="7"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8pPr>
            <a:lvl9pPr lvl="8"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DM Sans"/>
              <a:buChar char="●"/>
              <a:defRPr sz="1800">
                <a:solidFill>
                  <a:schemeClr val="dk2"/>
                </a:solidFill>
                <a:latin typeface="DM Sans"/>
                <a:ea typeface="DM Sans"/>
                <a:cs typeface="DM Sans"/>
                <a:sym typeface="DM Sans"/>
              </a:defRPr>
            </a:lvl1pPr>
            <a:lvl2pPr marL="914400" lvl="1"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rtl="0">
              <a:lnSpc>
                <a:spcPct val="115000"/>
              </a:lnSpc>
              <a:spcBef>
                <a:spcPts val="1600"/>
              </a:spcBef>
              <a:spcAft>
                <a:spcPts val="160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s://scratch.mit.edu/projects/371119352/" TargetMode="External"/><Relationship Id="rId4" Type="http://schemas.openxmlformats.org/officeDocument/2006/relationships/hyperlink" Target="https://drive.google.com/file/d/1kULr8kfd0lCDftW7DiJeVHypsQ13T2CU/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britannica.com/technology/artificial-intelligenc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Intelligent_agent" TargetMode="External"/><Relationship Id="rId3" Type="http://schemas.openxmlformats.org/officeDocument/2006/relationships/hyperlink" Target="https://www.oecd.ai/ai-principles" TargetMode="External"/><Relationship Id="rId7" Type="http://schemas.openxmlformats.org/officeDocument/2006/relationships/hyperlink" Target="https://en.wikipedia.org/wiki/Animal_cognition" TargetMode="External"/><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n.wikipedia.org/wiki/Human_intelligence" TargetMode="External"/><Relationship Id="rId11" Type="http://schemas.openxmlformats.org/officeDocument/2006/relationships/image" Target="../media/image5.jpg"/><Relationship Id="rId5" Type="http://schemas.openxmlformats.org/officeDocument/2006/relationships/hyperlink" Target="https://en.wikipedia.org/wiki/Machine" TargetMode="External"/><Relationship Id="rId10" Type="http://schemas.openxmlformats.org/officeDocument/2006/relationships/hyperlink" Target="https://en.wikipedia.org/wiki/Artificial_intelligence" TargetMode="External"/><Relationship Id="rId4" Type="http://schemas.openxmlformats.org/officeDocument/2006/relationships/hyperlink" Target="https://en.wikipedia.org/wiki/Intelligence" TargetMode="External"/><Relationship Id="rId9" Type="http://schemas.openxmlformats.org/officeDocument/2006/relationships/hyperlink" Target="https://en.wikipedia.org/wiki/Human_min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0"/>
          <p:cNvSpPr/>
          <p:nvPr/>
        </p:nvSpPr>
        <p:spPr>
          <a:xfrm>
            <a:off x="1827575" y="3326850"/>
            <a:ext cx="5493600" cy="7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txBox="1">
            <a:spLocks noGrp="1"/>
          </p:cNvSpPr>
          <p:nvPr>
            <p:ph type="subTitle" idx="1"/>
          </p:nvPr>
        </p:nvSpPr>
        <p:spPr>
          <a:xfrm>
            <a:off x="1787050" y="2276250"/>
            <a:ext cx="5841600" cy="43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200" dirty="0"/>
              <a:t>Digital competencies (</a:t>
            </a:r>
            <a:r>
              <a:rPr lang="el-GR" sz="2200" dirty="0"/>
              <a:t>Ψηφιακές δεξιότητες</a:t>
            </a:r>
            <a:r>
              <a:rPr lang="en-US" sz="2200" dirty="0"/>
              <a:t>)</a:t>
            </a:r>
            <a:r>
              <a:rPr lang="en" sz="2200" dirty="0"/>
              <a:t> &amp; Inclusion (</a:t>
            </a:r>
            <a:r>
              <a:rPr lang="el-GR" sz="2200" dirty="0"/>
              <a:t>Συμπερίληψη</a:t>
            </a:r>
            <a:r>
              <a:rPr lang="en-US" sz="2200" dirty="0"/>
              <a:t>)</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87" name="Google Shape;487;p53"/>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88" name="Google Shape;488;p53"/>
          <p:cNvSpPr txBox="1"/>
          <p:nvPr/>
        </p:nvSpPr>
        <p:spPr>
          <a:xfrm>
            <a:off x="1076450" y="1373950"/>
            <a:ext cx="6288600" cy="3195000"/>
          </a:xfrm>
          <a:prstGeom prst="rect">
            <a:avLst/>
          </a:prstGeom>
          <a:noFill/>
          <a:ln w="38100" cap="flat" cmpd="sng">
            <a:solidFill>
              <a:srgbClr val="76A5A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13A33"/>
                </a:solidFill>
                <a:latin typeface="Questrial"/>
                <a:ea typeface="Questrial"/>
                <a:cs typeface="Questrial"/>
                <a:sym typeface="Questrial"/>
              </a:rPr>
              <a:t>Artificial intelligence</a:t>
            </a:r>
            <a:endParaRPr sz="1700" b="1" dirty="0">
              <a:solidFill>
                <a:srgbClr val="013A33"/>
              </a:solidFill>
              <a:latin typeface="Questrial"/>
              <a:ea typeface="Questrial"/>
              <a:cs typeface="Questrial"/>
              <a:sym typeface="Questrial"/>
            </a:endParaRPr>
          </a:p>
          <a:p>
            <a:pPr marL="0" lvl="0" indent="0" algn="l" rtl="0">
              <a:spcBef>
                <a:spcPts val="0"/>
              </a:spcBef>
              <a:spcAft>
                <a:spcPts val="0"/>
              </a:spcAft>
              <a:buNone/>
            </a:pPr>
            <a:r>
              <a:rPr lang="en" sz="1600" dirty="0">
                <a:solidFill>
                  <a:srgbClr val="013A33"/>
                </a:solidFill>
                <a:highlight>
                  <a:srgbClr val="FFFF00"/>
                </a:highlight>
                <a:latin typeface="Questrial"/>
                <a:ea typeface="Questrial"/>
                <a:cs typeface="Questrial"/>
                <a:sym typeface="Questrial"/>
              </a:rPr>
              <a:t>Field of computer science</a:t>
            </a:r>
            <a:r>
              <a:rPr lang="en" sz="1600" dirty="0">
                <a:solidFill>
                  <a:srgbClr val="013A33"/>
                </a:solidFill>
                <a:latin typeface="Questrial"/>
                <a:ea typeface="Questrial"/>
                <a:cs typeface="Questrial"/>
                <a:sym typeface="Questrial"/>
              </a:rPr>
              <a:t>, which combines computer science and </a:t>
            </a:r>
            <a:r>
              <a:rPr lang="en" sz="1600" dirty="0">
                <a:solidFill>
                  <a:srgbClr val="013A33"/>
                </a:solidFill>
                <a:highlight>
                  <a:srgbClr val="FFFF00"/>
                </a:highlight>
                <a:latin typeface="Questrial"/>
                <a:ea typeface="Questrial"/>
                <a:cs typeface="Questrial"/>
                <a:sym typeface="Questrial"/>
              </a:rPr>
              <a:t>robust datasets</a:t>
            </a:r>
            <a:r>
              <a:rPr lang="en" sz="1600" dirty="0">
                <a:solidFill>
                  <a:srgbClr val="013A33"/>
                </a:solidFill>
                <a:latin typeface="Questrial"/>
                <a:ea typeface="Questrial"/>
                <a:cs typeface="Questrial"/>
                <a:sym typeface="Questrial"/>
              </a:rPr>
              <a:t>, to enable problem-solving</a:t>
            </a:r>
            <a:endParaRPr sz="1600" dirty="0">
              <a:solidFill>
                <a:srgbClr val="013A33"/>
              </a:solidFill>
              <a:latin typeface="Questrial"/>
              <a:ea typeface="Questrial"/>
              <a:cs typeface="Questrial"/>
              <a:sym typeface="Questrial"/>
            </a:endParaRPr>
          </a:p>
        </p:txBody>
      </p:sp>
      <p:sp>
        <p:nvSpPr>
          <p:cNvPr id="489" name="Google Shape;489;p53"/>
          <p:cNvSpPr txBox="1"/>
          <p:nvPr/>
        </p:nvSpPr>
        <p:spPr>
          <a:xfrm>
            <a:off x="1291750" y="2407350"/>
            <a:ext cx="5906400" cy="2101200"/>
          </a:xfrm>
          <a:prstGeom prst="rect">
            <a:avLst/>
          </a:prstGeom>
          <a:noFill/>
          <a:ln w="38100" cap="flat" cmpd="sng">
            <a:solidFill>
              <a:srgbClr val="B4A7D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013A33"/>
                </a:solidFill>
                <a:latin typeface="Questrial"/>
                <a:ea typeface="Questrial"/>
                <a:cs typeface="Questrial"/>
                <a:sym typeface="Questrial"/>
              </a:rPr>
              <a:t>Machine learning</a:t>
            </a:r>
            <a:endParaRPr sz="1600" b="1" dirty="0">
              <a:solidFill>
                <a:srgbClr val="013A33"/>
              </a:solidFill>
              <a:latin typeface="Questrial"/>
              <a:ea typeface="Questrial"/>
              <a:cs typeface="Questrial"/>
              <a:sym typeface="Questrial"/>
            </a:endParaRPr>
          </a:p>
          <a:p>
            <a:pPr marL="0" lvl="0" indent="0" algn="l" rtl="0">
              <a:spcBef>
                <a:spcPts val="0"/>
              </a:spcBef>
              <a:spcAft>
                <a:spcPts val="0"/>
              </a:spcAft>
              <a:buNone/>
            </a:pPr>
            <a:r>
              <a:rPr lang="en" dirty="0">
                <a:solidFill>
                  <a:srgbClr val="013A33"/>
                </a:solidFill>
                <a:latin typeface="Questrial"/>
                <a:ea typeface="Questrial"/>
                <a:cs typeface="Questrial"/>
                <a:sym typeface="Questrial"/>
              </a:rPr>
              <a:t>It is a </a:t>
            </a:r>
            <a:r>
              <a:rPr lang="en" dirty="0">
                <a:solidFill>
                  <a:srgbClr val="013A33"/>
                </a:solidFill>
                <a:highlight>
                  <a:srgbClr val="FFFF00"/>
                </a:highlight>
                <a:latin typeface="Questrial"/>
                <a:ea typeface="Questrial"/>
                <a:cs typeface="Questrial"/>
                <a:sym typeface="Questrial"/>
              </a:rPr>
              <a:t>branch of AI </a:t>
            </a:r>
            <a:r>
              <a:rPr lang="en" dirty="0">
                <a:solidFill>
                  <a:srgbClr val="013A33"/>
                </a:solidFill>
                <a:latin typeface="Questrial"/>
                <a:ea typeface="Questrial"/>
                <a:cs typeface="Questrial"/>
                <a:sym typeface="Questrial"/>
              </a:rPr>
              <a:t>that focuses on the use of computer </a:t>
            </a:r>
            <a:r>
              <a:rPr lang="en" dirty="0">
                <a:solidFill>
                  <a:srgbClr val="013A33"/>
                </a:solidFill>
                <a:highlight>
                  <a:srgbClr val="FFFF00"/>
                </a:highlight>
                <a:latin typeface="Questrial"/>
                <a:ea typeface="Questrial"/>
                <a:cs typeface="Questrial"/>
                <a:sym typeface="Questrial"/>
              </a:rPr>
              <a:t>algorithms</a:t>
            </a:r>
            <a:r>
              <a:rPr lang="en" dirty="0">
                <a:solidFill>
                  <a:srgbClr val="013A33"/>
                </a:solidFill>
                <a:latin typeface="Questrial"/>
                <a:ea typeface="Questrial"/>
                <a:cs typeface="Questrial"/>
                <a:sym typeface="Questrial"/>
              </a:rPr>
              <a:t> that can improve automatically through </a:t>
            </a:r>
            <a:r>
              <a:rPr lang="en" dirty="0">
                <a:solidFill>
                  <a:srgbClr val="013A33"/>
                </a:solidFill>
                <a:highlight>
                  <a:srgbClr val="FFFF00"/>
                </a:highlight>
                <a:latin typeface="Questrial"/>
                <a:ea typeface="Questrial"/>
                <a:cs typeface="Questrial"/>
                <a:sym typeface="Questrial"/>
              </a:rPr>
              <a:t>experience</a:t>
            </a:r>
            <a:r>
              <a:rPr lang="en" dirty="0">
                <a:solidFill>
                  <a:srgbClr val="013A33"/>
                </a:solidFill>
                <a:latin typeface="Questrial"/>
                <a:ea typeface="Questrial"/>
                <a:cs typeface="Questrial"/>
                <a:sym typeface="Questrial"/>
              </a:rPr>
              <a:t> and by the use of </a:t>
            </a:r>
            <a:r>
              <a:rPr lang="en" dirty="0">
                <a:solidFill>
                  <a:srgbClr val="013A33"/>
                </a:solidFill>
                <a:highlight>
                  <a:srgbClr val="FFFF00"/>
                </a:highlight>
                <a:latin typeface="Questrial"/>
                <a:ea typeface="Questrial"/>
                <a:cs typeface="Questrial"/>
                <a:sym typeface="Questrial"/>
              </a:rPr>
              <a:t>data</a:t>
            </a:r>
            <a:endParaRPr dirty="0">
              <a:solidFill>
                <a:srgbClr val="013A33"/>
              </a:solidFill>
              <a:highlight>
                <a:srgbClr val="FFFF00"/>
              </a:highlight>
              <a:latin typeface="Questrial"/>
              <a:ea typeface="Questrial"/>
              <a:cs typeface="Questrial"/>
              <a:sym typeface="Questrial"/>
            </a:endParaRPr>
          </a:p>
        </p:txBody>
      </p:sp>
      <p:sp>
        <p:nvSpPr>
          <p:cNvPr id="490" name="Google Shape;490;p53"/>
          <p:cNvSpPr txBox="1"/>
          <p:nvPr/>
        </p:nvSpPr>
        <p:spPr>
          <a:xfrm>
            <a:off x="1538350" y="3298125"/>
            <a:ext cx="5372100" cy="1122300"/>
          </a:xfrm>
          <a:prstGeom prst="rect">
            <a:avLst/>
          </a:prstGeom>
          <a:noFill/>
          <a:ln w="38100" cap="flat" cmpd="sng">
            <a:solidFill>
              <a:srgbClr val="FFC0A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13A33"/>
                </a:solidFill>
                <a:latin typeface="Questrial"/>
                <a:ea typeface="Questrial"/>
                <a:cs typeface="Questrial"/>
                <a:sym typeface="Questrial"/>
              </a:rPr>
              <a:t>Deep learning</a:t>
            </a:r>
            <a:endParaRPr b="1" dirty="0">
              <a:solidFill>
                <a:srgbClr val="013A33"/>
              </a:solidFill>
              <a:latin typeface="Questrial"/>
              <a:ea typeface="Questrial"/>
              <a:cs typeface="Questrial"/>
              <a:sym typeface="Questrial"/>
            </a:endParaRPr>
          </a:p>
          <a:p>
            <a:pPr marL="0" lvl="0" indent="0" algn="l" rtl="0">
              <a:spcBef>
                <a:spcPts val="0"/>
              </a:spcBef>
              <a:spcAft>
                <a:spcPts val="0"/>
              </a:spcAft>
              <a:buNone/>
            </a:pPr>
            <a:r>
              <a:rPr lang="en" sz="1300" dirty="0">
                <a:solidFill>
                  <a:srgbClr val="013A33"/>
                </a:solidFill>
                <a:latin typeface="Questrial"/>
                <a:ea typeface="Questrial"/>
                <a:cs typeface="Questrial"/>
                <a:sym typeface="Questrial"/>
              </a:rPr>
              <a:t>is a set of techniques that allows a system to automatically discover the representations needed for feature detection or </a:t>
            </a:r>
            <a:r>
              <a:rPr lang="en" sz="1300" dirty="0">
                <a:solidFill>
                  <a:srgbClr val="013A33"/>
                </a:solidFill>
                <a:highlight>
                  <a:srgbClr val="FFFF00"/>
                </a:highlight>
                <a:latin typeface="Questrial"/>
                <a:ea typeface="Questrial"/>
                <a:cs typeface="Questrial"/>
                <a:sym typeface="Questrial"/>
              </a:rPr>
              <a:t>classification</a:t>
            </a:r>
            <a:r>
              <a:rPr lang="en" sz="1300" dirty="0">
                <a:solidFill>
                  <a:srgbClr val="013A33"/>
                </a:solidFill>
                <a:latin typeface="Questrial"/>
                <a:ea typeface="Questrial"/>
                <a:cs typeface="Questrial"/>
                <a:sym typeface="Questrial"/>
              </a:rPr>
              <a:t> from raw data</a:t>
            </a:r>
            <a:endParaRPr sz="1300" dirty="0">
              <a:solidFill>
                <a:srgbClr val="013A33"/>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4"/>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496" name="Google Shape;496;p54"/>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dirty="0">
                <a:highlight>
                  <a:srgbClr val="FFFF00"/>
                </a:highlight>
              </a:rPr>
              <a:t>Open discussion </a:t>
            </a:r>
            <a:r>
              <a:rPr lang="en" sz="1700" b="1" dirty="0"/>
              <a:t>on the definition of AI</a:t>
            </a:r>
            <a:endParaRPr sz="1300" dirty="0">
              <a:solidFill>
                <a:schemeClr val="dk1"/>
              </a:solidFill>
              <a:latin typeface="Proxima Nova"/>
              <a:ea typeface="Proxima Nova"/>
              <a:cs typeface="Proxima Nova"/>
              <a:sym typeface="Proxima Nova"/>
            </a:endParaRPr>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pic>
        <p:nvPicPr>
          <p:cNvPr id="497" name="Google Shape;497;p54"/>
          <p:cNvPicPr preferRelativeResize="0"/>
          <p:nvPr/>
        </p:nvPicPr>
        <p:blipFill>
          <a:blip r:embed="rId3">
            <a:alphaModFix/>
          </a:blip>
          <a:stretch>
            <a:fillRect/>
          </a:stretch>
        </p:blipFill>
        <p:spPr>
          <a:xfrm>
            <a:off x="1295648" y="1674000"/>
            <a:ext cx="5316925" cy="35437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Narrow and General AI</a:t>
            </a:r>
            <a:endParaRPr/>
          </a:p>
        </p:txBody>
      </p:sp>
      <p:sp>
        <p:nvSpPr>
          <p:cNvPr id="510" name="Google Shape;510;p56"/>
          <p:cNvSpPr txBox="1">
            <a:spLocks noGrp="1"/>
          </p:cNvSpPr>
          <p:nvPr>
            <p:ph type="body" idx="1"/>
          </p:nvPr>
        </p:nvSpPr>
        <p:spPr>
          <a:xfrm>
            <a:off x="3757800" y="461300"/>
            <a:ext cx="1526700" cy="13740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latin typeface="Questrial"/>
              <a:ea typeface="Questrial"/>
              <a:cs typeface="Questrial"/>
              <a:sym typeface="Questrial"/>
            </a:endParaRPr>
          </a:p>
          <a:p>
            <a:pPr marL="0" lvl="0" indent="0" algn="l" rtl="0">
              <a:spcBef>
                <a:spcPts val="1600"/>
              </a:spcBef>
              <a:spcAft>
                <a:spcPts val="1600"/>
              </a:spcAft>
              <a:buNone/>
            </a:pPr>
            <a:r>
              <a:rPr lang="en" sz="8000">
                <a:latin typeface="Questrial"/>
                <a:ea typeface="Questrial"/>
                <a:cs typeface="Questrial"/>
                <a:sym typeface="Questrial"/>
              </a:rPr>
              <a:t>AI</a:t>
            </a:r>
            <a:endParaRPr sz="8000">
              <a:latin typeface="Questrial"/>
              <a:ea typeface="Questrial"/>
              <a:cs typeface="Questrial"/>
              <a:sym typeface="Questrial"/>
            </a:endParaRPr>
          </a:p>
        </p:txBody>
      </p:sp>
      <p:cxnSp>
        <p:nvCxnSpPr>
          <p:cNvPr id="511" name="Google Shape;511;p56"/>
          <p:cNvCxnSpPr/>
          <p:nvPr/>
        </p:nvCxnSpPr>
        <p:spPr>
          <a:xfrm rot="10800000" flipH="1">
            <a:off x="3006250" y="2495475"/>
            <a:ext cx="693000" cy="5520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56"/>
          <p:cNvCxnSpPr/>
          <p:nvPr/>
        </p:nvCxnSpPr>
        <p:spPr>
          <a:xfrm rot="10800000">
            <a:off x="4873000" y="2495550"/>
            <a:ext cx="622800" cy="493200"/>
          </a:xfrm>
          <a:prstGeom prst="straightConnector1">
            <a:avLst/>
          </a:prstGeom>
          <a:noFill/>
          <a:ln w="9525" cap="flat" cmpd="sng">
            <a:solidFill>
              <a:schemeClr val="dk2"/>
            </a:solidFill>
            <a:prstDash val="solid"/>
            <a:round/>
            <a:headEnd type="none" w="med" len="med"/>
            <a:tailEnd type="none" w="med" len="med"/>
          </a:ln>
        </p:spPr>
      </p:cxnSp>
      <p:sp>
        <p:nvSpPr>
          <p:cNvPr id="513" name="Google Shape;513;p56"/>
          <p:cNvSpPr txBox="1">
            <a:spLocks noGrp="1"/>
          </p:cNvSpPr>
          <p:nvPr>
            <p:ph type="body" idx="1"/>
          </p:nvPr>
        </p:nvSpPr>
        <p:spPr>
          <a:xfrm>
            <a:off x="575150" y="2235300"/>
            <a:ext cx="3452700" cy="13740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latin typeface="Questrial"/>
              <a:ea typeface="Questrial"/>
              <a:cs typeface="Questrial"/>
              <a:sym typeface="Questrial"/>
            </a:endParaRPr>
          </a:p>
          <a:p>
            <a:pPr marL="0" lvl="0" indent="0" algn="l" rtl="0">
              <a:spcBef>
                <a:spcPts val="1600"/>
              </a:spcBef>
              <a:spcAft>
                <a:spcPts val="0"/>
              </a:spcAft>
              <a:buNone/>
            </a:pPr>
            <a:r>
              <a:rPr lang="en" sz="2000">
                <a:latin typeface="Questrial"/>
                <a:ea typeface="Questrial"/>
                <a:cs typeface="Questrial"/>
                <a:sym typeface="Questrial"/>
              </a:rPr>
              <a:t>Artificial </a:t>
            </a:r>
            <a:r>
              <a:rPr lang="en" sz="2000" b="1">
                <a:latin typeface="Questrial"/>
                <a:ea typeface="Questrial"/>
                <a:cs typeface="Questrial"/>
                <a:sym typeface="Questrial"/>
              </a:rPr>
              <a:t>Narrow</a:t>
            </a:r>
            <a:r>
              <a:rPr lang="en" sz="2000">
                <a:latin typeface="Questrial"/>
                <a:ea typeface="Questrial"/>
                <a:cs typeface="Questrial"/>
                <a:sym typeface="Questrial"/>
              </a:rPr>
              <a:t> Intelligence</a:t>
            </a:r>
            <a:endParaRPr sz="2000">
              <a:latin typeface="Questrial"/>
              <a:ea typeface="Questrial"/>
              <a:cs typeface="Questrial"/>
              <a:sym typeface="Questrial"/>
            </a:endParaRPr>
          </a:p>
          <a:p>
            <a:pPr marL="0" lvl="0" indent="0" algn="l" rtl="0">
              <a:spcBef>
                <a:spcPts val="1600"/>
              </a:spcBef>
              <a:spcAft>
                <a:spcPts val="1600"/>
              </a:spcAft>
              <a:buNone/>
            </a:pPr>
            <a:r>
              <a:rPr lang="en" sz="1600">
                <a:latin typeface="Questrial"/>
                <a:ea typeface="Questrial"/>
                <a:cs typeface="Questrial"/>
                <a:sym typeface="Questrial"/>
              </a:rPr>
              <a:t>Computer's ability to perform a single task extremely well</a:t>
            </a:r>
            <a:endParaRPr sz="1600">
              <a:latin typeface="Questrial"/>
              <a:ea typeface="Questrial"/>
              <a:cs typeface="Questrial"/>
              <a:sym typeface="Questrial"/>
            </a:endParaRPr>
          </a:p>
        </p:txBody>
      </p:sp>
      <p:sp>
        <p:nvSpPr>
          <p:cNvPr id="514" name="Google Shape;514;p56"/>
          <p:cNvSpPr txBox="1">
            <a:spLocks noGrp="1"/>
          </p:cNvSpPr>
          <p:nvPr>
            <p:ph type="body" idx="1"/>
          </p:nvPr>
        </p:nvSpPr>
        <p:spPr>
          <a:xfrm>
            <a:off x="4720500" y="2235300"/>
            <a:ext cx="3452700" cy="13740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latin typeface="Questrial"/>
              <a:ea typeface="Questrial"/>
              <a:cs typeface="Questrial"/>
              <a:sym typeface="Questrial"/>
            </a:endParaRPr>
          </a:p>
          <a:p>
            <a:pPr marL="0" lvl="0" indent="0" algn="l" rtl="0">
              <a:spcBef>
                <a:spcPts val="1600"/>
              </a:spcBef>
              <a:spcAft>
                <a:spcPts val="0"/>
              </a:spcAft>
              <a:buNone/>
            </a:pPr>
            <a:r>
              <a:rPr lang="en" sz="2000">
                <a:latin typeface="Questrial"/>
                <a:ea typeface="Questrial"/>
                <a:cs typeface="Questrial"/>
                <a:sym typeface="Questrial"/>
              </a:rPr>
              <a:t>Artificial </a:t>
            </a:r>
            <a:r>
              <a:rPr lang="en" sz="2000" b="1">
                <a:latin typeface="Questrial"/>
                <a:ea typeface="Questrial"/>
                <a:cs typeface="Questrial"/>
                <a:sym typeface="Questrial"/>
              </a:rPr>
              <a:t>General</a:t>
            </a:r>
            <a:r>
              <a:rPr lang="en" sz="2000">
                <a:latin typeface="Questrial"/>
                <a:ea typeface="Questrial"/>
                <a:cs typeface="Questrial"/>
                <a:sym typeface="Questrial"/>
              </a:rPr>
              <a:t> Intelligence</a:t>
            </a:r>
            <a:endParaRPr sz="2000">
              <a:latin typeface="Questrial"/>
              <a:ea typeface="Questrial"/>
              <a:cs typeface="Questrial"/>
              <a:sym typeface="Questrial"/>
            </a:endParaRPr>
          </a:p>
          <a:p>
            <a:pPr marL="0" marR="0" lvl="0" indent="0" algn="l" rtl="0">
              <a:lnSpc>
                <a:spcPct val="100000"/>
              </a:lnSpc>
              <a:spcBef>
                <a:spcPts val="1600"/>
              </a:spcBef>
              <a:spcAft>
                <a:spcPts val="1600"/>
              </a:spcAft>
              <a:buNone/>
            </a:pPr>
            <a:r>
              <a:rPr lang="en" sz="1600">
                <a:latin typeface="Questrial"/>
                <a:ea typeface="Questrial"/>
                <a:cs typeface="Questrial"/>
                <a:sym typeface="Questrial"/>
              </a:rPr>
              <a:t>Computer’s</a:t>
            </a:r>
            <a:r>
              <a:rPr lang="en" sz="2000">
                <a:latin typeface="Questrial"/>
                <a:ea typeface="Questrial"/>
                <a:cs typeface="Questrial"/>
                <a:sym typeface="Questrial"/>
              </a:rPr>
              <a:t> </a:t>
            </a:r>
            <a:r>
              <a:rPr lang="en" sz="1600">
                <a:latin typeface="Questrial"/>
                <a:ea typeface="Questrial"/>
                <a:cs typeface="Questrial"/>
                <a:sym typeface="Questrial"/>
              </a:rPr>
              <a:t>ability to understand or learn any intellectual task that a human being can</a:t>
            </a:r>
            <a:endParaRPr sz="1600">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7"/>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Narrow and General AI</a:t>
            </a:r>
            <a:endParaRPr/>
          </a:p>
        </p:txBody>
      </p:sp>
      <p:sp>
        <p:nvSpPr>
          <p:cNvPr id="520" name="Google Shape;520;p57"/>
          <p:cNvSpPr txBox="1">
            <a:spLocks noGrp="1"/>
          </p:cNvSpPr>
          <p:nvPr>
            <p:ph type="body" idx="1"/>
          </p:nvPr>
        </p:nvSpPr>
        <p:spPr>
          <a:xfrm>
            <a:off x="318650" y="1060600"/>
            <a:ext cx="3452700" cy="2634300"/>
          </a:xfrm>
          <a:prstGeom prst="rect">
            <a:avLst/>
          </a:prstGeom>
          <a:solidFill>
            <a:srgbClr val="D0E0E3"/>
          </a:solidFill>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900">
                <a:latin typeface="Questrial"/>
                <a:ea typeface="Questrial"/>
                <a:cs typeface="Questrial"/>
                <a:sym typeface="Questrial"/>
              </a:rPr>
              <a:t>Tasks for an </a:t>
            </a:r>
            <a:br>
              <a:rPr lang="en" sz="1900">
                <a:latin typeface="Questrial"/>
                <a:ea typeface="Questrial"/>
                <a:cs typeface="Questrial"/>
                <a:sym typeface="Questrial"/>
              </a:rPr>
            </a:br>
            <a:r>
              <a:rPr lang="en" sz="1900">
                <a:latin typeface="Questrial"/>
                <a:ea typeface="Questrial"/>
                <a:cs typeface="Questrial"/>
                <a:sym typeface="Questrial"/>
              </a:rPr>
              <a:t>Artificial </a:t>
            </a:r>
            <a:r>
              <a:rPr lang="en" sz="1900" b="1">
                <a:latin typeface="Questrial"/>
                <a:ea typeface="Questrial"/>
                <a:cs typeface="Questrial"/>
                <a:sym typeface="Questrial"/>
              </a:rPr>
              <a:t>Narrow</a:t>
            </a:r>
            <a:r>
              <a:rPr lang="en" sz="1900">
                <a:latin typeface="Questrial"/>
                <a:ea typeface="Questrial"/>
                <a:cs typeface="Questrial"/>
                <a:sym typeface="Questrial"/>
              </a:rPr>
              <a:t> Intelligence</a:t>
            </a:r>
            <a:endParaRPr sz="1300">
              <a:solidFill>
                <a:schemeClr val="dk1"/>
              </a:solidFill>
              <a:latin typeface="Arial"/>
              <a:ea typeface="Arial"/>
              <a:cs typeface="Arial"/>
              <a:sym typeface="Arial"/>
            </a:endParaRPr>
          </a:p>
        </p:txBody>
      </p:sp>
      <p:sp>
        <p:nvSpPr>
          <p:cNvPr id="521" name="Google Shape;521;p57"/>
          <p:cNvSpPr txBox="1">
            <a:spLocks noGrp="1"/>
          </p:cNvSpPr>
          <p:nvPr>
            <p:ph type="body" idx="1"/>
          </p:nvPr>
        </p:nvSpPr>
        <p:spPr>
          <a:xfrm>
            <a:off x="4017650" y="1060600"/>
            <a:ext cx="3452700" cy="2551500"/>
          </a:xfrm>
          <a:prstGeom prst="rect">
            <a:avLst/>
          </a:prstGeom>
          <a:solidFill>
            <a:srgbClr val="CFE2F3"/>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sz="1900">
                <a:latin typeface="Questrial"/>
                <a:ea typeface="Questrial"/>
                <a:cs typeface="Questrial"/>
                <a:sym typeface="Questrial"/>
              </a:rPr>
              <a:t>Tasks for an </a:t>
            </a:r>
            <a:br>
              <a:rPr lang="en" sz="1900">
                <a:latin typeface="Questrial"/>
                <a:ea typeface="Questrial"/>
                <a:cs typeface="Questrial"/>
                <a:sym typeface="Questrial"/>
              </a:rPr>
            </a:br>
            <a:r>
              <a:rPr lang="en" sz="1900">
                <a:latin typeface="Questrial"/>
                <a:ea typeface="Questrial"/>
                <a:cs typeface="Questrial"/>
                <a:sym typeface="Questrial"/>
              </a:rPr>
              <a:t>Artificial </a:t>
            </a:r>
            <a:r>
              <a:rPr lang="en" sz="1900" b="1">
                <a:latin typeface="Questrial"/>
                <a:ea typeface="Questrial"/>
                <a:cs typeface="Questrial"/>
                <a:sym typeface="Questrial"/>
              </a:rPr>
              <a:t>General</a:t>
            </a:r>
            <a:r>
              <a:rPr lang="en" sz="1900">
                <a:latin typeface="Questrial"/>
                <a:ea typeface="Questrial"/>
                <a:cs typeface="Questrial"/>
                <a:sym typeface="Questrial"/>
              </a:rPr>
              <a:t> Intelligence</a:t>
            </a:r>
            <a:endParaRPr sz="1300">
              <a:solidFill>
                <a:schemeClr val="dk1"/>
              </a:solidFill>
              <a:latin typeface="Arial"/>
              <a:ea typeface="Arial"/>
              <a:cs typeface="Arial"/>
              <a:sym typeface="Arial"/>
            </a:endParaRPr>
          </a:p>
        </p:txBody>
      </p:sp>
      <p:sp>
        <p:nvSpPr>
          <p:cNvPr id="522" name="Google Shape;522;p57"/>
          <p:cNvSpPr/>
          <p:nvPr/>
        </p:nvSpPr>
        <p:spPr>
          <a:xfrm>
            <a:off x="426100" y="1979050"/>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Play Chess</a:t>
            </a:r>
            <a:endParaRPr>
              <a:latin typeface="Questrial"/>
              <a:ea typeface="Questrial"/>
              <a:cs typeface="Questrial"/>
              <a:sym typeface="Questrial"/>
            </a:endParaRPr>
          </a:p>
        </p:txBody>
      </p:sp>
      <p:sp>
        <p:nvSpPr>
          <p:cNvPr id="523" name="Google Shape;523;p57"/>
          <p:cNvSpPr/>
          <p:nvPr/>
        </p:nvSpPr>
        <p:spPr>
          <a:xfrm>
            <a:off x="426100" y="248677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Walk</a:t>
            </a:r>
            <a:endParaRPr>
              <a:latin typeface="Questrial"/>
              <a:ea typeface="Questrial"/>
              <a:cs typeface="Questrial"/>
              <a:sym typeface="Questrial"/>
            </a:endParaRPr>
          </a:p>
        </p:txBody>
      </p:sp>
      <p:sp>
        <p:nvSpPr>
          <p:cNvPr id="524" name="Google Shape;524;p57"/>
          <p:cNvSpPr/>
          <p:nvPr/>
        </p:nvSpPr>
        <p:spPr>
          <a:xfrm>
            <a:off x="426100" y="303922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Recognise a face</a:t>
            </a:r>
            <a:endParaRPr>
              <a:latin typeface="Questrial"/>
              <a:ea typeface="Questrial"/>
              <a:cs typeface="Questrial"/>
              <a:sym typeface="Questrial"/>
            </a:endParaRPr>
          </a:p>
        </p:txBody>
      </p:sp>
      <p:sp>
        <p:nvSpPr>
          <p:cNvPr id="525" name="Google Shape;525;p57"/>
          <p:cNvSpPr/>
          <p:nvPr/>
        </p:nvSpPr>
        <p:spPr>
          <a:xfrm>
            <a:off x="3167675" y="2020650"/>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Questrial"/>
                <a:ea typeface="Questrial"/>
                <a:cs typeface="Questrial"/>
                <a:sym typeface="Questrial"/>
              </a:rPr>
              <a:t>Drive a car</a:t>
            </a:r>
            <a:endParaRPr dirty="0">
              <a:latin typeface="Questrial"/>
              <a:ea typeface="Questrial"/>
              <a:cs typeface="Questrial"/>
              <a:sym typeface="Questrial"/>
            </a:endParaRPr>
          </a:p>
        </p:txBody>
      </p:sp>
      <p:sp>
        <p:nvSpPr>
          <p:cNvPr id="526" name="Google Shape;526;p57"/>
          <p:cNvSpPr/>
          <p:nvPr/>
        </p:nvSpPr>
        <p:spPr>
          <a:xfrm>
            <a:off x="5950700" y="191317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Teach students</a:t>
            </a:r>
            <a:endParaRPr>
              <a:latin typeface="Questrial"/>
              <a:ea typeface="Questrial"/>
              <a:cs typeface="Questrial"/>
              <a:sym typeface="Questrial"/>
            </a:endParaRPr>
          </a:p>
        </p:txBody>
      </p:sp>
      <p:sp>
        <p:nvSpPr>
          <p:cNvPr id="527" name="Google Shape;527;p57"/>
          <p:cNvSpPr/>
          <p:nvPr/>
        </p:nvSpPr>
        <p:spPr>
          <a:xfrm>
            <a:off x="1983250" y="303922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Translate a text</a:t>
            </a:r>
            <a:endParaRPr>
              <a:latin typeface="Questrial"/>
              <a:ea typeface="Questrial"/>
              <a:cs typeface="Questrial"/>
              <a:sym typeface="Questrial"/>
            </a:endParaRPr>
          </a:p>
        </p:txBody>
      </p:sp>
      <p:sp>
        <p:nvSpPr>
          <p:cNvPr id="528" name="Google Shape;528;p57"/>
          <p:cNvSpPr/>
          <p:nvPr/>
        </p:nvSpPr>
        <p:spPr>
          <a:xfrm>
            <a:off x="5950700" y="303922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Design an AI</a:t>
            </a:r>
            <a:endParaRPr>
              <a:latin typeface="Questrial"/>
              <a:ea typeface="Questrial"/>
              <a:cs typeface="Questrial"/>
              <a:sym typeface="Questrial"/>
            </a:endParaRPr>
          </a:p>
        </p:txBody>
      </p:sp>
      <p:sp>
        <p:nvSpPr>
          <p:cNvPr id="529" name="Google Shape;529;p57"/>
          <p:cNvSpPr/>
          <p:nvPr/>
        </p:nvSpPr>
        <p:spPr>
          <a:xfrm>
            <a:off x="5950700" y="2439150"/>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Questrial"/>
                <a:ea typeface="Questrial"/>
                <a:cs typeface="Questrial"/>
                <a:sym typeface="Questrial"/>
              </a:rPr>
              <a:t>Write a romance novel</a:t>
            </a:r>
            <a:endParaRPr sz="1300">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0"/>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Interdisciplinarity of AI</a:t>
            </a:r>
            <a:endParaRPr/>
          </a:p>
        </p:txBody>
      </p:sp>
      <p:sp>
        <p:nvSpPr>
          <p:cNvPr id="548" name="Google Shape;548;p60"/>
          <p:cNvSpPr txBox="1">
            <a:spLocks noGrp="1"/>
          </p:cNvSpPr>
          <p:nvPr>
            <p:ph type="body" idx="1"/>
          </p:nvPr>
        </p:nvSpPr>
        <p:spPr>
          <a:xfrm>
            <a:off x="711725" y="923875"/>
            <a:ext cx="8324400" cy="7266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b="1"/>
              <a:t>Disciplines directly involved in and affected by the development of AI technologies</a:t>
            </a:r>
            <a:endParaRPr sz="1500" b="1"/>
          </a:p>
          <a:p>
            <a:pPr marL="0" lvl="0" indent="0" algn="l" rtl="0">
              <a:lnSpc>
                <a:spcPct val="125000"/>
              </a:lnSpc>
              <a:spcBef>
                <a:spcPts val="1000"/>
              </a:spcBef>
              <a:spcAft>
                <a:spcPts val="0"/>
              </a:spcAft>
              <a:buNone/>
            </a:pP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549" name="Google Shape;549;p60"/>
          <p:cNvSpPr txBox="1"/>
          <p:nvPr/>
        </p:nvSpPr>
        <p:spPr>
          <a:xfrm>
            <a:off x="2606500" y="1693650"/>
            <a:ext cx="2705400" cy="4971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Artificial Intelligence</a:t>
            </a:r>
            <a:endParaRPr sz="1200">
              <a:solidFill>
                <a:srgbClr val="013A33"/>
              </a:solidFill>
              <a:latin typeface="Abel"/>
              <a:ea typeface="Abel"/>
              <a:cs typeface="Abel"/>
              <a:sym typeface="Abel"/>
            </a:endParaRPr>
          </a:p>
        </p:txBody>
      </p:sp>
      <p:sp>
        <p:nvSpPr>
          <p:cNvPr id="550" name="Google Shape;550;p60"/>
          <p:cNvSpPr txBox="1"/>
          <p:nvPr/>
        </p:nvSpPr>
        <p:spPr>
          <a:xfrm>
            <a:off x="868500" y="2386475"/>
            <a:ext cx="2705400" cy="497100"/>
          </a:xfrm>
          <a:prstGeom prst="rect">
            <a:avLst/>
          </a:prstGeom>
          <a:noFill/>
          <a:ln w="38100"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Computer Science</a:t>
            </a:r>
            <a:endParaRPr sz="1200">
              <a:solidFill>
                <a:srgbClr val="013A33"/>
              </a:solidFill>
              <a:latin typeface="Abel"/>
              <a:ea typeface="Abel"/>
              <a:cs typeface="Abel"/>
              <a:sym typeface="Abel"/>
            </a:endParaRPr>
          </a:p>
        </p:txBody>
      </p:sp>
      <p:sp>
        <p:nvSpPr>
          <p:cNvPr id="551" name="Google Shape;551;p60"/>
          <p:cNvSpPr txBox="1"/>
          <p:nvPr/>
        </p:nvSpPr>
        <p:spPr>
          <a:xfrm>
            <a:off x="868500" y="3079300"/>
            <a:ext cx="2705400" cy="4971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Engineering</a:t>
            </a:r>
            <a:endParaRPr sz="1200">
              <a:solidFill>
                <a:srgbClr val="013A33"/>
              </a:solidFill>
              <a:latin typeface="Abel"/>
              <a:ea typeface="Abel"/>
              <a:cs typeface="Abel"/>
              <a:sym typeface="Abel"/>
            </a:endParaRPr>
          </a:p>
        </p:txBody>
      </p:sp>
      <p:sp>
        <p:nvSpPr>
          <p:cNvPr id="552" name="Google Shape;552;p60"/>
          <p:cNvSpPr txBox="1"/>
          <p:nvPr/>
        </p:nvSpPr>
        <p:spPr>
          <a:xfrm>
            <a:off x="868500" y="3772125"/>
            <a:ext cx="2705400" cy="4971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Mathematics</a:t>
            </a:r>
            <a:endParaRPr sz="1200">
              <a:solidFill>
                <a:srgbClr val="013A33"/>
              </a:solidFill>
              <a:latin typeface="Abel"/>
              <a:ea typeface="Abel"/>
              <a:cs typeface="Abel"/>
              <a:sym typeface="Abel"/>
            </a:endParaRPr>
          </a:p>
        </p:txBody>
      </p:sp>
      <p:sp>
        <p:nvSpPr>
          <p:cNvPr id="553" name="Google Shape;553;p60"/>
          <p:cNvSpPr txBox="1"/>
          <p:nvPr/>
        </p:nvSpPr>
        <p:spPr>
          <a:xfrm>
            <a:off x="4378650" y="2386325"/>
            <a:ext cx="2705400" cy="497100"/>
          </a:xfrm>
          <a:prstGeom prst="rect">
            <a:avLst/>
          </a:prstGeom>
          <a:noFill/>
          <a:ln w="38100" cap="flat" cmpd="sng">
            <a:solidFill>
              <a:srgbClr val="CC412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Biology</a:t>
            </a:r>
            <a:endParaRPr sz="1200">
              <a:solidFill>
                <a:srgbClr val="013A33"/>
              </a:solidFill>
              <a:latin typeface="Abel"/>
              <a:ea typeface="Abel"/>
              <a:cs typeface="Abel"/>
              <a:sym typeface="Abel"/>
            </a:endParaRPr>
          </a:p>
        </p:txBody>
      </p:sp>
      <p:sp>
        <p:nvSpPr>
          <p:cNvPr id="554" name="Google Shape;554;p60"/>
          <p:cNvSpPr txBox="1"/>
          <p:nvPr/>
        </p:nvSpPr>
        <p:spPr>
          <a:xfrm>
            <a:off x="4378650" y="3079150"/>
            <a:ext cx="2705400" cy="4971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Psychology</a:t>
            </a:r>
            <a:endParaRPr sz="1200">
              <a:solidFill>
                <a:srgbClr val="013A33"/>
              </a:solidFill>
              <a:latin typeface="Abel"/>
              <a:ea typeface="Abel"/>
              <a:cs typeface="Abel"/>
              <a:sym typeface="Abel"/>
            </a:endParaRPr>
          </a:p>
        </p:txBody>
      </p:sp>
      <p:sp>
        <p:nvSpPr>
          <p:cNvPr id="555" name="Google Shape;555;p60"/>
          <p:cNvSpPr txBox="1"/>
          <p:nvPr/>
        </p:nvSpPr>
        <p:spPr>
          <a:xfrm>
            <a:off x="4378650" y="3771975"/>
            <a:ext cx="2705400" cy="497100"/>
          </a:xfrm>
          <a:prstGeom prst="rect">
            <a:avLst/>
          </a:prstGeom>
          <a:noFill/>
          <a:ln w="381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Linguistics</a:t>
            </a:r>
            <a:endParaRPr sz="1200">
              <a:solidFill>
                <a:srgbClr val="013A33"/>
              </a:solidFill>
              <a:latin typeface="Abel"/>
              <a:ea typeface="Abel"/>
              <a:cs typeface="Abel"/>
              <a:sym typeface="Abel"/>
            </a:endParaRPr>
          </a:p>
        </p:txBody>
      </p:sp>
      <p:cxnSp>
        <p:nvCxnSpPr>
          <p:cNvPr id="556" name="Google Shape;556;p60"/>
          <p:cNvCxnSpPr>
            <a:stCxn id="550" idx="3"/>
            <a:endCxn id="549" idx="2"/>
          </p:cNvCxnSpPr>
          <p:nvPr/>
        </p:nvCxnSpPr>
        <p:spPr>
          <a:xfrm rot="10800000" flipH="1">
            <a:off x="3573900" y="2190725"/>
            <a:ext cx="385200" cy="444300"/>
          </a:xfrm>
          <a:prstGeom prst="curvedConnector2">
            <a:avLst/>
          </a:prstGeom>
          <a:noFill/>
          <a:ln w="19050" cap="flat" cmpd="sng">
            <a:solidFill>
              <a:schemeClr val="accent2"/>
            </a:solidFill>
            <a:prstDash val="solid"/>
            <a:round/>
            <a:headEnd type="none" w="med" len="med"/>
            <a:tailEnd type="none" w="med" len="med"/>
          </a:ln>
        </p:spPr>
      </p:cxnSp>
      <p:cxnSp>
        <p:nvCxnSpPr>
          <p:cNvPr id="557" name="Google Shape;557;p60"/>
          <p:cNvCxnSpPr>
            <a:stCxn id="551" idx="3"/>
            <a:endCxn id="549" idx="2"/>
          </p:cNvCxnSpPr>
          <p:nvPr/>
        </p:nvCxnSpPr>
        <p:spPr>
          <a:xfrm rot="10800000" flipH="1">
            <a:off x="3573900" y="2190850"/>
            <a:ext cx="385200" cy="1137000"/>
          </a:xfrm>
          <a:prstGeom prst="curvedConnector2">
            <a:avLst/>
          </a:prstGeom>
          <a:noFill/>
          <a:ln w="19050" cap="flat" cmpd="sng">
            <a:solidFill>
              <a:schemeClr val="accent2"/>
            </a:solidFill>
            <a:prstDash val="solid"/>
            <a:round/>
            <a:headEnd type="none" w="med" len="med"/>
            <a:tailEnd type="none" w="med" len="med"/>
          </a:ln>
        </p:spPr>
      </p:cxnSp>
      <p:cxnSp>
        <p:nvCxnSpPr>
          <p:cNvPr id="558" name="Google Shape;558;p60"/>
          <p:cNvCxnSpPr>
            <a:stCxn id="552" idx="3"/>
            <a:endCxn id="549" idx="2"/>
          </p:cNvCxnSpPr>
          <p:nvPr/>
        </p:nvCxnSpPr>
        <p:spPr>
          <a:xfrm rot="10800000" flipH="1">
            <a:off x="3573900" y="2190675"/>
            <a:ext cx="385200" cy="1830000"/>
          </a:xfrm>
          <a:prstGeom prst="curvedConnector2">
            <a:avLst/>
          </a:prstGeom>
          <a:noFill/>
          <a:ln w="19050" cap="flat" cmpd="sng">
            <a:solidFill>
              <a:schemeClr val="accent2"/>
            </a:solidFill>
            <a:prstDash val="solid"/>
            <a:round/>
            <a:headEnd type="none" w="med" len="med"/>
            <a:tailEnd type="none" w="med" len="med"/>
          </a:ln>
        </p:spPr>
      </p:cxnSp>
      <p:cxnSp>
        <p:nvCxnSpPr>
          <p:cNvPr id="559" name="Google Shape;559;p60"/>
          <p:cNvCxnSpPr>
            <a:stCxn id="549" idx="2"/>
            <a:endCxn id="553" idx="1"/>
          </p:cNvCxnSpPr>
          <p:nvPr/>
        </p:nvCxnSpPr>
        <p:spPr>
          <a:xfrm rot="-5400000" flipH="1">
            <a:off x="3946900" y="2203050"/>
            <a:ext cx="444000" cy="419400"/>
          </a:xfrm>
          <a:prstGeom prst="curvedConnector2">
            <a:avLst/>
          </a:prstGeom>
          <a:noFill/>
          <a:ln w="19050" cap="flat" cmpd="sng">
            <a:solidFill>
              <a:schemeClr val="accent2"/>
            </a:solidFill>
            <a:prstDash val="solid"/>
            <a:round/>
            <a:headEnd type="none" w="med" len="med"/>
            <a:tailEnd type="none" w="med" len="med"/>
          </a:ln>
        </p:spPr>
      </p:cxnSp>
      <p:cxnSp>
        <p:nvCxnSpPr>
          <p:cNvPr id="560" name="Google Shape;560;p60"/>
          <p:cNvCxnSpPr>
            <a:stCxn id="549" idx="2"/>
            <a:endCxn id="554" idx="1"/>
          </p:cNvCxnSpPr>
          <p:nvPr/>
        </p:nvCxnSpPr>
        <p:spPr>
          <a:xfrm rot="-5400000" flipH="1">
            <a:off x="3600400" y="2549550"/>
            <a:ext cx="1137000" cy="419400"/>
          </a:xfrm>
          <a:prstGeom prst="curvedConnector2">
            <a:avLst/>
          </a:prstGeom>
          <a:noFill/>
          <a:ln w="19050" cap="flat" cmpd="sng">
            <a:solidFill>
              <a:schemeClr val="accent2"/>
            </a:solidFill>
            <a:prstDash val="solid"/>
            <a:round/>
            <a:headEnd type="none" w="med" len="med"/>
            <a:tailEnd type="none" w="med" len="med"/>
          </a:ln>
        </p:spPr>
      </p:cxnSp>
      <p:cxnSp>
        <p:nvCxnSpPr>
          <p:cNvPr id="561" name="Google Shape;561;p60"/>
          <p:cNvCxnSpPr>
            <a:stCxn id="549" idx="2"/>
            <a:endCxn id="555" idx="1"/>
          </p:cNvCxnSpPr>
          <p:nvPr/>
        </p:nvCxnSpPr>
        <p:spPr>
          <a:xfrm rot="-5400000" flipH="1">
            <a:off x="3254050" y="2895900"/>
            <a:ext cx="1829700" cy="419400"/>
          </a:xfrm>
          <a:prstGeom prst="curvedConnector2">
            <a:avLst/>
          </a:prstGeom>
          <a:noFill/>
          <a:ln w="19050" cap="flat" cmpd="sng">
            <a:solidFill>
              <a:schemeClr val="accent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1"/>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Interdisciplinarity of AI</a:t>
            </a:r>
            <a:endParaRPr/>
          </a:p>
        </p:txBody>
      </p:sp>
      <p:sp>
        <p:nvSpPr>
          <p:cNvPr id="567" name="Google Shape;567;p61"/>
          <p:cNvSpPr txBox="1">
            <a:spLocks noGrp="1"/>
          </p:cNvSpPr>
          <p:nvPr>
            <p:ph type="body" idx="1"/>
          </p:nvPr>
        </p:nvSpPr>
        <p:spPr>
          <a:xfrm>
            <a:off x="711725" y="847675"/>
            <a:ext cx="6653400" cy="7266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b="1" dirty="0">
                <a:highlight>
                  <a:srgbClr val="FFFF00"/>
                </a:highlight>
              </a:rPr>
              <a:t>Impact</a:t>
            </a:r>
            <a:r>
              <a:rPr lang="en" sz="1500" b="1" dirty="0"/>
              <a:t> of AI technologies on society and impact of society on AI technologies</a:t>
            </a:r>
            <a:endParaRPr sz="1500" b="1" dirty="0"/>
          </a:p>
          <a:p>
            <a:pPr marL="0" lvl="0" indent="0" algn="l" rtl="0">
              <a:lnSpc>
                <a:spcPct val="125000"/>
              </a:lnSpc>
              <a:spcBef>
                <a:spcPts val="1000"/>
              </a:spcBef>
              <a:spcAft>
                <a:spcPts val="0"/>
              </a:spcAft>
              <a:buNone/>
            </a:pPr>
            <a:endParaRPr sz="1500" b="1" dirty="0"/>
          </a:p>
          <a:p>
            <a:pPr marL="0" lvl="0" indent="0" algn="l" rtl="0">
              <a:spcBef>
                <a:spcPts val="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568" name="Google Shape;568;p61"/>
          <p:cNvSpPr txBox="1"/>
          <p:nvPr/>
        </p:nvSpPr>
        <p:spPr>
          <a:xfrm>
            <a:off x="328850" y="2683725"/>
            <a:ext cx="2360400" cy="4971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Artificial Intelligence</a:t>
            </a:r>
            <a:endParaRPr sz="1200">
              <a:solidFill>
                <a:srgbClr val="013A33"/>
              </a:solidFill>
              <a:latin typeface="Abel"/>
              <a:ea typeface="Abel"/>
              <a:cs typeface="Abel"/>
              <a:sym typeface="Abel"/>
            </a:endParaRPr>
          </a:p>
        </p:txBody>
      </p:sp>
      <p:sp>
        <p:nvSpPr>
          <p:cNvPr id="569" name="Google Shape;569;p61"/>
          <p:cNvSpPr/>
          <p:nvPr/>
        </p:nvSpPr>
        <p:spPr>
          <a:xfrm>
            <a:off x="3616900" y="1538350"/>
            <a:ext cx="8571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Ethics</a:t>
            </a:r>
            <a:endParaRPr>
              <a:latin typeface="Arvo"/>
              <a:ea typeface="Arvo"/>
              <a:cs typeface="Arvo"/>
              <a:sym typeface="Arvo"/>
            </a:endParaRPr>
          </a:p>
        </p:txBody>
      </p:sp>
      <p:sp>
        <p:nvSpPr>
          <p:cNvPr id="570" name="Google Shape;570;p61"/>
          <p:cNvSpPr/>
          <p:nvPr/>
        </p:nvSpPr>
        <p:spPr>
          <a:xfrm>
            <a:off x="3616900" y="2123706"/>
            <a:ext cx="157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Environment</a:t>
            </a:r>
            <a:endParaRPr>
              <a:solidFill>
                <a:srgbClr val="38761D"/>
              </a:solidFill>
              <a:latin typeface="Arvo"/>
              <a:ea typeface="Arvo"/>
              <a:cs typeface="Arvo"/>
              <a:sym typeface="Arvo"/>
            </a:endParaRPr>
          </a:p>
        </p:txBody>
      </p:sp>
      <p:sp>
        <p:nvSpPr>
          <p:cNvPr id="572" name="Google Shape;572;p61"/>
          <p:cNvSpPr/>
          <p:nvPr/>
        </p:nvSpPr>
        <p:spPr>
          <a:xfrm>
            <a:off x="3616900" y="3294419"/>
            <a:ext cx="157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38761D"/>
                </a:solidFill>
                <a:latin typeface="Arvo"/>
                <a:ea typeface="Arvo"/>
                <a:cs typeface="Arvo"/>
                <a:sym typeface="Arvo"/>
              </a:rPr>
              <a:t>Transportation and logistics</a:t>
            </a:r>
            <a:endParaRPr sz="1300">
              <a:solidFill>
                <a:srgbClr val="38761D"/>
              </a:solidFill>
              <a:latin typeface="Arvo"/>
              <a:ea typeface="Arvo"/>
              <a:cs typeface="Arvo"/>
              <a:sym typeface="Arvo"/>
            </a:endParaRPr>
          </a:p>
        </p:txBody>
      </p:sp>
      <p:sp>
        <p:nvSpPr>
          <p:cNvPr id="573" name="Google Shape;573;p61"/>
          <p:cNvSpPr/>
          <p:nvPr/>
        </p:nvSpPr>
        <p:spPr>
          <a:xfrm>
            <a:off x="3616900" y="3879775"/>
            <a:ext cx="10059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Finance</a:t>
            </a:r>
            <a:endParaRPr>
              <a:solidFill>
                <a:srgbClr val="38761D"/>
              </a:solidFill>
              <a:latin typeface="Arvo"/>
              <a:ea typeface="Arvo"/>
              <a:cs typeface="Arvo"/>
              <a:sym typeface="Arvo"/>
            </a:endParaRPr>
          </a:p>
        </p:txBody>
      </p:sp>
      <p:sp>
        <p:nvSpPr>
          <p:cNvPr id="575" name="Google Shape;575;p61"/>
          <p:cNvSpPr/>
          <p:nvPr/>
        </p:nvSpPr>
        <p:spPr>
          <a:xfrm>
            <a:off x="5319650" y="2381750"/>
            <a:ext cx="12918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Healthcare</a:t>
            </a:r>
            <a:endParaRPr>
              <a:solidFill>
                <a:srgbClr val="38761D"/>
              </a:solidFill>
              <a:latin typeface="Arvo"/>
              <a:ea typeface="Arvo"/>
              <a:cs typeface="Arvo"/>
              <a:sym typeface="Arvo"/>
            </a:endParaRPr>
          </a:p>
        </p:txBody>
      </p:sp>
      <p:sp>
        <p:nvSpPr>
          <p:cNvPr id="576" name="Google Shape;576;p61"/>
          <p:cNvSpPr/>
          <p:nvPr/>
        </p:nvSpPr>
        <p:spPr>
          <a:xfrm>
            <a:off x="5319650" y="3002625"/>
            <a:ext cx="11127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Warfare</a:t>
            </a:r>
            <a:endParaRPr>
              <a:solidFill>
                <a:srgbClr val="38761D"/>
              </a:solidFill>
              <a:latin typeface="Arvo"/>
              <a:ea typeface="Arvo"/>
              <a:cs typeface="Arvo"/>
              <a:sym typeface="Arvo"/>
            </a:endParaRPr>
          </a:p>
        </p:txBody>
      </p:sp>
      <p:sp>
        <p:nvSpPr>
          <p:cNvPr id="577" name="Google Shape;577;p61"/>
          <p:cNvSpPr/>
          <p:nvPr/>
        </p:nvSpPr>
        <p:spPr>
          <a:xfrm>
            <a:off x="5319650" y="3623525"/>
            <a:ext cx="2360400" cy="6039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Security, border control, law enforcement</a:t>
            </a:r>
            <a:endParaRPr>
              <a:solidFill>
                <a:srgbClr val="38761D"/>
              </a:solidFill>
              <a:latin typeface="Arvo"/>
              <a:ea typeface="Arvo"/>
              <a:cs typeface="Arvo"/>
              <a:sym typeface="Arvo"/>
            </a:endParaRPr>
          </a:p>
        </p:txBody>
      </p:sp>
      <p:sp>
        <p:nvSpPr>
          <p:cNvPr id="578" name="Google Shape;578;p61"/>
          <p:cNvSpPr/>
          <p:nvPr/>
        </p:nvSpPr>
        <p:spPr>
          <a:xfrm>
            <a:off x="2865325" y="2783125"/>
            <a:ext cx="469800" cy="276000"/>
          </a:xfrm>
          <a:prstGeom prst="lef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1"/>
          <p:cNvSpPr/>
          <p:nvPr/>
        </p:nvSpPr>
        <p:spPr>
          <a:xfrm>
            <a:off x="3616900" y="4465131"/>
            <a:ext cx="157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38761D"/>
                </a:solidFill>
                <a:latin typeface="Arvo"/>
                <a:ea typeface="Arvo"/>
                <a:cs typeface="Arvo"/>
                <a:sym typeface="Arvo"/>
              </a:rPr>
              <a:t>Education</a:t>
            </a:r>
            <a:endParaRPr b="1" dirty="0">
              <a:solidFill>
                <a:srgbClr val="38761D"/>
              </a:solidFill>
              <a:latin typeface="Arvo"/>
              <a:ea typeface="Arvo"/>
              <a:cs typeface="Arvo"/>
              <a:sym typeface="Arvo"/>
            </a:endParaRPr>
          </a:p>
        </p:txBody>
      </p:sp>
      <p:sp>
        <p:nvSpPr>
          <p:cNvPr id="580" name="Google Shape;580;p61"/>
          <p:cNvSpPr/>
          <p:nvPr/>
        </p:nvSpPr>
        <p:spPr>
          <a:xfrm>
            <a:off x="7615550" y="1649650"/>
            <a:ext cx="118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a:t>
            </a:r>
            <a:endParaRPr>
              <a:solidFill>
                <a:srgbClr val="38761D"/>
              </a:solidFill>
              <a:latin typeface="Arvo"/>
              <a:ea typeface="Arvo"/>
              <a:cs typeface="Arvo"/>
              <a:sym typeface="Arv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6"/>
          <p:cNvSpPr/>
          <p:nvPr/>
        </p:nvSpPr>
        <p:spPr>
          <a:xfrm>
            <a:off x="6670100" y="2266425"/>
            <a:ext cx="2418900" cy="270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Recognizing AI</a:t>
            </a:r>
            <a:endParaRPr/>
          </a:p>
        </p:txBody>
      </p:sp>
      <p:sp>
        <p:nvSpPr>
          <p:cNvPr id="618" name="Google Shape;618;p66"/>
          <p:cNvSpPr txBox="1">
            <a:spLocks noGrp="1"/>
          </p:cNvSpPr>
          <p:nvPr>
            <p:ph type="body" idx="1"/>
          </p:nvPr>
        </p:nvSpPr>
        <p:spPr>
          <a:xfrm>
            <a:off x="493925" y="1328625"/>
            <a:ext cx="66534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b="1"/>
              <a:t>Cues for recognizing AI</a:t>
            </a: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619" name="Google Shape;619;p66"/>
          <p:cNvPicPr preferRelativeResize="0"/>
          <p:nvPr/>
        </p:nvPicPr>
        <p:blipFill>
          <a:blip r:embed="rId3">
            <a:alphaModFix/>
          </a:blip>
          <a:stretch>
            <a:fillRect/>
          </a:stretch>
        </p:blipFill>
        <p:spPr>
          <a:xfrm>
            <a:off x="559325" y="2385075"/>
            <a:ext cx="951200" cy="951200"/>
          </a:xfrm>
          <a:prstGeom prst="rect">
            <a:avLst/>
          </a:prstGeom>
          <a:noFill/>
          <a:ln>
            <a:noFill/>
          </a:ln>
        </p:spPr>
      </p:pic>
      <p:pic>
        <p:nvPicPr>
          <p:cNvPr id="620" name="Google Shape;620;p66"/>
          <p:cNvPicPr preferRelativeResize="0"/>
          <p:nvPr/>
        </p:nvPicPr>
        <p:blipFill>
          <a:blip r:embed="rId4">
            <a:alphaModFix/>
          </a:blip>
          <a:stretch>
            <a:fillRect/>
          </a:stretch>
        </p:blipFill>
        <p:spPr>
          <a:xfrm>
            <a:off x="1765301" y="2323788"/>
            <a:ext cx="1092863" cy="1092863"/>
          </a:xfrm>
          <a:prstGeom prst="rect">
            <a:avLst/>
          </a:prstGeom>
          <a:noFill/>
          <a:ln>
            <a:noFill/>
          </a:ln>
        </p:spPr>
      </p:pic>
      <p:pic>
        <p:nvPicPr>
          <p:cNvPr id="621" name="Google Shape;621;p66"/>
          <p:cNvPicPr preferRelativeResize="0"/>
          <p:nvPr/>
        </p:nvPicPr>
        <p:blipFill>
          <a:blip r:embed="rId5">
            <a:alphaModFix/>
          </a:blip>
          <a:stretch>
            <a:fillRect/>
          </a:stretch>
        </p:blipFill>
        <p:spPr>
          <a:xfrm>
            <a:off x="7718925" y="2361350"/>
            <a:ext cx="1017750" cy="1017750"/>
          </a:xfrm>
          <a:prstGeom prst="rect">
            <a:avLst/>
          </a:prstGeom>
          <a:noFill/>
          <a:ln>
            <a:noFill/>
          </a:ln>
        </p:spPr>
      </p:pic>
      <p:pic>
        <p:nvPicPr>
          <p:cNvPr id="622" name="Google Shape;622;p66"/>
          <p:cNvPicPr preferRelativeResize="0"/>
          <p:nvPr/>
        </p:nvPicPr>
        <p:blipFill>
          <a:blip r:embed="rId6">
            <a:alphaModFix/>
          </a:blip>
          <a:stretch>
            <a:fillRect/>
          </a:stretch>
        </p:blipFill>
        <p:spPr>
          <a:xfrm>
            <a:off x="3132038" y="2172100"/>
            <a:ext cx="1377150" cy="1377150"/>
          </a:xfrm>
          <a:prstGeom prst="rect">
            <a:avLst/>
          </a:prstGeom>
          <a:noFill/>
          <a:ln>
            <a:noFill/>
          </a:ln>
        </p:spPr>
      </p:pic>
      <p:pic>
        <p:nvPicPr>
          <p:cNvPr id="623" name="Google Shape;623;p66"/>
          <p:cNvPicPr preferRelativeResize="0"/>
          <p:nvPr/>
        </p:nvPicPr>
        <p:blipFill>
          <a:blip r:embed="rId7">
            <a:alphaModFix/>
          </a:blip>
          <a:stretch>
            <a:fillRect/>
          </a:stretch>
        </p:blipFill>
        <p:spPr>
          <a:xfrm>
            <a:off x="6266844" y="2423975"/>
            <a:ext cx="892500" cy="892500"/>
          </a:xfrm>
          <a:prstGeom prst="rect">
            <a:avLst/>
          </a:prstGeom>
          <a:noFill/>
          <a:ln>
            <a:noFill/>
          </a:ln>
        </p:spPr>
      </p:pic>
      <p:sp>
        <p:nvSpPr>
          <p:cNvPr id="624" name="Google Shape;624;p66"/>
          <p:cNvSpPr txBox="1"/>
          <p:nvPr/>
        </p:nvSpPr>
        <p:spPr>
          <a:xfrm>
            <a:off x="446500" y="3522950"/>
            <a:ext cx="1092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“see”?</a:t>
            </a:r>
            <a:endParaRPr b="1">
              <a:latin typeface="DM Sans"/>
              <a:ea typeface="DM Sans"/>
              <a:cs typeface="DM Sans"/>
              <a:sym typeface="DM Sans"/>
            </a:endParaRPr>
          </a:p>
        </p:txBody>
      </p:sp>
      <p:sp>
        <p:nvSpPr>
          <p:cNvPr id="625" name="Google Shape;625;p66"/>
          <p:cNvSpPr txBox="1"/>
          <p:nvPr/>
        </p:nvSpPr>
        <p:spPr>
          <a:xfrm>
            <a:off x="1689102" y="3522950"/>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“hear”? </a:t>
            </a:r>
            <a:endParaRPr b="1">
              <a:latin typeface="DM Sans"/>
              <a:ea typeface="DM Sans"/>
              <a:cs typeface="DM Sans"/>
              <a:sym typeface="DM Sans"/>
            </a:endParaRPr>
          </a:p>
        </p:txBody>
      </p:sp>
      <p:sp>
        <p:nvSpPr>
          <p:cNvPr id="626" name="Google Shape;626;p66"/>
          <p:cNvSpPr txBox="1"/>
          <p:nvPr/>
        </p:nvSpPr>
        <p:spPr>
          <a:xfrm>
            <a:off x="3220902" y="3522950"/>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“speak”? </a:t>
            </a:r>
            <a:endParaRPr b="1">
              <a:latin typeface="DM Sans"/>
              <a:ea typeface="DM Sans"/>
              <a:cs typeface="DM Sans"/>
              <a:sym typeface="DM Sans"/>
            </a:endParaRPr>
          </a:p>
        </p:txBody>
      </p:sp>
      <p:pic>
        <p:nvPicPr>
          <p:cNvPr id="627" name="Google Shape;627;p66"/>
          <p:cNvPicPr preferRelativeResize="0"/>
          <p:nvPr/>
        </p:nvPicPr>
        <p:blipFill>
          <a:blip r:embed="rId8">
            <a:alphaModFix/>
          </a:blip>
          <a:stretch>
            <a:fillRect/>
          </a:stretch>
        </p:blipFill>
        <p:spPr>
          <a:xfrm>
            <a:off x="4841963" y="2499838"/>
            <a:ext cx="740775" cy="740775"/>
          </a:xfrm>
          <a:prstGeom prst="rect">
            <a:avLst/>
          </a:prstGeom>
          <a:noFill/>
          <a:ln>
            <a:noFill/>
          </a:ln>
        </p:spPr>
      </p:pic>
      <p:sp>
        <p:nvSpPr>
          <p:cNvPr id="628" name="Google Shape;628;p66"/>
          <p:cNvSpPr txBox="1"/>
          <p:nvPr/>
        </p:nvSpPr>
        <p:spPr>
          <a:xfrm>
            <a:off x="6073452" y="3487725"/>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“reason”? </a:t>
            </a:r>
            <a:endParaRPr b="1">
              <a:latin typeface="DM Sans"/>
              <a:ea typeface="DM Sans"/>
              <a:cs typeface="DM Sans"/>
              <a:sym typeface="DM Sans"/>
            </a:endParaRPr>
          </a:p>
        </p:txBody>
      </p:sp>
      <p:sp>
        <p:nvSpPr>
          <p:cNvPr id="629" name="Google Shape;629;p66"/>
          <p:cNvSpPr txBox="1"/>
          <p:nvPr/>
        </p:nvSpPr>
        <p:spPr>
          <a:xfrm>
            <a:off x="4570977" y="3522950"/>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“read”? </a:t>
            </a:r>
            <a:endParaRPr b="1">
              <a:latin typeface="DM Sans"/>
              <a:ea typeface="DM Sans"/>
              <a:cs typeface="DM Sans"/>
              <a:sym typeface="DM Sans"/>
            </a:endParaRPr>
          </a:p>
        </p:txBody>
      </p:sp>
      <p:sp>
        <p:nvSpPr>
          <p:cNvPr id="630" name="Google Shape;630;p66"/>
          <p:cNvSpPr txBox="1"/>
          <p:nvPr/>
        </p:nvSpPr>
        <p:spPr>
          <a:xfrm>
            <a:off x="7612952" y="3487725"/>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move? </a:t>
            </a:r>
            <a:endParaRPr b="1">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7"/>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flowchart for recognizing AI</a:t>
            </a:r>
            <a:endParaRPr/>
          </a:p>
        </p:txBody>
      </p:sp>
      <p:pic>
        <p:nvPicPr>
          <p:cNvPr id="636" name="Google Shape;636;p67"/>
          <p:cNvPicPr preferRelativeResize="0"/>
          <p:nvPr/>
        </p:nvPicPr>
        <p:blipFill>
          <a:blip r:embed="rId3">
            <a:alphaModFix/>
          </a:blip>
          <a:stretch>
            <a:fillRect/>
          </a:stretch>
        </p:blipFill>
        <p:spPr>
          <a:xfrm>
            <a:off x="152400" y="965900"/>
            <a:ext cx="5560517" cy="4025200"/>
          </a:xfrm>
          <a:prstGeom prst="rect">
            <a:avLst/>
          </a:prstGeom>
          <a:noFill/>
          <a:ln>
            <a:noFill/>
          </a:ln>
        </p:spPr>
      </p:pic>
      <p:sp>
        <p:nvSpPr>
          <p:cNvPr id="637" name="Google Shape;637;p67"/>
          <p:cNvSpPr txBox="1"/>
          <p:nvPr/>
        </p:nvSpPr>
        <p:spPr>
          <a:xfrm>
            <a:off x="5918550" y="1115600"/>
            <a:ext cx="30000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Link to the flowchart:</a:t>
            </a:r>
            <a:endParaRPr>
              <a:latin typeface="Questrial"/>
              <a:ea typeface="Questrial"/>
              <a:cs typeface="Questrial"/>
              <a:sym typeface="Questrial"/>
            </a:endParaRPr>
          </a:p>
          <a:p>
            <a:pPr marL="0" lvl="0" indent="0" algn="l" rtl="0">
              <a:spcBef>
                <a:spcPts val="0"/>
              </a:spcBef>
              <a:spcAft>
                <a:spcPts val="0"/>
              </a:spcAft>
              <a:buNone/>
            </a:pPr>
            <a:r>
              <a:rPr lang="en" sz="1300" u="sng">
                <a:solidFill>
                  <a:schemeClr val="hlink"/>
                </a:solidFill>
                <a:latin typeface="Questrial"/>
                <a:ea typeface="Questrial"/>
                <a:cs typeface="Questrial"/>
                <a:sym typeface="Questrial"/>
                <a:hlinkClick r:id="rId4"/>
              </a:rPr>
              <a:t>https://drive.google.com/file/d/1kULr8kfd0lCDftW7DiJeVHypsQ13T2CU/view?usp=sharing</a:t>
            </a:r>
            <a:endParaRPr sz="1300">
              <a:latin typeface="Questrial"/>
              <a:ea typeface="Questrial"/>
              <a:cs typeface="Questrial"/>
              <a:sym typeface="Questrial"/>
            </a:endParaRPr>
          </a:p>
        </p:txBody>
      </p:sp>
      <p:sp>
        <p:nvSpPr>
          <p:cNvPr id="638" name="Google Shape;638;p67"/>
          <p:cNvSpPr txBox="1"/>
          <p:nvPr/>
        </p:nvSpPr>
        <p:spPr>
          <a:xfrm>
            <a:off x="5918800" y="3681625"/>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Questrial"/>
                <a:ea typeface="Questrial"/>
                <a:cs typeface="Questrial"/>
                <a:sym typeface="Questrial"/>
              </a:rPr>
              <a:t>Scratch version: </a:t>
            </a:r>
            <a:r>
              <a:rPr lang="en" sz="1300" u="sng">
                <a:solidFill>
                  <a:schemeClr val="hlink"/>
                </a:solidFill>
                <a:latin typeface="Questrial"/>
                <a:ea typeface="Questrial"/>
                <a:cs typeface="Questrial"/>
                <a:sym typeface="Questrial"/>
                <a:hlinkClick r:id="rId5"/>
              </a:rPr>
              <a:t>https://scratch.mit.edu/projects/371119352/</a:t>
            </a:r>
            <a:endParaRPr sz="1300">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711750" y="2087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AGENDA</a:t>
            </a:r>
            <a:endParaRPr/>
          </a:p>
        </p:txBody>
      </p:sp>
      <p:sp>
        <p:nvSpPr>
          <p:cNvPr id="389" name="Google Shape;389;p41"/>
          <p:cNvSpPr txBox="1">
            <a:spLocks noGrp="1"/>
          </p:cNvSpPr>
          <p:nvPr>
            <p:ph type="body" idx="1"/>
          </p:nvPr>
        </p:nvSpPr>
        <p:spPr>
          <a:xfrm>
            <a:off x="657625" y="705300"/>
            <a:ext cx="7104600" cy="34164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Font typeface="DM Sans"/>
              <a:buChar char="●"/>
            </a:pPr>
            <a:r>
              <a:rPr lang="en" sz="1500" dirty="0">
                <a:solidFill>
                  <a:srgbClr val="434343"/>
                </a:solidFill>
              </a:rPr>
              <a:t>Intro &amp; overview (20’) </a:t>
            </a:r>
            <a:endParaRPr sz="1500" dirty="0">
              <a:solidFill>
                <a:srgbClr val="434343"/>
              </a:solidFill>
            </a:endParaRPr>
          </a:p>
          <a:p>
            <a:pPr marL="457200" lvl="0" indent="-323850" algn="l" rtl="0">
              <a:lnSpc>
                <a:spcPct val="100000"/>
              </a:lnSpc>
              <a:spcBef>
                <a:spcPts val="300"/>
              </a:spcBef>
              <a:spcAft>
                <a:spcPts val="0"/>
              </a:spcAft>
              <a:buSzPts val="1500"/>
              <a:buFont typeface="DM Sans"/>
              <a:buChar char="●"/>
            </a:pPr>
            <a:r>
              <a:rPr lang="en" sz="1500" dirty="0">
                <a:solidFill>
                  <a:srgbClr val="434343"/>
                </a:solidFill>
              </a:rPr>
              <a:t>Activity: Brainstorming (15’)</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rPr>
              <a:t>Slides on the definition of AI and imageries (15’)</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highlight>
                  <a:srgbClr val="FFFF00"/>
                </a:highlight>
              </a:rPr>
              <a:t>Discussion</a:t>
            </a:r>
            <a:r>
              <a:rPr lang="en" sz="1500" dirty="0">
                <a:solidFill>
                  <a:srgbClr val="434343"/>
                </a:solidFill>
              </a:rPr>
              <a:t> and Q&amp;A (15’)</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rPr>
              <a:t>Activity: Kahoot! (5’)</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Discussion on </a:t>
            </a:r>
            <a:r>
              <a:rPr lang="en" sz="1500" dirty="0">
                <a:solidFill>
                  <a:srgbClr val="434343"/>
                </a:solidFill>
                <a:highlight>
                  <a:srgbClr val="FFFF00"/>
                </a:highlight>
              </a:rPr>
              <a:t>interdisciplinarity</a:t>
            </a:r>
            <a:r>
              <a:rPr lang="en" sz="1500" dirty="0">
                <a:solidFill>
                  <a:srgbClr val="434343"/>
                </a:solidFill>
              </a:rPr>
              <a:t> on AI (10’)</a:t>
            </a:r>
            <a:endParaRPr sz="1500" dirty="0">
              <a:solidFill>
                <a:srgbClr val="434343"/>
              </a:solidFill>
            </a:endParaRPr>
          </a:p>
          <a:p>
            <a:pPr marL="457200" marR="0" lvl="0" indent="-323850" algn="l" rtl="0">
              <a:lnSpc>
                <a:spcPct val="100000"/>
              </a:lnSpc>
              <a:spcBef>
                <a:spcPts val="300"/>
              </a:spcBef>
              <a:spcAft>
                <a:spcPts val="0"/>
              </a:spcAft>
              <a:buSzPts val="1500"/>
              <a:buChar char="●"/>
            </a:pPr>
            <a:r>
              <a:rPr lang="en" sz="1500" dirty="0">
                <a:solidFill>
                  <a:srgbClr val="434343"/>
                </a:solidFill>
              </a:rPr>
              <a:t>Activity (Group): Interdisciplinarity (15’) </a:t>
            </a:r>
            <a:endParaRPr sz="1500" dirty="0">
              <a:solidFill>
                <a:srgbClr val="434343"/>
              </a:solidFill>
            </a:endParaRPr>
          </a:p>
          <a:p>
            <a:pPr marL="0" lvl="0" indent="0" algn="l" rtl="0">
              <a:lnSpc>
                <a:spcPct val="100000"/>
              </a:lnSpc>
              <a:spcBef>
                <a:spcPts val="300"/>
              </a:spcBef>
              <a:spcAft>
                <a:spcPts val="0"/>
              </a:spcAft>
              <a:buNone/>
            </a:pPr>
            <a:endParaRPr sz="1900" dirty="0">
              <a:solidFill>
                <a:srgbClr val="434343"/>
              </a:solidFill>
            </a:endParaRPr>
          </a:p>
          <a:p>
            <a:pPr marL="0" lvl="0" indent="0" algn="l" rtl="0">
              <a:lnSpc>
                <a:spcPct val="100000"/>
              </a:lnSpc>
              <a:spcBef>
                <a:spcPts val="300"/>
              </a:spcBef>
              <a:spcAft>
                <a:spcPts val="300"/>
              </a:spcAft>
              <a:buNone/>
            </a:pPr>
            <a:endParaRPr sz="1600" dirty="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93"/>
        <p:cNvGrpSpPr/>
        <p:nvPr/>
      </p:nvGrpSpPr>
      <p:grpSpPr>
        <a:xfrm>
          <a:off x="0" y="0"/>
          <a:ext cx="0" cy="0"/>
          <a:chOff x="0" y="0"/>
          <a:chExt cx="0" cy="0"/>
        </a:xfrm>
      </p:grpSpPr>
      <p:pic>
        <p:nvPicPr>
          <p:cNvPr id="394" name="Google Shape;394;p42"/>
          <p:cNvPicPr preferRelativeResize="0"/>
          <p:nvPr/>
        </p:nvPicPr>
        <p:blipFill rotWithShape="1">
          <a:blip r:embed="rId3">
            <a:alphaModFix/>
          </a:blip>
          <a:srcRect t="8172"/>
          <a:stretch/>
        </p:blipFill>
        <p:spPr>
          <a:xfrm>
            <a:off x="4069525" y="449100"/>
            <a:ext cx="4440376" cy="4491900"/>
          </a:xfrm>
          <a:prstGeom prst="rect">
            <a:avLst/>
          </a:prstGeom>
          <a:noFill/>
          <a:ln>
            <a:noFill/>
          </a:ln>
        </p:spPr>
      </p:pic>
      <p:sp>
        <p:nvSpPr>
          <p:cNvPr id="395" name="Google Shape;395;p42"/>
          <p:cNvSpPr txBox="1">
            <a:spLocks noGrp="1"/>
          </p:cNvSpPr>
          <p:nvPr>
            <p:ph type="body" idx="1"/>
          </p:nvPr>
        </p:nvSpPr>
        <p:spPr>
          <a:xfrm>
            <a:off x="690900" y="1640550"/>
            <a:ext cx="2767200" cy="186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b="1"/>
              <a:t>Module 1</a:t>
            </a:r>
            <a:br>
              <a:rPr lang="en" sz="1800"/>
            </a:br>
            <a:r>
              <a:rPr lang="en" sz="1800"/>
              <a:t>What is AI?</a:t>
            </a:r>
            <a:endParaRPr sz="1800"/>
          </a:p>
          <a:p>
            <a:pPr marL="457200" lvl="0" indent="-342900" algn="l" rtl="0">
              <a:spcBef>
                <a:spcPts val="0"/>
              </a:spcBef>
              <a:spcAft>
                <a:spcPts val="0"/>
              </a:spcAft>
              <a:buClr>
                <a:srgbClr val="999999"/>
              </a:buClr>
              <a:buSzPts val="1800"/>
              <a:buAutoNum type="arabicPeriod"/>
            </a:pPr>
            <a:r>
              <a:rPr lang="en" sz="1800" b="1">
                <a:solidFill>
                  <a:srgbClr val="999999"/>
                </a:solidFill>
              </a:rPr>
              <a:t>Module 2</a:t>
            </a:r>
            <a:br>
              <a:rPr lang="en" sz="1800">
                <a:solidFill>
                  <a:srgbClr val="999999"/>
                </a:solidFill>
              </a:rPr>
            </a:br>
            <a:r>
              <a:rPr lang="en" sz="1800">
                <a:solidFill>
                  <a:srgbClr val="999999"/>
                </a:solidFill>
              </a:rPr>
              <a:t>How AI work?</a:t>
            </a:r>
            <a:endParaRPr sz="1800">
              <a:solidFill>
                <a:srgbClr val="999999"/>
              </a:solidFill>
            </a:endParaRPr>
          </a:p>
          <a:p>
            <a:pPr marL="457200" lvl="0" indent="-342900" algn="l" rtl="0">
              <a:spcBef>
                <a:spcPts val="0"/>
              </a:spcBef>
              <a:spcAft>
                <a:spcPts val="0"/>
              </a:spcAft>
              <a:buClr>
                <a:srgbClr val="999999"/>
              </a:buClr>
              <a:buSzPts val="1800"/>
              <a:buAutoNum type="arabicPeriod"/>
            </a:pPr>
            <a:r>
              <a:rPr lang="en" sz="1800" b="1">
                <a:solidFill>
                  <a:srgbClr val="999999"/>
                </a:solidFill>
              </a:rPr>
              <a:t>Module 3</a:t>
            </a:r>
            <a:br>
              <a:rPr lang="en" sz="1800">
                <a:solidFill>
                  <a:srgbClr val="999999"/>
                </a:solidFill>
              </a:rPr>
            </a:br>
            <a:r>
              <a:rPr lang="en" sz="1800">
                <a:solidFill>
                  <a:srgbClr val="999999"/>
                </a:solidFill>
              </a:rPr>
              <a:t>The AI world</a:t>
            </a:r>
            <a:endParaRPr sz="1800">
              <a:solidFill>
                <a:srgbClr val="999999"/>
              </a:solidFill>
            </a:endParaRPr>
          </a:p>
          <a:p>
            <a:pPr marL="457200" lvl="0" indent="-342900" algn="l" rtl="0">
              <a:spcBef>
                <a:spcPts val="0"/>
              </a:spcBef>
              <a:spcAft>
                <a:spcPts val="0"/>
              </a:spcAft>
              <a:buClr>
                <a:srgbClr val="999999"/>
              </a:buClr>
              <a:buSzPts val="1800"/>
              <a:buAutoNum type="arabicPeriod"/>
            </a:pPr>
            <a:r>
              <a:rPr lang="en" sz="1800" b="1">
                <a:solidFill>
                  <a:srgbClr val="999999"/>
                </a:solidFill>
              </a:rPr>
              <a:t>Module 4</a:t>
            </a:r>
            <a:br>
              <a:rPr lang="en" sz="1800">
                <a:solidFill>
                  <a:srgbClr val="999999"/>
                </a:solidFill>
              </a:rPr>
            </a:br>
            <a:r>
              <a:rPr lang="en" sz="1800">
                <a:solidFill>
                  <a:srgbClr val="999999"/>
                </a:solidFill>
              </a:rPr>
              <a:t>Life on the net</a:t>
            </a:r>
            <a:endParaRPr sz="1800" b="1">
              <a:solidFill>
                <a:srgbClr val="999999"/>
              </a:solidFill>
            </a:endParaRPr>
          </a:p>
        </p:txBody>
      </p:sp>
      <p:sp>
        <p:nvSpPr>
          <p:cNvPr id="396" name="Google Shape;396;p42"/>
          <p:cNvSpPr txBox="1"/>
          <p:nvPr/>
        </p:nvSpPr>
        <p:spPr>
          <a:xfrm>
            <a:off x="98475" y="339275"/>
            <a:ext cx="3000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solidFill>
                  <a:schemeClr val="accent1"/>
                </a:solidFill>
                <a:latin typeface="Questrial"/>
                <a:ea typeface="Questrial"/>
                <a:cs typeface="Questrial"/>
                <a:sym typeface="Questrial"/>
              </a:rPr>
              <a:t>TRAINING MODULES</a:t>
            </a:r>
            <a:endParaRPr sz="2800" b="1">
              <a:solidFill>
                <a:schemeClr val="accen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7"/>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Brainstorming on the concept of AI</a:t>
            </a:r>
            <a:endParaRPr/>
          </a:p>
        </p:txBody>
      </p:sp>
      <p:pic>
        <p:nvPicPr>
          <p:cNvPr id="439" name="Google Shape;439;p47"/>
          <p:cNvPicPr preferRelativeResize="0"/>
          <p:nvPr/>
        </p:nvPicPr>
        <p:blipFill>
          <a:blip r:embed="rId3">
            <a:alphaModFix/>
          </a:blip>
          <a:stretch>
            <a:fillRect/>
          </a:stretch>
        </p:blipFill>
        <p:spPr>
          <a:xfrm>
            <a:off x="476250" y="965900"/>
            <a:ext cx="6972299" cy="4071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Brainstorming AI</a:t>
            </a:r>
            <a:endParaRPr dirty="0"/>
          </a:p>
        </p:txBody>
      </p:sp>
      <p:sp>
        <p:nvSpPr>
          <p:cNvPr id="445" name="Google Shape;445;p48"/>
          <p:cNvSpPr txBox="1">
            <a:spLocks noGrp="1"/>
          </p:cNvSpPr>
          <p:nvPr>
            <p:ph type="body" idx="1"/>
          </p:nvPr>
        </p:nvSpPr>
        <p:spPr>
          <a:xfrm>
            <a:off x="711725" y="1152475"/>
            <a:ext cx="7273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dirty="0"/>
              <a:t>Discussing the results of the brainstorming</a:t>
            </a:r>
            <a:endParaRPr sz="1700" b="1" dirty="0"/>
          </a:p>
          <a:p>
            <a:pPr marL="0" lvl="0" indent="0" algn="l" rtl="0">
              <a:spcBef>
                <a:spcPts val="1600"/>
              </a:spcBef>
              <a:spcAft>
                <a:spcPts val="0"/>
              </a:spcAft>
              <a:buClr>
                <a:schemeClr val="dk1"/>
              </a:buClr>
              <a:buSzPts val="1100"/>
              <a:buFont typeface="Arial"/>
              <a:buNone/>
            </a:pPr>
            <a:r>
              <a:rPr lang="en" sz="1600" b="1" dirty="0"/>
              <a:t>Questions:</a:t>
            </a:r>
            <a:endParaRPr sz="1600" b="1" dirty="0"/>
          </a:p>
          <a:p>
            <a:pPr marL="457200" lvl="0" indent="-323850" algn="l" rtl="0">
              <a:lnSpc>
                <a:spcPct val="125000"/>
              </a:lnSpc>
              <a:spcBef>
                <a:spcPts val="160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On what points do the </a:t>
            </a:r>
            <a:r>
              <a:rPr lang="en" sz="1500" dirty="0">
                <a:solidFill>
                  <a:srgbClr val="FF0000"/>
                </a:solidFill>
                <a:latin typeface="Proxima Nova"/>
                <a:ea typeface="Proxima Nova"/>
                <a:cs typeface="Proxima Nova"/>
                <a:sym typeface="Proxima Nova"/>
              </a:rPr>
              <a:t>group</a:t>
            </a:r>
            <a:r>
              <a:rPr lang="en" sz="1500" dirty="0">
                <a:solidFill>
                  <a:schemeClr val="dk1"/>
                </a:solidFill>
                <a:latin typeface="Proxima Nova"/>
                <a:ea typeface="Proxima Nova"/>
                <a:cs typeface="Proxima Nova"/>
                <a:sym typeface="Proxima Nova"/>
              </a:rPr>
              <a:t> agree?</a:t>
            </a:r>
            <a:endParaRPr sz="1500" dirty="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On what points do the group disagree?</a:t>
            </a:r>
            <a:endParaRPr sz="1500" dirty="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What makes something “AI”?</a:t>
            </a:r>
            <a:endParaRPr sz="1500" dirty="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What are the common imageries around AI?</a:t>
            </a:r>
            <a:endParaRPr sz="1500" dirty="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What source of information we have considered (books, movies, science, etc.)?</a:t>
            </a:r>
            <a:endParaRPr sz="1500"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600" dirty="0"/>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9"/>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51" name="Google Shape;451;p49"/>
          <p:cNvSpPr txBox="1">
            <a:spLocks noGrp="1"/>
          </p:cNvSpPr>
          <p:nvPr>
            <p:ph type="body" idx="1"/>
          </p:nvPr>
        </p:nvSpPr>
        <p:spPr>
          <a:xfrm>
            <a:off x="711725" y="3395450"/>
            <a:ext cx="6653400" cy="13722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a:t>There has been plenty of debate about what </a:t>
            </a:r>
            <a:r>
              <a:rPr lang="en" sz="1500" b="1"/>
              <a:t>human intelligence</a:t>
            </a:r>
            <a:r>
              <a:rPr lang="en" sz="1500"/>
              <a:t> is, </a:t>
            </a:r>
            <a:br>
              <a:rPr lang="en" sz="1500"/>
            </a:br>
            <a:r>
              <a:rPr lang="en" sz="1500"/>
              <a:t>how it is structured, and how it can be best measured…</a:t>
            </a:r>
            <a:endParaRPr sz="1500"/>
          </a:p>
          <a:p>
            <a:pPr marL="0" lvl="0" indent="0" algn="l" rtl="0">
              <a:lnSpc>
                <a:spcPct val="125000"/>
              </a:lnSpc>
              <a:spcBef>
                <a:spcPts val="1000"/>
              </a:spcBef>
              <a:spcAft>
                <a:spcPts val="0"/>
              </a:spcAft>
              <a:buClr>
                <a:schemeClr val="dk1"/>
              </a:buClr>
              <a:buSzPts val="1100"/>
              <a:buFont typeface="Arial"/>
              <a:buNone/>
            </a:pPr>
            <a:r>
              <a:rPr lang="en" sz="1500"/>
              <a:t>...and there are similar debates about </a:t>
            </a:r>
            <a:r>
              <a:rPr lang="en" sz="1500" b="1"/>
              <a:t>artificial intelligence</a:t>
            </a:r>
            <a:r>
              <a:rPr lang="en" sz="1500"/>
              <a:t>.</a:t>
            </a:r>
            <a:endParaRPr sz="1500"/>
          </a:p>
          <a:p>
            <a:pPr marL="0" lvl="0" indent="0" algn="l" rtl="0">
              <a:lnSpc>
                <a:spcPct val="125000"/>
              </a:lnSpc>
              <a:spcBef>
                <a:spcPts val="1000"/>
              </a:spcBef>
              <a:spcAft>
                <a:spcPts val="0"/>
              </a:spcAft>
              <a:buClr>
                <a:schemeClr val="dk1"/>
              </a:buClr>
              <a:buSzPts val="1100"/>
              <a:buFont typeface="Arial"/>
              <a:buNone/>
            </a:pPr>
            <a:endParaRPr sz="1500"/>
          </a:p>
          <a:p>
            <a:pPr marL="0" lvl="0" indent="0" algn="l" rtl="0">
              <a:lnSpc>
                <a:spcPct val="125000"/>
              </a:lnSpc>
              <a:spcBef>
                <a:spcPts val="1000"/>
              </a:spcBef>
              <a:spcAft>
                <a:spcPts val="0"/>
              </a:spcAft>
              <a:buNone/>
            </a:pPr>
            <a:endParaRPr sz="1500"/>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52" name="Google Shape;452;p49"/>
          <p:cNvSpPr txBox="1">
            <a:spLocks noGrp="1"/>
          </p:cNvSpPr>
          <p:nvPr>
            <p:ph type="body" idx="1"/>
          </p:nvPr>
        </p:nvSpPr>
        <p:spPr>
          <a:xfrm>
            <a:off x="2137275" y="1105350"/>
            <a:ext cx="4257300" cy="1137600"/>
          </a:xfrm>
          <a:prstGeom prst="rect">
            <a:avLst/>
          </a:prstGeom>
        </p:spPr>
        <p:txBody>
          <a:bodyPr spcFirstLastPara="1" wrap="square" lIns="91425" tIns="91425" rIns="91425" bIns="91425" anchor="t" anchorCtr="0">
            <a:noAutofit/>
          </a:bodyPr>
          <a:lstStyle/>
          <a:p>
            <a:pPr marL="0" lvl="0" indent="0" algn="ctr" rtl="0">
              <a:lnSpc>
                <a:spcPct val="125000"/>
              </a:lnSpc>
              <a:spcBef>
                <a:spcPts val="1000"/>
              </a:spcBef>
              <a:spcAft>
                <a:spcPts val="0"/>
              </a:spcAft>
              <a:buNone/>
            </a:pPr>
            <a:r>
              <a:rPr lang="en" sz="3700" b="1">
                <a:latin typeface="Oswald"/>
                <a:ea typeface="Oswald"/>
                <a:cs typeface="Oswald"/>
                <a:sym typeface="Oswald"/>
              </a:rPr>
              <a:t>Artificial</a:t>
            </a:r>
            <a:r>
              <a:rPr lang="en" sz="3700">
                <a:latin typeface="Oswald"/>
                <a:ea typeface="Oswald"/>
                <a:cs typeface="Oswald"/>
                <a:sym typeface="Oswald"/>
              </a:rPr>
              <a:t> </a:t>
            </a:r>
            <a:br>
              <a:rPr lang="en" sz="3700">
                <a:latin typeface="Oswald"/>
                <a:ea typeface="Oswald"/>
                <a:cs typeface="Oswald"/>
                <a:sym typeface="Oswald"/>
              </a:rPr>
            </a:br>
            <a:r>
              <a:rPr lang="en" sz="3700" b="1">
                <a:latin typeface="Oswald"/>
                <a:ea typeface="Oswald"/>
                <a:cs typeface="Oswald"/>
                <a:sym typeface="Oswald"/>
              </a:rPr>
              <a:t>Intelligence</a:t>
            </a:r>
            <a:endParaRPr sz="3700" b="1">
              <a:latin typeface="Oswald"/>
              <a:ea typeface="Oswald"/>
              <a:cs typeface="Oswald"/>
              <a:sym typeface="Oswald"/>
            </a:endParaRPr>
          </a:p>
          <a:p>
            <a:pPr marL="0" lvl="0" indent="0" algn="l" rtl="0">
              <a:lnSpc>
                <a:spcPct val="125000"/>
              </a:lnSpc>
              <a:spcBef>
                <a:spcPts val="1000"/>
              </a:spcBef>
              <a:spcAft>
                <a:spcPts val="0"/>
              </a:spcAft>
              <a:buNone/>
            </a:pP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53" name="Google Shape;453;p49"/>
          <p:cNvSpPr txBox="1"/>
          <p:nvPr/>
        </p:nvSpPr>
        <p:spPr>
          <a:xfrm>
            <a:off x="763300" y="22429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τεχνητή νοημοσύνη</a:t>
            </a:r>
            <a:endParaRPr/>
          </a:p>
        </p:txBody>
      </p:sp>
      <p:sp>
        <p:nvSpPr>
          <p:cNvPr id="454" name="Google Shape;454;p49"/>
          <p:cNvSpPr txBox="1"/>
          <p:nvPr/>
        </p:nvSpPr>
        <p:spPr>
          <a:xfrm>
            <a:off x="2137275" y="2819188"/>
            <a:ext cx="22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Intelligenza Artificiale</a:t>
            </a:r>
            <a:endParaRPr/>
          </a:p>
        </p:txBody>
      </p:sp>
      <p:sp>
        <p:nvSpPr>
          <p:cNvPr id="455" name="Google Shape;455;p49"/>
          <p:cNvSpPr txBox="1"/>
          <p:nvPr/>
        </p:nvSpPr>
        <p:spPr>
          <a:xfrm>
            <a:off x="4421675" y="2819188"/>
            <a:ext cx="22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Inteligență artificială</a:t>
            </a:r>
            <a:endParaRPr/>
          </a:p>
        </p:txBody>
      </p:sp>
      <p:sp>
        <p:nvSpPr>
          <p:cNvPr id="456" name="Google Shape;456;p49"/>
          <p:cNvSpPr txBox="1"/>
          <p:nvPr/>
        </p:nvSpPr>
        <p:spPr>
          <a:xfrm>
            <a:off x="6112700" y="2171538"/>
            <a:ext cx="22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изкуствен интелект</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0"/>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62" name="Google Shape;462;p50"/>
          <p:cNvSpPr txBox="1">
            <a:spLocks noGrp="1"/>
          </p:cNvSpPr>
          <p:nvPr>
            <p:ph type="body" idx="1"/>
          </p:nvPr>
        </p:nvSpPr>
        <p:spPr>
          <a:xfrm>
            <a:off x="1514875" y="1108825"/>
            <a:ext cx="5850300" cy="13722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400" dirty="0">
                <a:solidFill>
                  <a:srgbClr val="1F1F1F"/>
                </a:solidFill>
                <a:highlight>
                  <a:srgbClr val="FFFFFF"/>
                </a:highlight>
                <a:latin typeface="Questrial"/>
                <a:ea typeface="Questrial"/>
                <a:cs typeface="Questrial"/>
                <a:sym typeface="Questrial"/>
              </a:rPr>
              <a:t>Artificial intelligence (AI) refers to systems that display intelligent </a:t>
            </a:r>
            <a:r>
              <a:rPr lang="en" sz="1400" dirty="0">
                <a:solidFill>
                  <a:srgbClr val="1F1F1F"/>
                </a:solidFill>
                <a:highlight>
                  <a:srgbClr val="FFFF00"/>
                </a:highlight>
                <a:latin typeface="Questrial"/>
                <a:ea typeface="Questrial"/>
                <a:cs typeface="Questrial"/>
                <a:sym typeface="Questrial"/>
              </a:rPr>
              <a:t>behaviour by analysing their environment and taking actions – with some degree of autonomy – to achieve specific goals</a:t>
            </a:r>
            <a:endParaRPr sz="1400" dirty="0">
              <a:solidFill>
                <a:srgbClr val="1F1F1F"/>
              </a:solidFill>
              <a:highlight>
                <a:srgbClr val="FFFF00"/>
              </a:highlight>
              <a:latin typeface="Questrial"/>
              <a:ea typeface="Questrial"/>
              <a:cs typeface="Questrial"/>
              <a:sym typeface="Questrial"/>
            </a:endParaRPr>
          </a:p>
          <a:p>
            <a:pPr marL="0" lvl="0" indent="0" algn="l" rtl="0">
              <a:lnSpc>
                <a:spcPct val="100000"/>
              </a:lnSpc>
              <a:spcBef>
                <a:spcPts val="1000"/>
              </a:spcBef>
              <a:spcAft>
                <a:spcPts val="0"/>
              </a:spcAft>
              <a:buNone/>
            </a:pPr>
            <a:br>
              <a:rPr lang="en" dirty="0">
                <a:solidFill>
                  <a:schemeClr val="dk1"/>
                </a:solidFill>
                <a:latin typeface="Questrial"/>
                <a:ea typeface="Questrial"/>
                <a:cs typeface="Questrial"/>
                <a:sym typeface="Questrial"/>
              </a:rPr>
            </a:br>
            <a:r>
              <a:rPr lang="en" dirty="0">
                <a:solidFill>
                  <a:schemeClr val="dk1"/>
                </a:solidFill>
                <a:latin typeface="Questrial"/>
                <a:ea typeface="Questrial"/>
                <a:cs typeface="Questrial"/>
                <a:sym typeface="Questrial"/>
              </a:rPr>
              <a:t>Source: EC High-level expert group on Artificial Intelligence</a:t>
            </a:r>
            <a:endParaRPr dirty="0">
              <a:solidFill>
                <a:schemeClr val="dk1"/>
              </a:solidFill>
              <a:latin typeface="Questrial"/>
              <a:ea typeface="Questrial"/>
              <a:cs typeface="Questrial"/>
              <a:sym typeface="Questrial"/>
            </a:endParaRPr>
          </a:p>
          <a:p>
            <a:pPr marL="0" lvl="0" indent="0" algn="l" rtl="0">
              <a:lnSpc>
                <a:spcPct val="125000"/>
              </a:lnSpc>
              <a:spcBef>
                <a:spcPts val="1000"/>
              </a:spcBef>
              <a:spcAft>
                <a:spcPts val="0"/>
              </a:spcAft>
              <a:buNone/>
            </a:pPr>
            <a:endParaRPr b="1" dirty="0">
              <a:latin typeface="Questrial"/>
              <a:ea typeface="Questrial"/>
              <a:cs typeface="Questrial"/>
              <a:sym typeface="Questrial"/>
            </a:endParaRPr>
          </a:p>
          <a:p>
            <a:pPr marL="0" lvl="0" indent="0" algn="l" rtl="0">
              <a:lnSpc>
                <a:spcPct val="125000"/>
              </a:lnSpc>
              <a:spcBef>
                <a:spcPts val="1000"/>
              </a:spcBef>
              <a:spcAft>
                <a:spcPts val="0"/>
              </a:spcAft>
              <a:buNone/>
            </a:pPr>
            <a:endParaRPr b="1" dirty="0">
              <a:latin typeface="Questrial"/>
              <a:ea typeface="Questrial"/>
              <a:cs typeface="Questrial"/>
              <a:sym typeface="Questrial"/>
            </a:endParaRPr>
          </a:p>
          <a:p>
            <a:pPr marL="0" lvl="0" indent="0" algn="l" rtl="0">
              <a:spcBef>
                <a:spcPts val="0"/>
              </a:spcBef>
              <a:spcAft>
                <a:spcPts val="0"/>
              </a:spcAft>
              <a:buNone/>
            </a:pPr>
            <a:r>
              <a:rPr lang="en" sz="1400" dirty="0">
                <a:solidFill>
                  <a:srgbClr val="1F1F1F"/>
                </a:solidFill>
                <a:highlight>
                  <a:srgbClr val="FFFFFF"/>
                </a:highlight>
                <a:latin typeface="Questrial"/>
                <a:ea typeface="Questrial"/>
                <a:cs typeface="Questrial"/>
                <a:sym typeface="Questrial"/>
              </a:rPr>
              <a:t>Artificial Intelligence (AI), the ability of a digital computer or computer-controlled robot to perform tasks commonly associated with intelligent beings. The term is frequently applied to the project of developing systems endowed with the intellectual processes characteristic of humans, such as the ability to reason, discover meaning, generalize, or learn from past experience	</a:t>
            </a:r>
            <a:endParaRPr sz="1400" dirty="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dirty="0">
                <a:solidFill>
                  <a:srgbClr val="1F1F1F"/>
                </a:solidFill>
                <a:highlight>
                  <a:srgbClr val="FFFFFF"/>
                </a:highlight>
                <a:latin typeface="Questrial"/>
                <a:ea typeface="Questrial"/>
                <a:cs typeface="Questrial"/>
                <a:sym typeface="Questrial"/>
              </a:rPr>
              <a:t>Encyclopedia Britannica </a:t>
            </a:r>
            <a:r>
              <a:rPr lang="en" u="sng" dirty="0">
                <a:solidFill>
                  <a:schemeClr val="hlink"/>
                </a:solidFill>
                <a:highlight>
                  <a:srgbClr val="FFFFFF"/>
                </a:highlight>
                <a:latin typeface="Questrial"/>
                <a:ea typeface="Questrial"/>
                <a:cs typeface="Questrial"/>
                <a:sym typeface="Questrial"/>
                <a:hlinkClick r:id="rId3"/>
              </a:rPr>
              <a:t>link</a:t>
            </a:r>
            <a:r>
              <a:rPr lang="en" dirty="0">
                <a:solidFill>
                  <a:srgbClr val="1F1F1F"/>
                </a:solidFill>
                <a:highlight>
                  <a:srgbClr val="FFFFFF"/>
                </a:highlight>
                <a:latin typeface="Questrial"/>
                <a:ea typeface="Questrial"/>
                <a:cs typeface="Questrial"/>
                <a:sym typeface="Questrial"/>
              </a:rPr>
              <a:t> </a:t>
            </a:r>
            <a:endParaRPr dirty="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1600"/>
              </a:spcAft>
              <a:buNone/>
            </a:pPr>
            <a:endParaRPr dirty="0">
              <a:solidFill>
                <a:srgbClr val="1F1F1F"/>
              </a:solidFill>
              <a:highlight>
                <a:srgbClr val="FFFFFF"/>
              </a:highlight>
              <a:latin typeface="Questrial"/>
              <a:ea typeface="Questrial"/>
              <a:cs typeface="Questrial"/>
              <a:sym typeface="Questrial"/>
            </a:endParaRPr>
          </a:p>
        </p:txBody>
      </p:sp>
      <p:pic>
        <p:nvPicPr>
          <p:cNvPr id="463" name="Google Shape;463;p50" descr="File:European Commission.svg - Wikimedia Commons"/>
          <p:cNvPicPr preferRelativeResize="0"/>
          <p:nvPr/>
        </p:nvPicPr>
        <p:blipFill>
          <a:blip r:embed="rId4">
            <a:alphaModFix/>
          </a:blip>
          <a:stretch>
            <a:fillRect/>
          </a:stretch>
        </p:blipFill>
        <p:spPr>
          <a:xfrm>
            <a:off x="422775" y="1650273"/>
            <a:ext cx="882200" cy="611550"/>
          </a:xfrm>
          <a:prstGeom prst="rect">
            <a:avLst/>
          </a:prstGeom>
          <a:noFill/>
          <a:ln>
            <a:noFill/>
          </a:ln>
        </p:spPr>
      </p:pic>
      <p:pic>
        <p:nvPicPr>
          <p:cNvPr id="464" name="Google Shape;464;p50" descr="Encyclopædia Britannica, Inc. - Wikipedia"/>
          <p:cNvPicPr preferRelativeResize="0"/>
          <p:nvPr/>
        </p:nvPicPr>
        <p:blipFill>
          <a:blip r:embed="rId5">
            <a:alphaModFix/>
          </a:blip>
          <a:stretch>
            <a:fillRect/>
          </a:stretch>
        </p:blipFill>
        <p:spPr>
          <a:xfrm>
            <a:off x="352275" y="3549200"/>
            <a:ext cx="899339" cy="611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1"/>
          <p:cNvSpPr txBox="1">
            <a:spLocks noGrp="1"/>
          </p:cNvSpPr>
          <p:nvPr>
            <p:ph type="title"/>
          </p:nvPr>
        </p:nvSpPr>
        <p:spPr>
          <a:xfrm>
            <a:off x="711750" y="24005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70" name="Google Shape;470;p51"/>
          <p:cNvSpPr txBox="1">
            <a:spLocks noGrp="1"/>
          </p:cNvSpPr>
          <p:nvPr>
            <p:ph type="body" idx="1"/>
          </p:nvPr>
        </p:nvSpPr>
        <p:spPr>
          <a:xfrm>
            <a:off x="1181325" y="646575"/>
            <a:ext cx="6311100" cy="137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3F3F3F"/>
                </a:solidFill>
                <a:highlight>
                  <a:srgbClr val="FFFFFF"/>
                </a:highlight>
                <a:latin typeface="Questrial"/>
                <a:ea typeface="Questrial"/>
                <a:cs typeface="Questrial"/>
                <a:sym typeface="Questrial"/>
              </a:rPr>
              <a:t>An AI system is a machine-based system that is capable of </a:t>
            </a:r>
            <a:r>
              <a:rPr lang="en" sz="1400" dirty="0">
                <a:solidFill>
                  <a:srgbClr val="3F3F3F"/>
                </a:solidFill>
                <a:highlight>
                  <a:srgbClr val="FFFF00"/>
                </a:highlight>
                <a:latin typeface="Questrial"/>
                <a:ea typeface="Questrial"/>
                <a:cs typeface="Questrial"/>
                <a:sym typeface="Questrial"/>
              </a:rPr>
              <a:t>influencing the environment</a:t>
            </a:r>
            <a:r>
              <a:rPr lang="en" sz="1400" dirty="0">
                <a:solidFill>
                  <a:srgbClr val="3F3F3F"/>
                </a:solidFill>
                <a:highlight>
                  <a:srgbClr val="FFFFFF"/>
                </a:highlight>
                <a:latin typeface="Questrial"/>
                <a:ea typeface="Questrial"/>
                <a:cs typeface="Questrial"/>
                <a:sym typeface="Questrial"/>
              </a:rPr>
              <a:t> by producing an output (</a:t>
            </a:r>
            <a:r>
              <a:rPr lang="en" sz="1400" dirty="0">
                <a:solidFill>
                  <a:srgbClr val="3F3F3F"/>
                </a:solidFill>
                <a:highlight>
                  <a:srgbClr val="FFFF00"/>
                </a:highlight>
                <a:latin typeface="Questrial"/>
                <a:ea typeface="Questrial"/>
                <a:cs typeface="Questrial"/>
                <a:sym typeface="Questrial"/>
              </a:rPr>
              <a:t>predictions, recommendations or decisions</a:t>
            </a:r>
            <a:r>
              <a:rPr lang="en" sz="1400" dirty="0">
                <a:solidFill>
                  <a:srgbClr val="3F3F3F"/>
                </a:solidFill>
                <a:highlight>
                  <a:srgbClr val="FFFFFF"/>
                </a:highlight>
                <a:latin typeface="Questrial"/>
                <a:ea typeface="Questrial"/>
                <a:cs typeface="Questrial"/>
                <a:sym typeface="Questrial"/>
              </a:rPr>
              <a:t>) for a given set of objectives. It uses machine and/or human-based </a:t>
            </a:r>
            <a:r>
              <a:rPr lang="en" sz="1400" dirty="0">
                <a:solidFill>
                  <a:srgbClr val="3F3F3F"/>
                </a:solidFill>
                <a:highlight>
                  <a:srgbClr val="FFFF00"/>
                </a:highlight>
                <a:latin typeface="Questrial"/>
                <a:ea typeface="Questrial"/>
                <a:cs typeface="Questrial"/>
                <a:sym typeface="Questrial"/>
              </a:rPr>
              <a:t>data</a:t>
            </a:r>
            <a:r>
              <a:rPr lang="en" sz="1400" dirty="0">
                <a:solidFill>
                  <a:srgbClr val="3F3F3F"/>
                </a:solidFill>
                <a:highlight>
                  <a:srgbClr val="FFFFFF"/>
                </a:highlight>
                <a:latin typeface="Questrial"/>
                <a:ea typeface="Questrial"/>
                <a:cs typeface="Questrial"/>
                <a:sym typeface="Questrial"/>
              </a:rPr>
              <a:t> and inputs to (i) perceive real and/or virtual environments; (ii) abstract these perceptions into </a:t>
            </a:r>
            <a:r>
              <a:rPr lang="en" sz="1400" dirty="0">
                <a:solidFill>
                  <a:srgbClr val="3F3F3F"/>
                </a:solidFill>
                <a:highlight>
                  <a:srgbClr val="FFFF00"/>
                </a:highlight>
                <a:latin typeface="Questrial"/>
                <a:ea typeface="Questrial"/>
                <a:cs typeface="Questrial"/>
                <a:sym typeface="Questrial"/>
              </a:rPr>
              <a:t>models</a:t>
            </a:r>
            <a:r>
              <a:rPr lang="en" sz="1400" dirty="0">
                <a:solidFill>
                  <a:srgbClr val="3F3F3F"/>
                </a:solidFill>
                <a:highlight>
                  <a:srgbClr val="FFFFFF"/>
                </a:highlight>
                <a:latin typeface="Questrial"/>
                <a:ea typeface="Questrial"/>
                <a:cs typeface="Questrial"/>
                <a:sym typeface="Questrial"/>
              </a:rPr>
              <a:t> through analysis in an automated manner (e.g., with </a:t>
            </a:r>
            <a:r>
              <a:rPr lang="en" sz="1400" dirty="0">
                <a:solidFill>
                  <a:srgbClr val="3F3F3F"/>
                </a:solidFill>
                <a:highlight>
                  <a:srgbClr val="FFFF00"/>
                </a:highlight>
                <a:latin typeface="Questrial"/>
                <a:ea typeface="Questrial"/>
                <a:cs typeface="Questrial"/>
                <a:sym typeface="Questrial"/>
              </a:rPr>
              <a:t>machine learning</a:t>
            </a:r>
            <a:r>
              <a:rPr lang="en" sz="1400" dirty="0">
                <a:solidFill>
                  <a:srgbClr val="3F3F3F"/>
                </a:solidFill>
                <a:highlight>
                  <a:srgbClr val="FFFFFF"/>
                </a:highlight>
                <a:latin typeface="Questrial"/>
                <a:ea typeface="Questrial"/>
                <a:cs typeface="Questrial"/>
                <a:sym typeface="Questrial"/>
              </a:rPr>
              <a:t>), or manually; and (iii) use model inference to formulate options for outcomes. AI systems are designed to operate with varying levels of </a:t>
            </a:r>
            <a:r>
              <a:rPr lang="en" sz="1400" dirty="0">
                <a:solidFill>
                  <a:srgbClr val="3F3F3F"/>
                </a:solidFill>
                <a:highlight>
                  <a:srgbClr val="FFFF00"/>
                </a:highlight>
                <a:latin typeface="Questrial"/>
                <a:ea typeface="Questrial"/>
                <a:cs typeface="Questrial"/>
                <a:sym typeface="Questrial"/>
              </a:rPr>
              <a:t>autonomy</a:t>
            </a:r>
            <a:r>
              <a:rPr lang="en" sz="1400" dirty="0">
                <a:solidFill>
                  <a:srgbClr val="3F3F3F"/>
                </a:solidFill>
                <a:highlight>
                  <a:srgbClr val="FFFFFF"/>
                </a:highlight>
                <a:latin typeface="Questrial"/>
                <a:ea typeface="Questrial"/>
                <a:cs typeface="Questrial"/>
                <a:sym typeface="Questrial"/>
              </a:rPr>
              <a:t>. </a:t>
            </a:r>
            <a:endParaRPr sz="1400" dirty="0">
              <a:solidFill>
                <a:srgbClr val="3F3F3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dirty="0">
                <a:solidFill>
                  <a:srgbClr val="3F3F3F"/>
                </a:solidFill>
                <a:highlight>
                  <a:srgbClr val="FFFFFF"/>
                </a:highlight>
                <a:latin typeface="Questrial"/>
                <a:ea typeface="Questrial"/>
                <a:cs typeface="Questrial"/>
                <a:sym typeface="Questrial"/>
              </a:rPr>
              <a:t>OECD Definition from </a:t>
            </a:r>
            <a:r>
              <a:rPr lang="en" u="sng" dirty="0">
                <a:solidFill>
                  <a:schemeClr val="hlink"/>
                </a:solidFill>
                <a:highlight>
                  <a:srgbClr val="FFFFFF"/>
                </a:highlight>
                <a:latin typeface="Questrial"/>
                <a:ea typeface="Questrial"/>
                <a:cs typeface="Questrial"/>
                <a:sym typeface="Questrial"/>
                <a:hlinkClick r:id="rId3"/>
              </a:rPr>
              <a:t>https://www.oecd.ai/ai-principles</a:t>
            </a:r>
            <a:endParaRPr sz="1050" dirty="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sz="1400" dirty="0">
                <a:solidFill>
                  <a:srgbClr val="3F3F3F"/>
                </a:solidFill>
                <a:highlight>
                  <a:srgbClr val="FFFFFF"/>
                </a:highlight>
                <a:latin typeface="Questrial"/>
                <a:ea typeface="Questrial"/>
                <a:cs typeface="Questrial"/>
                <a:sym typeface="Questrial"/>
              </a:rPr>
              <a:t>Artificial intelligence (AI) is </a:t>
            </a:r>
            <a:r>
              <a:rPr lang="en" sz="1400" dirty="0">
                <a:solidFill>
                  <a:srgbClr val="3F3F3F"/>
                </a:solidFill>
                <a:highlight>
                  <a:srgbClr val="FFFFFF"/>
                </a:highlight>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intelligence</a:t>
            </a:r>
            <a:r>
              <a:rPr lang="en" sz="1400" dirty="0">
                <a:solidFill>
                  <a:srgbClr val="3F3F3F"/>
                </a:solidFill>
                <a:highlight>
                  <a:srgbClr val="FFFFFF"/>
                </a:highlight>
                <a:latin typeface="Questrial"/>
                <a:ea typeface="Questrial"/>
                <a:cs typeface="Questrial"/>
                <a:sym typeface="Questrial"/>
              </a:rPr>
              <a:t> demonstrated by </a:t>
            </a:r>
            <a:r>
              <a:rPr lang="en" sz="1400" dirty="0">
                <a:solidFill>
                  <a:srgbClr val="3F3F3F"/>
                </a:solidFill>
                <a:highlight>
                  <a:srgbClr val="FFFFFF"/>
                </a:highlight>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machines</a:t>
            </a:r>
            <a:r>
              <a:rPr lang="en" sz="1400" dirty="0">
                <a:solidFill>
                  <a:srgbClr val="3F3F3F"/>
                </a:solidFill>
                <a:highlight>
                  <a:srgbClr val="FFFFFF"/>
                </a:highlight>
                <a:latin typeface="Questrial"/>
                <a:ea typeface="Questrial"/>
                <a:cs typeface="Questrial"/>
                <a:sym typeface="Questrial"/>
              </a:rPr>
              <a:t>, as </a:t>
            </a:r>
            <a:r>
              <a:rPr lang="en" sz="1400" dirty="0">
                <a:solidFill>
                  <a:srgbClr val="3F3F3F"/>
                </a:solidFill>
                <a:highlight>
                  <a:srgbClr val="FFFF00"/>
                </a:highlight>
                <a:latin typeface="Questrial"/>
                <a:ea typeface="Questrial"/>
                <a:cs typeface="Questrial"/>
                <a:sym typeface="Questrial"/>
              </a:rPr>
              <a:t>opposed to the natural intelligence </a:t>
            </a:r>
            <a:r>
              <a:rPr lang="en" sz="1400" dirty="0">
                <a:solidFill>
                  <a:srgbClr val="3F3F3F"/>
                </a:solidFill>
                <a:highlight>
                  <a:srgbClr val="FFFF00"/>
                </a:highlight>
                <a:uFill>
                  <a:noFill/>
                </a:uFill>
                <a:latin typeface="Questrial"/>
                <a:ea typeface="Questrial"/>
                <a:cs typeface="Questrial"/>
                <a:sym typeface="Questrial"/>
                <a:hlinkClick r:id="rId6">
                  <a:extLst>
                    <a:ext uri="{A12FA001-AC4F-418D-AE19-62706E023703}">
                      <ahyp:hlinkClr xmlns:ahyp="http://schemas.microsoft.com/office/drawing/2018/hyperlinkcolor" val="tx"/>
                    </a:ext>
                  </a:extLst>
                </a:hlinkClick>
              </a:rPr>
              <a:t>displayed by humans</a:t>
            </a:r>
            <a:r>
              <a:rPr lang="en" sz="1400" dirty="0">
                <a:solidFill>
                  <a:srgbClr val="3F3F3F"/>
                </a:solidFill>
                <a:highlight>
                  <a:srgbClr val="FFFF00"/>
                </a:highlight>
                <a:latin typeface="Questrial"/>
                <a:ea typeface="Questrial"/>
                <a:cs typeface="Questrial"/>
                <a:sym typeface="Questrial"/>
              </a:rPr>
              <a:t> or </a:t>
            </a:r>
            <a:r>
              <a:rPr lang="en" sz="1400" dirty="0">
                <a:solidFill>
                  <a:srgbClr val="3F3F3F"/>
                </a:solidFill>
                <a:highlight>
                  <a:srgbClr val="FFFF00"/>
                </a:highlight>
                <a:uFill>
                  <a:noFill/>
                </a:uFill>
                <a:latin typeface="Questrial"/>
                <a:ea typeface="Questrial"/>
                <a:cs typeface="Questrial"/>
                <a:sym typeface="Questrial"/>
                <a:hlinkClick r:id="rId7">
                  <a:extLst>
                    <a:ext uri="{A12FA001-AC4F-418D-AE19-62706E023703}">
                      <ahyp:hlinkClr xmlns:ahyp="http://schemas.microsoft.com/office/drawing/2018/hyperlinkcolor" val="tx"/>
                    </a:ext>
                  </a:extLst>
                </a:hlinkClick>
              </a:rPr>
              <a:t>animals</a:t>
            </a:r>
            <a:r>
              <a:rPr lang="en" sz="1400" dirty="0">
                <a:solidFill>
                  <a:srgbClr val="3F3F3F"/>
                </a:solidFill>
                <a:highlight>
                  <a:srgbClr val="FFFF00"/>
                </a:highlight>
                <a:latin typeface="Questrial"/>
                <a:ea typeface="Questrial"/>
                <a:cs typeface="Questrial"/>
                <a:sym typeface="Questrial"/>
              </a:rPr>
              <a:t>. </a:t>
            </a:r>
            <a:r>
              <a:rPr lang="en" sz="1400" dirty="0">
                <a:solidFill>
                  <a:srgbClr val="3F3F3F"/>
                </a:solidFill>
                <a:highlight>
                  <a:srgbClr val="FFFFFF"/>
                </a:highlight>
                <a:latin typeface="Questrial"/>
                <a:ea typeface="Questrial"/>
                <a:cs typeface="Questrial"/>
                <a:sym typeface="Questrial"/>
              </a:rPr>
              <a:t>Leading AI textbooks define the field as the study of "</a:t>
            </a:r>
            <a:r>
              <a:rPr lang="en" sz="1400" dirty="0">
                <a:solidFill>
                  <a:srgbClr val="3F3F3F"/>
                </a:solidFill>
                <a:highlight>
                  <a:srgbClr val="FFFFFF"/>
                </a:highlight>
                <a:uFill>
                  <a:noFill/>
                </a:uFill>
                <a:latin typeface="Questrial"/>
                <a:ea typeface="Questrial"/>
                <a:cs typeface="Questrial"/>
                <a:sym typeface="Questrial"/>
                <a:hlinkClick r:id="rId8">
                  <a:extLst>
                    <a:ext uri="{A12FA001-AC4F-418D-AE19-62706E023703}">
                      <ahyp:hlinkClr xmlns:ahyp="http://schemas.microsoft.com/office/drawing/2018/hyperlinkcolor" val="tx"/>
                    </a:ext>
                  </a:extLst>
                </a:hlinkClick>
              </a:rPr>
              <a:t>intelligent </a:t>
            </a:r>
            <a:r>
              <a:rPr lang="en" sz="1400" dirty="0">
                <a:solidFill>
                  <a:srgbClr val="3F3F3F"/>
                </a:solidFill>
                <a:highlight>
                  <a:srgbClr val="FFFF00"/>
                </a:highlight>
                <a:uFill>
                  <a:noFill/>
                </a:uFill>
                <a:latin typeface="Questrial"/>
                <a:ea typeface="Questrial"/>
                <a:cs typeface="Questrial"/>
                <a:sym typeface="Questrial"/>
                <a:hlinkClick r:id="rId8">
                  <a:extLst>
                    <a:ext uri="{A12FA001-AC4F-418D-AE19-62706E023703}">
                      <ahyp:hlinkClr xmlns:ahyp="http://schemas.microsoft.com/office/drawing/2018/hyperlinkcolor" val="tx"/>
                    </a:ext>
                  </a:extLst>
                </a:hlinkClick>
              </a:rPr>
              <a:t>agents</a:t>
            </a:r>
            <a:r>
              <a:rPr lang="en" sz="1400" dirty="0">
                <a:solidFill>
                  <a:srgbClr val="3F3F3F"/>
                </a:solidFill>
                <a:highlight>
                  <a:srgbClr val="FFFFFF"/>
                </a:highlight>
                <a:latin typeface="Questrial"/>
                <a:ea typeface="Questrial"/>
                <a:cs typeface="Questrial"/>
                <a:sym typeface="Questrial"/>
              </a:rPr>
              <a:t>": any system that </a:t>
            </a:r>
            <a:r>
              <a:rPr lang="en" sz="1400" dirty="0">
                <a:solidFill>
                  <a:srgbClr val="3F3F3F"/>
                </a:solidFill>
                <a:highlight>
                  <a:srgbClr val="FFFF00"/>
                </a:highlight>
                <a:latin typeface="Questrial"/>
                <a:ea typeface="Questrial"/>
                <a:cs typeface="Questrial"/>
                <a:sym typeface="Questrial"/>
              </a:rPr>
              <a:t>perceives its environment and takes actions </a:t>
            </a:r>
            <a:r>
              <a:rPr lang="en" sz="1400" dirty="0">
                <a:solidFill>
                  <a:srgbClr val="3F3F3F"/>
                </a:solidFill>
                <a:highlight>
                  <a:srgbClr val="FFFFFF"/>
                </a:highlight>
                <a:latin typeface="Questrial"/>
                <a:ea typeface="Questrial"/>
                <a:cs typeface="Questrial"/>
                <a:sym typeface="Questrial"/>
              </a:rPr>
              <a:t>that maximize its chance of achieving its goals. Some popular accounts use the term "artificial intelligence" to describe machines that mimic "cognitive" functions that humans associate with the </a:t>
            </a:r>
            <a:r>
              <a:rPr lang="en" sz="1400" dirty="0">
                <a:solidFill>
                  <a:srgbClr val="3F3F3F"/>
                </a:solidFill>
                <a:highlight>
                  <a:srgbClr val="FFFFFF"/>
                </a:highlight>
                <a:uFill>
                  <a:noFill/>
                </a:uFill>
                <a:latin typeface="Questrial"/>
                <a:ea typeface="Questrial"/>
                <a:cs typeface="Questrial"/>
                <a:sym typeface="Questrial"/>
                <a:hlinkClick r:id="rId9">
                  <a:extLst>
                    <a:ext uri="{A12FA001-AC4F-418D-AE19-62706E023703}">
                      <ahyp:hlinkClr xmlns:ahyp="http://schemas.microsoft.com/office/drawing/2018/hyperlinkcolor" val="tx"/>
                    </a:ext>
                  </a:extLst>
                </a:hlinkClick>
              </a:rPr>
              <a:t>human mind</a:t>
            </a:r>
            <a:r>
              <a:rPr lang="en" sz="1400" dirty="0">
                <a:solidFill>
                  <a:srgbClr val="3F3F3F"/>
                </a:solidFill>
                <a:highlight>
                  <a:srgbClr val="FFFFFF"/>
                </a:highlight>
                <a:latin typeface="Questrial"/>
                <a:ea typeface="Questrial"/>
                <a:cs typeface="Questrial"/>
                <a:sym typeface="Questrial"/>
              </a:rPr>
              <a:t>, such as "learning" and "problem solving", however this definition is rejected by major AI researchers. </a:t>
            </a:r>
            <a:endParaRPr sz="1400" dirty="0">
              <a:solidFill>
                <a:srgbClr val="3F3F3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dirty="0">
                <a:solidFill>
                  <a:srgbClr val="3F3F3F"/>
                </a:solidFill>
                <a:highlight>
                  <a:srgbClr val="FFFFFF"/>
                </a:highlight>
                <a:latin typeface="Questrial"/>
                <a:ea typeface="Questrial"/>
                <a:cs typeface="Questrial"/>
                <a:sym typeface="Questrial"/>
              </a:rPr>
              <a:t>From Wikipedia ENG</a:t>
            </a:r>
            <a:r>
              <a:rPr lang="en" sz="1050" dirty="0">
                <a:solidFill>
                  <a:srgbClr val="202122"/>
                </a:solidFill>
                <a:highlight>
                  <a:srgbClr val="FFFFFF"/>
                </a:highlight>
                <a:latin typeface="Questrial"/>
                <a:ea typeface="Questrial"/>
                <a:cs typeface="Questrial"/>
                <a:sym typeface="Questrial"/>
              </a:rPr>
              <a:t> </a:t>
            </a:r>
            <a:r>
              <a:rPr lang="en" sz="1050" u="sng" dirty="0">
                <a:solidFill>
                  <a:schemeClr val="hlink"/>
                </a:solidFill>
                <a:highlight>
                  <a:srgbClr val="FFFFFF"/>
                </a:highlight>
                <a:latin typeface="Questrial"/>
                <a:ea typeface="Questrial"/>
                <a:cs typeface="Questrial"/>
                <a:sym typeface="Questrial"/>
                <a:hlinkClick r:id="rId10"/>
              </a:rPr>
              <a:t>link</a:t>
            </a:r>
            <a:endParaRPr sz="1050" dirty="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1600"/>
              </a:spcAft>
              <a:buNone/>
            </a:pPr>
            <a:endParaRPr sz="1050" dirty="0">
              <a:solidFill>
                <a:srgbClr val="1F1F1F"/>
              </a:solidFill>
              <a:highlight>
                <a:srgbClr val="FFFFFF"/>
              </a:highlight>
              <a:latin typeface="Questrial"/>
              <a:ea typeface="Questrial"/>
              <a:cs typeface="Questrial"/>
              <a:sym typeface="Questrial"/>
            </a:endParaRPr>
          </a:p>
        </p:txBody>
      </p:sp>
      <p:pic>
        <p:nvPicPr>
          <p:cNvPr id="471" name="Google Shape;471;p51" descr="oecd-logo - SUN"/>
          <p:cNvPicPr preferRelativeResize="0"/>
          <p:nvPr/>
        </p:nvPicPr>
        <p:blipFill>
          <a:blip r:embed="rId11">
            <a:alphaModFix/>
          </a:blip>
          <a:stretch>
            <a:fillRect/>
          </a:stretch>
        </p:blipFill>
        <p:spPr>
          <a:xfrm>
            <a:off x="422438" y="1538649"/>
            <a:ext cx="663441" cy="686325"/>
          </a:xfrm>
          <a:prstGeom prst="rect">
            <a:avLst/>
          </a:prstGeom>
          <a:noFill/>
          <a:ln>
            <a:noFill/>
          </a:ln>
        </p:spPr>
      </p:pic>
      <p:pic>
        <p:nvPicPr>
          <p:cNvPr id="472" name="Google Shape;472;p51" descr="File:Wikipedia logo (svg).svg - Wikipedia"/>
          <p:cNvPicPr preferRelativeResize="0"/>
          <p:nvPr/>
        </p:nvPicPr>
        <p:blipFill>
          <a:blip r:embed="rId12">
            <a:alphaModFix/>
          </a:blip>
          <a:stretch>
            <a:fillRect/>
          </a:stretch>
        </p:blipFill>
        <p:spPr>
          <a:xfrm>
            <a:off x="411000" y="3299800"/>
            <a:ext cx="686325" cy="68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2"/>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78" name="Google Shape;478;p52"/>
          <p:cNvSpPr txBox="1">
            <a:spLocks noGrp="1"/>
          </p:cNvSpPr>
          <p:nvPr>
            <p:ph type="body" idx="1"/>
          </p:nvPr>
        </p:nvSpPr>
        <p:spPr>
          <a:xfrm>
            <a:off x="1514875" y="1152475"/>
            <a:ext cx="585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dirty="0"/>
              <a:t>Common aspects:</a:t>
            </a:r>
            <a:endParaRPr sz="1500" b="1" dirty="0"/>
          </a:p>
          <a:p>
            <a:pPr marL="0" lvl="0" indent="0" algn="l" rtl="0">
              <a:spcBef>
                <a:spcPts val="1600"/>
              </a:spcBef>
              <a:spcAft>
                <a:spcPts val="0"/>
              </a:spcAft>
              <a:buClr>
                <a:schemeClr val="dk1"/>
              </a:buClr>
              <a:buSzPts val="1100"/>
              <a:buFont typeface="Arial"/>
              <a:buNone/>
            </a:pPr>
            <a:r>
              <a:rPr lang="en" sz="1500" dirty="0"/>
              <a:t>Systems / </a:t>
            </a:r>
            <a:r>
              <a:rPr lang="en" sz="1500" dirty="0">
                <a:highlight>
                  <a:srgbClr val="FFFF00"/>
                </a:highlight>
              </a:rPr>
              <a:t>digital computer </a:t>
            </a:r>
            <a:r>
              <a:rPr lang="en" sz="1500" dirty="0"/>
              <a:t>/ computer-controlled robots / machine-based system / machines  </a:t>
            </a:r>
            <a:endParaRPr sz="1500" dirty="0"/>
          </a:p>
          <a:p>
            <a:pPr marL="0" lvl="0" indent="0" algn="l" rtl="0">
              <a:spcBef>
                <a:spcPts val="1600"/>
              </a:spcBef>
              <a:spcAft>
                <a:spcPts val="0"/>
              </a:spcAft>
              <a:buClr>
                <a:schemeClr val="dk1"/>
              </a:buClr>
              <a:buSzPts val="1100"/>
              <a:buFont typeface="Arial"/>
              <a:buNone/>
            </a:pPr>
            <a:r>
              <a:rPr lang="en" sz="1500" dirty="0"/>
              <a:t>Display intelligent behaviour / perform tasks commonly associated with intelligent beings / </a:t>
            </a:r>
            <a:r>
              <a:rPr lang="en" sz="1500" dirty="0">
                <a:highlight>
                  <a:srgbClr val="FFFF00"/>
                </a:highlight>
              </a:rPr>
              <a:t>influence the environment </a:t>
            </a:r>
            <a:r>
              <a:rPr lang="en" sz="1500" dirty="0"/>
              <a:t>/ mimic “cognitive” functions (but…)</a:t>
            </a:r>
            <a:endParaRPr sz="1500" dirty="0"/>
          </a:p>
          <a:p>
            <a:pPr marL="0" lvl="0" indent="0" algn="l" rtl="0">
              <a:spcBef>
                <a:spcPts val="1600"/>
              </a:spcBef>
              <a:spcAft>
                <a:spcPts val="0"/>
              </a:spcAft>
              <a:buClr>
                <a:schemeClr val="dk1"/>
              </a:buClr>
              <a:buSzPts val="1100"/>
              <a:buFont typeface="Arial"/>
              <a:buNone/>
            </a:pPr>
            <a:r>
              <a:rPr lang="en" sz="1500" dirty="0"/>
              <a:t>Perceive the environment and </a:t>
            </a:r>
            <a:r>
              <a:rPr lang="en" sz="1500" dirty="0">
                <a:highlight>
                  <a:srgbClr val="FFFF00"/>
                </a:highlight>
              </a:rPr>
              <a:t>take actions </a:t>
            </a:r>
            <a:r>
              <a:rPr lang="en" sz="1500" dirty="0"/>
              <a:t>/ perform tasks / perceive, abstract concepts and use </a:t>
            </a:r>
            <a:r>
              <a:rPr lang="en" sz="1500" dirty="0">
                <a:highlight>
                  <a:srgbClr val="FFFF00"/>
                </a:highlight>
              </a:rPr>
              <a:t>model</a:t>
            </a:r>
            <a:r>
              <a:rPr lang="en" sz="1500" dirty="0"/>
              <a:t> inference </a:t>
            </a:r>
            <a:endParaRPr sz="1500" dirty="0"/>
          </a:p>
          <a:p>
            <a:pPr marL="0" lvl="0" indent="0" algn="l" rtl="0">
              <a:spcBef>
                <a:spcPts val="1600"/>
              </a:spcBef>
              <a:spcAft>
                <a:spcPts val="0"/>
              </a:spcAft>
              <a:buClr>
                <a:schemeClr val="dk1"/>
              </a:buClr>
              <a:buSzPts val="1100"/>
              <a:buFont typeface="Arial"/>
              <a:buNone/>
            </a:pPr>
            <a:r>
              <a:rPr lang="en" sz="1500" dirty="0"/>
              <a:t>AI systems operate with varying levels of </a:t>
            </a:r>
            <a:r>
              <a:rPr lang="en" sz="1500" dirty="0">
                <a:highlight>
                  <a:srgbClr val="FFFF00"/>
                </a:highlight>
              </a:rPr>
              <a:t>autonomy</a:t>
            </a:r>
            <a:endParaRPr sz="1500" dirty="0">
              <a:highlight>
                <a:srgbClr val="FFFF00"/>
              </a:highlight>
            </a:endParaRPr>
          </a:p>
          <a:p>
            <a:pPr marL="0" lvl="0" indent="0" algn="l" rtl="0">
              <a:spcBef>
                <a:spcPts val="1600"/>
              </a:spcBef>
              <a:spcAft>
                <a:spcPts val="0"/>
              </a:spcAft>
              <a:buClr>
                <a:schemeClr val="dk1"/>
              </a:buClr>
              <a:buSzPts val="1100"/>
              <a:buFont typeface="Arial"/>
              <a:buNone/>
            </a:pPr>
            <a:endParaRPr sz="1500" b="1" dirty="0"/>
          </a:p>
          <a:p>
            <a:pPr marL="0" lvl="0" indent="0" algn="l" rtl="0">
              <a:spcBef>
                <a:spcPts val="1600"/>
              </a:spcBef>
              <a:spcAft>
                <a:spcPts val="1600"/>
              </a:spcAft>
              <a:buNone/>
            </a:pPr>
            <a:endParaRPr dirty="0"/>
          </a:p>
        </p:txBody>
      </p:sp>
      <p:pic>
        <p:nvPicPr>
          <p:cNvPr id="479" name="Google Shape;479;p52"/>
          <p:cNvPicPr preferRelativeResize="0"/>
          <p:nvPr/>
        </p:nvPicPr>
        <p:blipFill>
          <a:blip r:embed="rId3">
            <a:alphaModFix/>
          </a:blip>
          <a:stretch>
            <a:fillRect/>
          </a:stretch>
        </p:blipFill>
        <p:spPr>
          <a:xfrm>
            <a:off x="829175" y="1612025"/>
            <a:ext cx="603500" cy="603500"/>
          </a:xfrm>
          <a:prstGeom prst="rect">
            <a:avLst/>
          </a:prstGeom>
          <a:noFill/>
          <a:ln>
            <a:noFill/>
          </a:ln>
        </p:spPr>
      </p:pic>
      <p:pic>
        <p:nvPicPr>
          <p:cNvPr id="480" name="Google Shape;480;p52"/>
          <p:cNvPicPr preferRelativeResize="0"/>
          <p:nvPr/>
        </p:nvPicPr>
        <p:blipFill>
          <a:blip r:embed="rId4">
            <a:alphaModFix/>
          </a:blip>
          <a:stretch>
            <a:fillRect/>
          </a:stretch>
        </p:blipFill>
        <p:spPr>
          <a:xfrm>
            <a:off x="829175" y="2375375"/>
            <a:ext cx="603500" cy="603500"/>
          </a:xfrm>
          <a:prstGeom prst="rect">
            <a:avLst/>
          </a:prstGeom>
          <a:noFill/>
          <a:ln>
            <a:noFill/>
          </a:ln>
        </p:spPr>
      </p:pic>
      <p:pic>
        <p:nvPicPr>
          <p:cNvPr id="481" name="Google Shape;481;p52"/>
          <p:cNvPicPr preferRelativeResize="0"/>
          <p:nvPr/>
        </p:nvPicPr>
        <p:blipFill>
          <a:blip r:embed="rId5">
            <a:alphaModFix/>
          </a:blip>
          <a:stretch>
            <a:fillRect/>
          </a:stretch>
        </p:blipFill>
        <p:spPr>
          <a:xfrm>
            <a:off x="886275" y="3270325"/>
            <a:ext cx="489300" cy="489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u Challenge Board for Teachers by Slidesgo">
  <a:themeElements>
    <a:clrScheme name="Simple Light">
      <a:dk1>
        <a:srgbClr val="000000"/>
      </a:dk1>
      <a:lt1>
        <a:srgbClr val="FFFFFF"/>
      </a:lt1>
      <a:dk2>
        <a:srgbClr val="595959"/>
      </a:dk2>
      <a:lt2>
        <a:srgbClr val="EEEEEE"/>
      </a:lt2>
      <a:accent1>
        <a:srgbClr val="6FA8DC"/>
      </a:accent1>
      <a:accent2>
        <a:srgbClr val="9FC5E8"/>
      </a:accent2>
      <a:accent3>
        <a:srgbClr val="C27BA0"/>
      </a:accent3>
      <a:accent4>
        <a:srgbClr val="A64D79"/>
      </a:accent4>
      <a:accent5>
        <a:srgbClr val="FFE599"/>
      </a:accent5>
      <a:accent6>
        <a:srgbClr val="FFD9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896</Words>
  <Application>Microsoft Office PowerPoint</Application>
  <PresentationFormat>Προβολή στην οθόνη (16:9)</PresentationFormat>
  <Paragraphs>120</Paragraphs>
  <Slides>17</Slides>
  <Notes>17</Notes>
  <HiddenSlides>2</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17</vt:i4>
      </vt:variant>
    </vt:vector>
  </HeadingPairs>
  <TitlesOfParts>
    <vt:vector size="31" baseType="lpstr">
      <vt:lpstr>Oswald</vt:lpstr>
      <vt:lpstr>Arvo</vt:lpstr>
      <vt:lpstr>Questrial</vt:lpstr>
      <vt:lpstr>Abel</vt:lpstr>
      <vt:lpstr>Arial</vt:lpstr>
      <vt:lpstr>Poppins</vt:lpstr>
      <vt:lpstr>Comfortaa Medium</vt:lpstr>
      <vt:lpstr>DM Sans</vt:lpstr>
      <vt:lpstr>Livvic</vt:lpstr>
      <vt:lpstr>Comfortaa</vt:lpstr>
      <vt:lpstr>Roboto Condensed Light</vt:lpstr>
      <vt:lpstr>Proxima Nova</vt:lpstr>
      <vt:lpstr>Simple Light</vt:lpstr>
      <vt:lpstr>Idu Challenge Board for Teachers by Slidesgo</vt:lpstr>
      <vt:lpstr>Παρουσίαση του PowerPoint</vt:lpstr>
      <vt:lpstr>AGENDA</vt:lpstr>
      <vt:lpstr>Παρουσίαση του PowerPoint</vt:lpstr>
      <vt:lpstr>Brainstorming on the concept of AI</vt:lpstr>
      <vt:lpstr>Brainstorming AI</vt:lpstr>
      <vt:lpstr>Defining AI</vt:lpstr>
      <vt:lpstr>Defining AI</vt:lpstr>
      <vt:lpstr>Defining AI</vt:lpstr>
      <vt:lpstr>Defining AI</vt:lpstr>
      <vt:lpstr>Defining AI</vt:lpstr>
      <vt:lpstr>Discussion</vt:lpstr>
      <vt:lpstr>Narrow and General AI</vt:lpstr>
      <vt:lpstr>Narrow and General AI</vt:lpstr>
      <vt:lpstr>Interdisciplinarity of AI</vt:lpstr>
      <vt:lpstr>Interdisciplinarity of AI</vt:lpstr>
      <vt:lpstr>Recognizing AI</vt:lpstr>
      <vt:lpstr>A flowchart for recognizing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4 FUTURE</dc:title>
  <dc:creator>User</dc:creator>
  <cp:lastModifiedBy>ΔΗΜΗΤΡΗΣ ΤΖΗΜΑΣ</cp:lastModifiedBy>
  <cp:revision>12</cp:revision>
  <dcterms:modified xsi:type="dcterms:W3CDTF">2025-03-13T10:34:45Z</dcterms:modified>
</cp:coreProperties>
</file>