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Merriweather" charset="0"/>
      <p:regular r:id="rId7"/>
      <p:bold r:id="rId8"/>
      <p:italic r:id="rId9"/>
      <p:boldItalic r:id="rId10"/>
    </p:embeddedFont>
    <p:embeddedFont>
      <p:font typeface="Roboto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10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a8c032314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a8c032314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a8c032314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a8c032314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aa8c032314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aa8c032314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Passive Voice</a:t>
            </a: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How active voice is changed in passive voice</a:t>
            </a:r>
            <a:endParaRPr dirty="0"/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  S</a:t>
            </a:r>
            <a:r>
              <a:rPr lang="en" sz="1200" dirty="0"/>
              <a:t>ubject</a:t>
            </a:r>
            <a:r>
              <a:rPr lang="en" sz="4400" dirty="0"/>
              <a:t>     V</a:t>
            </a:r>
            <a:r>
              <a:rPr lang="en" sz="1200" dirty="0"/>
              <a:t>erb</a:t>
            </a:r>
            <a:r>
              <a:rPr lang="en" sz="4400" dirty="0">
                <a:solidFill>
                  <a:srgbClr val="20124D"/>
                </a:solidFill>
              </a:rPr>
              <a:t>     </a:t>
            </a:r>
            <a:r>
              <a:rPr lang="en" sz="4400" dirty="0"/>
              <a:t>O</a:t>
            </a:r>
            <a:r>
              <a:rPr lang="en" sz="1200" dirty="0"/>
              <a:t>bject</a:t>
            </a:r>
            <a:endParaRPr sz="12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073763"/>
                </a:solidFill>
              </a:rPr>
              <a:t>Jim helped me.</a:t>
            </a:r>
            <a:endParaRPr sz="4400" dirty="0">
              <a:solidFill>
                <a:srgbClr val="07376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073763"/>
                </a:solidFill>
              </a:rPr>
              <a:t> </a:t>
            </a:r>
            <a:endParaRPr sz="2400" dirty="0">
              <a:solidFill>
                <a:srgbClr val="073763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400" dirty="0" smtClean="0">
                <a:solidFill>
                  <a:srgbClr val="741B47"/>
                </a:solidFill>
              </a:rPr>
              <a:t>I was helped </a:t>
            </a:r>
            <a:r>
              <a:rPr lang="en" sz="3400" dirty="0">
                <a:solidFill>
                  <a:srgbClr val="741B47"/>
                </a:solidFill>
              </a:rPr>
              <a:t>by Jim.</a:t>
            </a:r>
            <a:endParaRPr sz="3400" dirty="0">
              <a:solidFill>
                <a:srgbClr val="741B47"/>
              </a:solidFill>
            </a:endParaRPr>
          </a:p>
        </p:txBody>
      </p:sp>
      <p:cxnSp>
        <p:nvCxnSpPr>
          <p:cNvPr id="72" name="Google Shape;72;p14"/>
          <p:cNvCxnSpPr/>
          <p:nvPr/>
        </p:nvCxnSpPr>
        <p:spPr>
          <a:xfrm flipH="1">
            <a:off x="5667400" y="2229300"/>
            <a:ext cx="2256000" cy="92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3" name="Google Shape;73;p14"/>
          <p:cNvCxnSpPr/>
          <p:nvPr/>
        </p:nvCxnSpPr>
        <p:spPr>
          <a:xfrm>
            <a:off x="5130075" y="2148725"/>
            <a:ext cx="3021600" cy="1302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passive voice is formed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4652575" y="522450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4800" dirty="0"/>
              <a:t>be+en</a:t>
            </a:r>
            <a:endParaRPr sz="4800" dirty="0"/>
          </a:p>
        </p:txBody>
      </p:sp>
      <p:sp>
        <p:nvSpPr>
          <p:cNvPr id="80" name="Google Shape;80;p15"/>
          <p:cNvSpPr/>
          <p:nvPr/>
        </p:nvSpPr>
        <p:spPr>
          <a:xfrm>
            <a:off x="4018225" y="406925"/>
            <a:ext cx="1396800" cy="792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am/is/are</a:t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5808450" y="346475"/>
            <a:ext cx="1396800" cy="913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was/were</a:t>
            </a:r>
            <a:endParaRPr dirty="0"/>
          </a:p>
        </p:txBody>
      </p:sp>
      <p:sp>
        <p:nvSpPr>
          <p:cNvPr id="82" name="Google Shape;82;p15"/>
          <p:cNvSpPr/>
          <p:nvPr/>
        </p:nvSpPr>
        <p:spPr>
          <a:xfrm>
            <a:off x="3409200" y="1806275"/>
            <a:ext cx="1396800" cy="913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been</a:t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4018225" y="3009825"/>
            <a:ext cx="1396800" cy="9132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being</a:t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5652025" y="3247950"/>
            <a:ext cx="1053300" cy="792300"/>
          </a:xfrm>
          <a:prstGeom prst="ellips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be</a:t>
            </a:r>
            <a:endParaRPr dirty="0"/>
          </a:p>
        </p:txBody>
      </p:sp>
      <p:cxnSp>
        <p:nvCxnSpPr>
          <p:cNvPr id="85" name="Google Shape;85;p15"/>
          <p:cNvCxnSpPr>
            <a:endCxn id="82" idx="6"/>
          </p:cNvCxnSpPr>
          <p:nvPr/>
        </p:nvCxnSpPr>
        <p:spPr>
          <a:xfrm flipH="1">
            <a:off x="4806000" y="2162075"/>
            <a:ext cx="1049400" cy="100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6" name="Google Shape;86;p15"/>
          <p:cNvCxnSpPr>
            <a:endCxn id="80" idx="5"/>
          </p:cNvCxnSpPr>
          <p:nvPr/>
        </p:nvCxnSpPr>
        <p:spPr>
          <a:xfrm rot="10800000">
            <a:off x="5210468" y="1083195"/>
            <a:ext cx="900000" cy="743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7" name="Google Shape;87;p15"/>
          <p:cNvCxnSpPr>
            <a:endCxn id="83" idx="7"/>
          </p:cNvCxnSpPr>
          <p:nvPr/>
        </p:nvCxnSpPr>
        <p:spPr>
          <a:xfrm flipH="1">
            <a:off x="5210468" y="2417260"/>
            <a:ext cx="873000" cy="72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8" name="Google Shape;88;p15"/>
          <p:cNvCxnSpPr>
            <a:endCxn id="84" idx="0"/>
          </p:cNvCxnSpPr>
          <p:nvPr/>
        </p:nvCxnSpPr>
        <p:spPr>
          <a:xfrm flipH="1">
            <a:off x="6178675" y="2457450"/>
            <a:ext cx="186900" cy="790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9" name="Google Shape;89;p15"/>
          <p:cNvCxnSpPr>
            <a:endCxn id="81" idx="4"/>
          </p:cNvCxnSpPr>
          <p:nvPr/>
        </p:nvCxnSpPr>
        <p:spPr>
          <a:xfrm rot="10800000" flipH="1">
            <a:off x="6486450" y="1259675"/>
            <a:ext cx="20400" cy="593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" name="Google Shape;90;p15"/>
          <p:cNvSpPr/>
          <p:nvPr/>
        </p:nvSpPr>
        <p:spPr>
          <a:xfrm>
            <a:off x="8187300" y="1470575"/>
            <a:ext cx="900000" cy="79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-ed</a:t>
            </a:r>
            <a:endParaRPr/>
          </a:p>
        </p:txBody>
      </p:sp>
      <p:sp>
        <p:nvSpPr>
          <p:cNvPr id="91" name="Google Shape;91;p15"/>
          <p:cNvSpPr/>
          <p:nvPr/>
        </p:nvSpPr>
        <p:spPr>
          <a:xfrm>
            <a:off x="7856400" y="2719475"/>
            <a:ext cx="1230900" cy="792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past participle</a:t>
            </a:r>
            <a:endParaRPr dirty="0"/>
          </a:p>
        </p:txBody>
      </p:sp>
      <p:cxnSp>
        <p:nvCxnSpPr>
          <p:cNvPr id="92" name="Google Shape;92;p15"/>
          <p:cNvCxnSpPr>
            <a:endCxn id="90" idx="1"/>
          </p:cNvCxnSpPr>
          <p:nvPr/>
        </p:nvCxnSpPr>
        <p:spPr>
          <a:xfrm rot="10800000" flipH="1">
            <a:off x="7601100" y="1866725"/>
            <a:ext cx="586200" cy="107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3" name="Google Shape;93;p15"/>
          <p:cNvCxnSpPr/>
          <p:nvPr/>
        </p:nvCxnSpPr>
        <p:spPr>
          <a:xfrm>
            <a:off x="7547375" y="2229300"/>
            <a:ext cx="402900" cy="48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 animBg="1"/>
      <p:bldP spid="83" grpId="0" animBg="1"/>
      <p:bldP spid="84" grpId="0" animBg="1"/>
      <p:bldP spid="90" grpId="0" animBg="1"/>
      <p:bldP spid="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use passive voice...</a:t>
            </a:r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/>
              <a:t>We use Passive Voice because we’re more interested in the action rather than the doer himself/herself.</a:t>
            </a:r>
            <a:endParaRPr sz="3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</Words>
  <Application>Microsoft Office PowerPoint</Application>
  <PresentationFormat>Προβολή στην οθόνη (16:9)</PresentationFormat>
  <Paragraphs>18</Paragraphs>
  <Slides>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Merriweather</vt:lpstr>
      <vt:lpstr>Roboto</vt:lpstr>
      <vt:lpstr>Paradigm</vt:lpstr>
      <vt:lpstr>Passive Voice</vt:lpstr>
      <vt:lpstr>How active voice is changed in passive voice</vt:lpstr>
      <vt:lpstr>How passive voice is formed</vt:lpstr>
      <vt:lpstr>Why use passive voice...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?????? ?????S?</dc:creator>
  <cp:lastModifiedBy>ΓΕΛ-ΚΟΝΙΤΣΗΣ</cp:lastModifiedBy>
  <cp:revision>2</cp:revision>
  <dcterms:modified xsi:type="dcterms:W3CDTF">2020-12-21T17:03:40Z</dcterms:modified>
</cp:coreProperties>
</file>