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4" r:id="rId7"/>
    <p:sldId id="265" r:id="rId8"/>
    <p:sldId id="266" r:id="rId9"/>
    <p:sldId id="267" r:id="rId10"/>
    <p:sldId id="260" r:id="rId11"/>
    <p:sldId id="268" r:id="rId12"/>
    <p:sldId id="269" r:id="rId13"/>
    <p:sldId id="270" r:id="rId14"/>
    <p:sldId id="271" r:id="rId15"/>
    <p:sldId id="261" r:id="rId16"/>
    <p:sldId id="281" r:id="rId17"/>
    <p:sldId id="280" r:id="rId18"/>
    <p:sldId id="273" r:id="rId19"/>
    <p:sldId id="279" r:id="rId20"/>
    <p:sldId id="275" r:id="rId21"/>
    <p:sldId id="276" r:id="rId22"/>
    <p:sldId id="277" r:id="rId23"/>
    <p:sldId id="262"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7B1E6-A348-4011-A8A5-ECC39D66A4B7}" v="114" dt="2021-03-23T17:17:45.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Φωτεινή Κυριακού" userId="70667911f1c7cc56" providerId="LiveId" clId="{E957B1E6-A348-4011-A8A5-ECC39D66A4B7}"/>
    <pc:docChg chg="undo custSel mod addSld delSld modSld sldOrd">
      <pc:chgData name="Φωτεινή Κυριακού" userId="70667911f1c7cc56" providerId="LiveId" clId="{E957B1E6-A348-4011-A8A5-ECC39D66A4B7}" dt="2021-03-23T17:35:04.908" v="7919" actId="1076"/>
      <pc:docMkLst>
        <pc:docMk/>
      </pc:docMkLst>
      <pc:sldChg chg="addSp modSp mod setBg setClrOvrMap">
        <pc:chgData name="Φωτεινή Κυριακού" userId="70667911f1c7cc56" providerId="LiveId" clId="{E957B1E6-A348-4011-A8A5-ECC39D66A4B7}" dt="2021-03-22T06:25:02.517" v="6755" actId="20577"/>
        <pc:sldMkLst>
          <pc:docMk/>
          <pc:sldMk cId="1283995460" sldId="256"/>
        </pc:sldMkLst>
        <pc:spChg chg="mod">
          <ac:chgData name="Φωτεινή Κυριακού" userId="70667911f1c7cc56" providerId="LiveId" clId="{E957B1E6-A348-4011-A8A5-ECC39D66A4B7}" dt="2021-02-14T12:09:42.271" v="1160" actId="26606"/>
          <ac:spMkLst>
            <pc:docMk/>
            <pc:sldMk cId="1283995460" sldId="256"/>
            <ac:spMk id="2" creationId="{B717A0CE-638C-41B4-BECB-474F3574C121}"/>
          </ac:spMkLst>
        </pc:spChg>
        <pc:spChg chg="mod">
          <ac:chgData name="Φωτεινή Κυριακού" userId="70667911f1c7cc56" providerId="LiveId" clId="{E957B1E6-A348-4011-A8A5-ECC39D66A4B7}" dt="2021-03-22T06:25:02.517" v="6755" actId="20577"/>
          <ac:spMkLst>
            <pc:docMk/>
            <pc:sldMk cId="1283995460" sldId="256"/>
            <ac:spMk id="3" creationId="{C6D62821-262D-4633-87C8-5413DCC30967}"/>
          </ac:spMkLst>
        </pc:spChg>
        <pc:spChg chg="add">
          <ac:chgData name="Φωτεινή Κυριακού" userId="70667911f1c7cc56" providerId="LiveId" clId="{E957B1E6-A348-4011-A8A5-ECC39D66A4B7}" dt="2021-02-14T12:09:42.271" v="1160" actId="26606"/>
          <ac:spMkLst>
            <pc:docMk/>
            <pc:sldMk cId="1283995460" sldId="256"/>
            <ac:spMk id="8" creationId="{57ABABA7-0420-4200-9B65-1C1967CE9373}"/>
          </ac:spMkLst>
        </pc:spChg>
        <pc:spChg chg="add">
          <ac:chgData name="Φωτεινή Κυριακού" userId="70667911f1c7cc56" providerId="LiveId" clId="{E957B1E6-A348-4011-A8A5-ECC39D66A4B7}" dt="2021-02-14T12:09:42.271" v="1160" actId="26606"/>
          <ac:spMkLst>
            <pc:docMk/>
            <pc:sldMk cId="1283995460" sldId="256"/>
            <ac:spMk id="24" creationId="{1E86F813-D67B-409D-AA77-FA8878C28E40}"/>
          </ac:spMkLst>
        </pc:spChg>
        <pc:spChg chg="add">
          <ac:chgData name="Φωτεινή Κυριακού" userId="70667911f1c7cc56" providerId="LiveId" clId="{E957B1E6-A348-4011-A8A5-ECC39D66A4B7}" dt="2021-02-14T12:09:42.271" v="1160" actId="26606"/>
          <ac:spMkLst>
            <pc:docMk/>
            <pc:sldMk cId="1283995460" sldId="256"/>
            <ac:spMk id="26" creationId="{1F0BB6E0-44F4-4938-8070-5992040BD1D5}"/>
          </ac:spMkLst>
        </pc:spChg>
        <pc:grpChg chg="add">
          <ac:chgData name="Φωτεινή Κυριακού" userId="70667911f1c7cc56" providerId="LiveId" clId="{E957B1E6-A348-4011-A8A5-ECC39D66A4B7}" dt="2021-02-14T12:09:42.271" v="1160" actId="26606"/>
          <ac:grpSpMkLst>
            <pc:docMk/>
            <pc:sldMk cId="1283995460" sldId="256"/>
            <ac:grpSpMk id="10" creationId="{46F1E992-B14A-4FD5-8E41-E19C83492C2A}"/>
          </ac:grpSpMkLst>
        </pc:grpChg>
      </pc:sldChg>
      <pc:sldChg chg="addSp delSp modSp mod ord">
        <pc:chgData name="Φωτεινή Κυριακού" userId="70667911f1c7cc56" providerId="LiveId" clId="{E957B1E6-A348-4011-A8A5-ECC39D66A4B7}" dt="2021-03-22T10:41:42.889" v="7897" actId="26606"/>
        <pc:sldMkLst>
          <pc:docMk/>
          <pc:sldMk cId="3947762676" sldId="257"/>
        </pc:sldMkLst>
        <pc:spChg chg="del">
          <ac:chgData name="Φωτεινή Κυριακού" userId="70667911f1c7cc56" providerId="LiveId" clId="{E957B1E6-A348-4011-A8A5-ECC39D66A4B7}" dt="2021-01-31T16:05:05.749" v="101" actId="478"/>
          <ac:spMkLst>
            <pc:docMk/>
            <pc:sldMk cId="3947762676" sldId="257"/>
            <ac:spMk id="2" creationId="{F8E413F8-91B9-4B2C-BE02-326B257E9591}"/>
          </ac:spMkLst>
        </pc:spChg>
        <pc:spChg chg="del mod">
          <ac:chgData name="Φωτεινή Κυριακού" userId="70667911f1c7cc56" providerId="LiveId" clId="{E957B1E6-A348-4011-A8A5-ECC39D66A4B7}" dt="2021-02-14T12:10:02.448" v="1161" actId="26606"/>
          <ac:spMkLst>
            <pc:docMk/>
            <pc:sldMk cId="3947762676" sldId="257"/>
            <ac:spMk id="3" creationId="{383125C9-CE8B-427A-9007-B2617C6A320B}"/>
          </ac:spMkLst>
        </pc:spChg>
        <pc:graphicFrameChg chg="add modGraphic">
          <ac:chgData name="Φωτεινή Κυριακού" userId="70667911f1c7cc56" providerId="LiveId" clId="{E957B1E6-A348-4011-A8A5-ECC39D66A4B7}" dt="2021-03-22T10:41:42.889" v="7897" actId="26606"/>
          <ac:graphicFrameMkLst>
            <pc:docMk/>
            <pc:sldMk cId="3947762676" sldId="257"/>
            <ac:graphicFrameMk id="5" creationId="{C369BB30-E27C-4C9C-B40E-30EA9907CB5C}"/>
          </ac:graphicFrameMkLst>
        </pc:graphicFrameChg>
      </pc:sldChg>
      <pc:sldChg chg="addSp modSp new mod setBg">
        <pc:chgData name="Φωτεινή Κυριακού" userId="70667911f1c7cc56" providerId="LiveId" clId="{E957B1E6-A348-4011-A8A5-ECC39D66A4B7}" dt="2021-02-14T12:10:29.327" v="1162" actId="26606"/>
        <pc:sldMkLst>
          <pc:docMk/>
          <pc:sldMk cId="1863555625" sldId="258"/>
        </pc:sldMkLst>
        <pc:spChg chg="mod">
          <ac:chgData name="Φωτεινή Κυριακού" userId="70667911f1c7cc56" providerId="LiveId" clId="{E957B1E6-A348-4011-A8A5-ECC39D66A4B7}" dt="2021-02-14T12:10:29.327" v="1162" actId="26606"/>
          <ac:spMkLst>
            <pc:docMk/>
            <pc:sldMk cId="1863555625" sldId="258"/>
            <ac:spMk id="2" creationId="{C0FD06BE-44B6-431F-9104-0D1D91013AE7}"/>
          </ac:spMkLst>
        </pc:spChg>
        <pc:spChg chg="mod">
          <ac:chgData name="Φωτεινή Κυριακού" userId="70667911f1c7cc56" providerId="LiveId" clId="{E957B1E6-A348-4011-A8A5-ECC39D66A4B7}" dt="2021-02-14T12:10:29.327" v="1162" actId="26606"/>
          <ac:spMkLst>
            <pc:docMk/>
            <pc:sldMk cId="1863555625" sldId="258"/>
            <ac:spMk id="3" creationId="{1B7F6C1C-96FB-4D56-A1D6-01D3EEFB1C03}"/>
          </ac:spMkLst>
        </pc:spChg>
        <pc:spChg chg="add">
          <ac:chgData name="Φωτεινή Κυριακού" userId="70667911f1c7cc56" providerId="LiveId" clId="{E957B1E6-A348-4011-A8A5-ECC39D66A4B7}" dt="2021-02-14T12:10:29.327" v="1162" actId="26606"/>
          <ac:spMkLst>
            <pc:docMk/>
            <pc:sldMk cId="1863555625" sldId="258"/>
            <ac:spMk id="8" creationId="{0A46F010-D160-4609-8979-FFD8C1EA6C43}"/>
          </ac:spMkLst>
        </pc:spChg>
        <pc:spChg chg="add">
          <ac:chgData name="Φωτεινή Κυριακού" userId="70667911f1c7cc56" providerId="LiveId" clId="{E957B1E6-A348-4011-A8A5-ECC39D66A4B7}" dt="2021-02-14T12:10:29.327" v="1162" actId="26606"/>
          <ac:spMkLst>
            <pc:docMk/>
            <pc:sldMk cId="1863555625" sldId="258"/>
            <ac:spMk id="10" creationId="{81B8C4F6-C3AC-4C94-8EC7-E4F7B7E9CDB6}"/>
          </ac:spMkLst>
        </pc:spChg>
        <pc:spChg chg="add">
          <ac:chgData name="Φωτεινή Κυριακού" userId="70667911f1c7cc56" providerId="LiveId" clId="{E957B1E6-A348-4011-A8A5-ECC39D66A4B7}" dt="2021-02-14T12:10:29.327" v="1162" actId="26606"/>
          <ac:spMkLst>
            <pc:docMk/>
            <pc:sldMk cId="1863555625" sldId="258"/>
            <ac:spMk id="40" creationId="{91328346-8BAD-4616-B50B-5CFDA5648D6A}"/>
          </ac:spMkLst>
        </pc:spChg>
        <pc:grpChg chg="add">
          <ac:chgData name="Φωτεινή Κυριακού" userId="70667911f1c7cc56" providerId="LiveId" clId="{E957B1E6-A348-4011-A8A5-ECC39D66A4B7}" dt="2021-02-14T12:10:29.327" v="1162" actId="26606"/>
          <ac:grpSpMkLst>
            <pc:docMk/>
            <pc:sldMk cId="1863555625" sldId="258"/>
            <ac:grpSpMk id="12" creationId="{0B789310-9859-4942-98C8-3D2F12AAAE73}"/>
          </ac:grpSpMkLst>
        </pc:grpChg>
        <pc:grpChg chg="add">
          <ac:chgData name="Φωτεινή Κυριακού" userId="70667911f1c7cc56" providerId="LiveId" clId="{E957B1E6-A348-4011-A8A5-ECC39D66A4B7}" dt="2021-02-14T12:10:29.327" v="1162" actId="26606"/>
          <ac:grpSpMkLst>
            <pc:docMk/>
            <pc:sldMk cId="1863555625" sldId="258"/>
            <ac:grpSpMk id="26" creationId="{6F1CEC7A-E419-4950-AA57-B00546C29CAF}"/>
          </ac:grpSpMkLst>
        </pc:grpChg>
      </pc:sldChg>
      <pc:sldChg chg="addSp modSp new mod setBg">
        <pc:chgData name="Φωτεινή Κυριακού" userId="70667911f1c7cc56" providerId="LiveId" clId="{E957B1E6-A348-4011-A8A5-ECC39D66A4B7}" dt="2021-02-14T12:36:59.441" v="2000" actId="26606"/>
        <pc:sldMkLst>
          <pc:docMk/>
          <pc:sldMk cId="1231361775" sldId="259"/>
        </pc:sldMkLst>
        <pc:spChg chg="mod">
          <ac:chgData name="Φωτεινή Κυριακού" userId="70667911f1c7cc56" providerId="LiveId" clId="{E957B1E6-A348-4011-A8A5-ECC39D66A4B7}" dt="2021-02-14T12:36:59.441" v="2000" actId="26606"/>
          <ac:spMkLst>
            <pc:docMk/>
            <pc:sldMk cId="1231361775" sldId="259"/>
            <ac:spMk id="2" creationId="{ACAFF3E0-ED56-42B7-879C-6C75B2A40667}"/>
          </ac:spMkLst>
        </pc:spChg>
        <pc:spChg chg="mod">
          <ac:chgData name="Φωτεινή Κυριακού" userId="70667911f1c7cc56" providerId="LiveId" clId="{E957B1E6-A348-4011-A8A5-ECC39D66A4B7}" dt="2021-02-14T12:36:59.441" v="2000" actId="26606"/>
          <ac:spMkLst>
            <pc:docMk/>
            <pc:sldMk cId="1231361775" sldId="259"/>
            <ac:spMk id="3" creationId="{FAE05E07-3E0D-48FE-950A-1C1FF5E6FCB2}"/>
          </ac:spMkLst>
        </pc:spChg>
        <pc:spChg chg="add">
          <ac:chgData name="Φωτεινή Κυριακού" userId="70667911f1c7cc56" providerId="LiveId" clId="{E957B1E6-A348-4011-A8A5-ECC39D66A4B7}" dt="2021-02-14T12:36:59.441" v="2000" actId="26606"/>
          <ac:spMkLst>
            <pc:docMk/>
            <pc:sldMk cId="1231361775" sldId="259"/>
            <ac:spMk id="8" creationId="{0A46F010-D160-4609-8979-FFD8C1EA6C43}"/>
          </ac:spMkLst>
        </pc:spChg>
        <pc:spChg chg="add">
          <ac:chgData name="Φωτεινή Κυριακού" userId="70667911f1c7cc56" providerId="LiveId" clId="{E957B1E6-A348-4011-A8A5-ECC39D66A4B7}" dt="2021-02-14T12:36:59.441" v="2000" actId="26606"/>
          <ac:spMkLst>
            <pc:docMk/>
            <pc:sldMk cId="1231361775" sldId="259"/>
            <ac:spMk id="10" creationId="{81B8C4F6-C3AC-4C94-8EC7-E4F7B7E9CDB6}"/>
          </ac:spMkLst>
        </pc:spChg>
        <pc:spChg chg="add">
          <ac:chgData name="Φωτεινή Κυριακού" userId="70667911f1c7cc56" providerId="LiveId" clId="{E957B1E6-A348-4011-A8A5-ECC39D66A4B7}" dt="2021-02-14T12:36:59.441" v="2000" actId="26606"/>
          <ac:spMkLst>
            <pc:docMk/>
            <pc:sldMk cId="1231361775" sldId="259"/>
            <ac:spMk id="40" creationId="{91328346-8BAD-4616-B50B-5CFDA5648D6A}"/>
          </ac:spMkLst>
        </pc:spChg>
        <pc:grpChg chg="add">
          <ac:chgData name="Φωτεινή Κυριακού" userId="70667911f1c7cc56" providerId="LiveId" clId="{E957B1E6-A348-4011-A8A5-ECC39D66A4B7}" dt="2021-02-14T12:36:59.441" v="2000" actId="26606"/>
          <ac:grpSpMkLst>
            <pc:docMk/>
            <pc:sldMk cId="1231361775" sldId="259"/>
            <ac:grpSpMk id="12" creationId="{0B789310-9859-4942-98C8-3D2F12AAAE73}"/>
          </ac:grpSpMkLst>
        </pc:grpChg>
        <pc:grpChg chg="add">
          <ac:chgData name="Φωτεινή Κυριακού" userId="70667911f1c7cc56" providerId="LiveId" clId="{E957B1E6-A348-4011-A8A5-ECC39D66A4B7}" dt="2021-02-14T12:36:59.441" v="2000" actId="26606"/>
          <ac:grpSpMkLst>
            <pc:docMk/>
            <pc:sldMk cId="1231361775" sldId="259"/>
            <ac:grpSpMk id="26" creationId="{6F1CEC7A-E419-4950-AA57-B00546C29CAF}"/>
          </ac:grpSpMkLst>
        </pc:grpChg>
      </pc:sldChg>
      <pc:sldChg chg="addSp delSp modSp new mod setBg">
        <pc:chgData name="Φωτεινή Κυριακού" userId="70667911f1c7cc56" providerId="LiveId" clId="{E957B1E6-A348-4011-A8A5-ECC39D66A4B7}" dt="2021-03-07T19:29:20.704" v="5276" actId="26606"/>
        <pc:sldMkLst>
          <pc:docMk/>
          <pc:sldMk cId="1040838753" sldId="260"/>
        </pc:sldMkLst>
        <pc:spChg chg="mod">
          <ac:chgData name="Φωτεινή Κυριακού" userId="70667911f1c7cc56" providerId="LiveId" clId="{E957B1E6-A348-4011-A8A5-ECC39D66A4B7}" dt="2021-03-07T19:29:20.704" v="5276" actId="26606"/>
          <ac:spMkLst>
            <pc:docMk/>
            <pc:sldMk cId="1040838753" sldId="260"/>
            <ac:spMk id="2" creationId="{5C967EBE-A74E-49C7-843D-74FA7FB0B617}"/>
          </ac:spMkLst>
        </pc:spChg>
        <pc:spChg chg="del mod">
          <ac:chgData name="Φωτεινή Κυριακού" userId="70667911f1c7cc56" providerId="LiveId" clId="{E957B1E6-A348-4011-A8A5-ECC39D66A4B7}" dt="2021-03-07T19:29:20.704" v="5276" actId="26606"/>
          <ac:spMkLst>
            <pc:docMk/>
            <pc:sldMk cId="1040838753" sldId="260"/>
            <ac:spMk id="3" creationId="{F3F0658B-495A-454D-81BF-5C01B33AD340}"/>
          </ac:spMkLst>
        </pc:spChg>
        <pc:spChg chg="add">
          <ac:chgData name="Φωτεινή Κυριακού" userId="70667911f1c7cc56" providerId="LiveId" clId="{E957B1E6-A348-4011-A8A5-ECC39D66A4B7}" dt="2021-03-07T19:29:20.704" v="5276" actId="26606"/>
          <ac:spMkLst>
            <pc:docMk/>
            <pc:sldMk cId="1040838753" sldId="260"/>
            <ac:spMk id="9" creationId="{BF7E8610-2DF7-4AF0-B876-0F3B7882A6B7}"/>
          </ac:spMkLst>
        </pc:spChg>
        <pc:spChg chg="add">
          <ac:chgData name="Φωτεινή Κυριακού" userId="70667911f1c7cc56" providerId="LiveId" clId="{E957B1E6-A348-4011-A8A5-ECC39D66A4B7}" dt="2021-03-07T19:29:20.704" v="5276" actId="26606"/>
          <ac:spMkLst>
            <pc:docMk/>
            <pc:sldMk cId="1040838753" sldId="260"/>
            <ac:spMk id="11" creationId="{C1C8C023-62A6-4DA0-8DF4-3F4EA94090DE}"/>
          </ac:spMkLst>
        </pc:spChg>
        <pc:spChg chg="add">
          <ac:chgData name="Φωτεινή Κυριακού" userId="70667911f1c7cc56" providerId="LiveId" clId="{E957B1E6-A348-4011-A8A5-ECC39D66A4B7}" dt="2021-03-07T19:29:20.704" v="5276" actId="26606"/>
          <ac:spMkLst>
            <pc:docMk/>
            <pc:sldMk cId="1040838753" sldId="260"/>
            <ac:spMk id="13" creationId="{26B9FE07-322E-43FB-8707-C9826BD903EB}"/>
          </ac:spMkLst>
        </pc:spChg>
        <pc:graphicFrameChg chg="add">
          <ac:chgData name="Φωτεινή Κυριακού" userId="70667911f1c7cc56" providerId="LiveId" clId="{E957B1E6-A348-4011-A8A5-ECC39D66A4B7}" dt="2021-03-07T19:29:20.704" v="5276" actId="26606"/>
          <ac:graphicFrameMkLst>
            <pc:docMk/>
            <pc:sldMk cId="1040838753" sldId="260"/>
            <ac:graphicFrameMk id="5" creationId="{25557380-9789-478D-BD07-B07749B5F677}"/>
          </ac:graphicFrameMkLst>
        </pc:graphicFrameChg>
      </pc:sldChg>
      <pc:sldChg chg="addSp delSp modSp new mod setBg setClrOvrMap">
        <pc:chgData name="Φωτεινή Κυριακού" userId="70667911f1c7cc56" providerId="LiveId" clId="{E957B1E6-A348-4011-A8A5-ECC39D66A4B7}" dt="2021-03-22T06:53:34.113" v="7829" actId="26606"/>
        <pc:sldMkLst>
          <pc:docMk/>
          <pc:sldMk cId="1891370670" sldId="261"/>
        </pc:sldMkLst>
        <pc:spChg chg="mod">
          <ac:chgData name="Φωτεινή Κυριακού" userId="70667911f1c7cc56" providerId="LiveId" clId="{E957B1E6-A348-4011-A8A5-ECC39D66A4B7}" dt="2021-03-22T06:53:34.097" v="7828" actId="26606"/>
          <ac:spMkLst>
            <pc:docMk/>
            <pc:sldMk cId="1891370670" sldId="261"/>
            <ac:spMk id="2" creationId="{FF1DC842-D9BC-4EE6-8A0D-81CF0B01DF12}"/>
          </ac:spMkLst>
        </pc:spChg>
        <pc:spChg chg="add del mod">
          <ac:chgData name="Φωτεινή Κυριακού" userId="70667911f1c7cc56" providerId="LiveId" clId="{E957B1E6-A348-4011-A8A5-ECC39D66A4B7}" dt="2021-03-22T06:52:17.421" v="7810" actId="26606"/>
          <ac:spMkLst>
            <pc:docMk/>
            <pc:sldMk cId="1891370670" sldId="261"/>
            <ac:spMk id="3" creationId="{C2ED5ACB-DBE5-4585-9F44-2B3159E7195B}"/>
          </ac:spMkLst>
        </pc:spChg>
        <pc:spChg chg="add del">
          <ac:chgData name="Φωτεινή Κυριακού" userId="70667911f1c7cc56" providerId="LiveId" clId="{E957B1E6-A348-4011-A8A5-ECC39D66A4B7}" dt="2021-03-22T06:53:34.113" v="7829" actId="26606"/>
          <ac:spMkLst>
            <pc:docMk/>
            <pc:sldMk cId="1891370670" sldId="261"/>
            <ac:spMk id="8" creationId="{5BE0789E-91A7-4246-978E-A17FE1BF952A}"/>
          </ac:spMkLst>
        </pc:spChg>
        <pc:spChg chg="add del mod">
          <ac:chgData name="Φωτεινή Κυριακού" userId="70667911f1c7cc56" providerId="LiveId" clId="{E957B1E6-A348-4011-A8A5-ECC39D66A4B7}" dt="2021-03-22T06:53:34.113" v="7829" actId="26606"/>
          <ac:spMkLst>
            <pc:docMk/>
            <pc:sldMk cId="1891370670" sldId="261"/>
            <ac:spMk id="23" creationId="{C2ED5ACB-DBE5-4585-9F44-2B3159E7195B}"/>
          </ac:spMkLst>
        </pc:spChg>
        <pc:spChg chg="add del">
          <ac:chgData name="Φωτεινή Κυριακού" userId="70667911f1c7cc56" providerId="LiveId" clId="{E957B1E6-A348-4011-A8A5-ECC39D66A4B7}" dt="2021-03-22T06:53:34.113" v="7829" actId="26606"/>
          <ac:spMkLst>
            <pc:docMk/>
            <pc:sldMk cId="1891370670" sldId="261"/>
            <ac:spMk id="24" creationId="{15EDA122-4530-45D2-A70A-B1A967AAE566}"/>
          </ac:spMkLst>
        </pc:spChg>
        <pc:spChg chg="add del">
          <ac:chgData name="Φωτεινή Κυριακού" userId="70667911f1c7cc56" providerId="LiveId" clId="{E957B1E6-A348-4011-A8A5-ECC39D66A4B7}" dt="2021-03-22T06:53:34.113" v="7829" actId="26606"/>
          <ac:spMkLst>
            <pc:docMk/>
            <pc:sldMk cId="1891370670" sldId="261"/>
            <ac:spMk id="26" creationId="{9782F52E-0F94-4BFC-9F89-B054DDEAB9EF}"/>
          </ac:spMkLst>
        </pc:spChg>
        <pc:spChg chg="add">
          <ac:chgData name="Φωτεινή Κυριακού" userId="70667911f1c7cc56" providerId="LiveId" clId="{E957B1E6-A348-4011-A8A5-ECC39D66A4B7}" dt="2021-03-22T06:53:34.113" v="7829" actId="26606"/>
          <ac:spMkLst>
            <pc:docMk/>
            <pc:sldMk cId="1891370670" sldId="261"/>
            <ac:spMk id="31" creationId="{5BE0789E-91A7-4246-978E-A17FE1BF952A}"/>
          </ac:spMkLst>
        </pc:spChg>
        <pc:spChg chg="add del">
          <ac:chgData name="Φωτεινή Κυριακού" userId="70667911f1c7cc56" providerId="LiveId" clId="{E957B1E6-A348-4011-A8A5-ECC39D66A4B7}" dt="2021-03-22T06:53:28.402" v="7826" actId="26606"/>
          <ac:spMkLst>
            <pc:docMk/>
            <pc:sldMk cId="1891370670" sldId="261"/>
            <ac:spMk id="32" creationId="{175CD74B-9CE8-4F20-A3E4-A22A7F036042}"/>
          </ac:spMkLst>
        </pc:spChg>
        <pc:spChg chg="add del">
          <ac:chgData name="Φωτεινή Κυριακού" userId="70667911f1c7cc56" providerId="LiveId" clId="{E957B1E6-A348-4011-A8A5-ECC39D66A4B7}" dt="2021-03-22T06:53:28.402" v="7826" actId="26606"/>
          <ac:spMkLst>
            <pc:docMk/>
            <pc:sldMk cId="1891370670" sldId="261"/>
            <ac:spMk id="34" creationId="{99C44665-BECF-4482-A00C-E4BE2A87DC7B}"/>
          </ac:spMkLst>
        </pc:spChg>
        <pc:spChg chg="add del">
          <ac:chgData name="Φωτεινή Κυριακού" userId="70667911f1c7cc56" providerId="LiveId" clId="{E957B1E6-A348-4011-A8A5-ECC39D66A4B7}" dt="2021-03-22T06:53:28.402" v="7826" actId="26606"/>
          <ac:spMkLst>
            <pc:docMk/>
            <pc:sldMk cId="1891370670" sldId="261"/>
            <ac:spMk id="36" creationId="{20398C1D-D011-4BA8-AC81-E829677B87FF}"/>
          </ac:spMkLst>
        </pc:spChg>
        <pc:spChg chg="add del">
          <ac:chgData name="Φωτεινή Κυριακού" userId="70667911f1c7cc56" providerId="LiveId" clId="{E957B1E6-A348-4011-A8A5-ECC39D66A4B7}" dt="2021-03-22T06:53:34.097" v="7828" actId="26606"/>
          <ac:spMkLst>
            <pc:docMk/>
            <pc:sldMk cId="1891370670" sldId="261"/>
            <ac:spMk id="38" creationId="{A3D9AEEE-1CCD-43C0-BA3E-16D60A6E23C0}"/>
          </ac:spMkLst>
        </pc:spChg>
        <pc:spChg chg="add del">
          <ac:chgData name="Φωτεινή Κυριακού" userId="70667911f1c7cc56" providerId="LiveId" clId="{E957B1E6-A348-4011-A8A5-ECC39D66A4B7}" dt="2021-03-22T06:53:34.097" v="7828" actId="26606"/>
          <ac:spMkLst>
            <pc:docMk/>
            <pc:sldMk cId="1891370670" sldId="261"/>
            <ac:spMk id="39" creationId="{60F880A6-33D3-4EEC-A780-B73559B9F24C}"/>
          </ac:spMkLst>
        </pc:spChg>
        <pc:spChg chg="add del">
          <ac:chgData name="Φωτεινή Κυριακού" userId="70667911f1c7cc56" providerId="LiveId" clId="{E957B1E6-A348-4011-A8A5-ECC39D66A4B7}" dt="2021-03-22T06:53:34.097" v="7828" actId="26606"/>
          <ac:spMkLst>
            <pc:docMk/>
            <pc:sldMk cId="1891370670" sldId="261"/>
            <ac:spMk id="40" creationId="{2C6246ED-0535-4496-A8F6-1E80CC4EB853}"/>
          </ac:spMkLst>
        </pc:spChg>
        <pc:spChg chg="add">
          <ac:chgData name="Φωτεινή Κυριακού" userId="70667911f1c7cc56" providerId="LiveId" clId="{E957B1E6-A348-4011-A8A5-ECC39D66A4B7}" dt="2021-03-22T06:53:34.113" v="7829" actId="26606"/>
          <ac:spMkLst>
            <pc:docMk/>
            <pc:sldMk cId="1891370670" sldId="261"/>
            <ac:spMk id="47" creationId="{15EDA122-4530-45D2-A70A-B1A967AAE566}"/>
          </ac:spMkLst>
        </pc:spChg>
        <pc:spChg chg="add">
          <ac:chgData name="Φωτεινή Κυριακού" userId="70667911f1c7cc56" providerId="LiveId" clId="{E957B1E6-A348-4011-A8A5-ECC39D66A4B7}" dt="2021-03-22T06:53:34.113" v="7829" actId="26606"/>
          <ac:spMkLst>
            <pc:docMk/>
            <pc:sldMk cId="1891370670" sldId="261"/>
            <ac:spMk id="49" creationId="{9782F52E-0F94-4BFC-9F89-B054DDEAB9EF}"/>
          </ac:spMkLst>
        </pc:spChg>
        <pc:spChg chg="add">
          <ac:chgData name="Φωτεινή Κυριακού" userId="70667911f1c7cc56" providerId="LiveId" clId="{E957B1E6-A348-4011-A8A5-ECC39D66A4B7}" dt="2021-03-22T06:53:34.113" v="7829" actId="26606"/>
          <ac:spMkLst>
            <pc:docMk/>
            <pc:sldMk cId="1891370670" sldId="261"/>
            <ac:spMk id="55" creationId="{C2ED5ACB-DBE5-4585-9F44-2B3159E7195B}"/>
          </ac:spMkLst>
        </pc:spChg>
        <pc:grpChg chg="add del">
          <ac:chgData name="Φωτεινή Κυριακού" userId="70667911f1c7cc56" providerId="LiveId" clId="{E957B1E6-A348-4011-A8A5-ECC39D66A4B7}" dt="2021-03-22T06:53:34.113" v="7829" actId="26606"/>
          <ac:grpSpMkLst>
            <pc:docMk/>
            <pc:sldMk cId="1891370670" sldId="261"/>
            <ac:grpSpMk id="10" creationId="{3C6C0BD2-8B3C-4042-B4EE-5DB7665A3736}"/>
          </ac:grpSpMkLst>
        </pc:grpChg>
        <pc:grpChg chg="add">
          <ac:chgData name="Φωτεινή Κυριακού" userId="70667911f1c7cc56" providerId="LiveId" clId="{E957B1E6-A348-4011-A8A5-ECC39D66A4B7}" dt="2021-03-22T06:53:34.113" v="7829" actId="26606"/>
          <ac:grpSpMkLst>
            <pc:docMk/>
            <pc:sldMk cId="1891370670" sldId="261"/>
            <ac:grpSpMk id="46" creationId="{3C6C0BD2-8B3C-4042-B4EE-5DB7665A3736}"/>
          </ac:grpSpMkLst>
        </pc:grpChg>
        <pc:graphicFrameChg chg="add del">
          <ac:chgData name="Φωτεινή Κυριακού" userId="70667911f1c7cc56" providerId="LiveId" clId="{E957B1E6-A348-4011-A8A5-ECC39D66A4B7}" dt="2021-03-22T06:52:09.228" v="7805" actId="26606"/>
          <ac:graphicFrameMkLst>
            <pc:docMk/>
            <pc:sldMk cId="1891370670" sldId="261"/>
            <ac:graphicFrameMk id="5" creationId="{E3403145-E7DF-4FEE-8933-D674C333F865}"/>
          </ac:graphicFrameMkLst>
        </pc:graphicFrameChg>
        <pc:graphicFrameChg chg="add del">
          <ac:chgData name="Φωτεινή Κυριακού" userId="70667911f1c7cc56" providerId="LiveId" clId="{E957B1E6-A348-4011-A8A5-ECC39D66A4B7}" dt="2021-03-22T06:52:11.336" v="7807" actId="26606"/>
          <ac:graphicFrameMkLst>
            <pc:docMk/>
            <pc:sldMk cId="1891370670" sldId="261"/>
            <ac:graphicFrameMk id="7" creationId="{02E485F0-D34C-492E-A365-508091B7F05A}"/>
          </ac:graphicFrameMkLst>
        </pc:graphicFrameChg>
        <pc:graphicFrameChg chg="add del">
          <ac:chgData name="Φωτεινή Κυριακού" userId="70667911f1c7cc56" providerId="LiveId" clId="{E957B1E6-A348-4011-A8A5-ECC39D66A4B7}" dt="2021-03-22T06:52:17.389" v="7809" actId="26606"/>
          <ac:graphicFrameMkLst>
            <pc:docMk/>
            <pc:sldMk cId="1891370670" sldId="261"/>
            <ac:graphicFrameMk id="9" creationId="{1278E7B0-9CAA-4523-93AA-13FBA0EFE38D}"/>
          </ac:graphicFrameMkLst>
        </pc:graphicFrameChg>
        <pc:graphicFrameChg chg="add del">
          <ac:chgData name="Φωτεινή Κυριακού" userId="70667911f1c7cc56" providerId="LiveId" clId="{E957B1E6-A348-4011-A8A5-ECC39D66A4B7}" dt="2021-03-22T06:53:13.594" v="7822" actId="26606"/>
          <ac:graphicFrameMkLst>
            <pc:docMk/>
            <pc:sldMk cId="1891370670" sldId="261"/>
            <ac:graphicFrameMk id="28" creationId="{1105C004-3BEC-44D6-9742-C7A6E933B112}"/>
          </ac:graphicFrameMkLst>
        </pc:graphicFrameChg>
        <pc:graphicFrameChg chg="add del">
          <ac:chgData name="Φωτεινή Κυριακού" userId="70667911f1c7cc56" providerId="LiveId" clId="{E957B1E6-A348-4011-A8A5-ECC39D66A4B7}" dt="2021-03-22T06:53:21.290" v="7824" actId="26606"/>
          <ac:graphicFrameMkLst>
            <pc:docMk/>
            <pc:sldMk cId="1891370670" sldId="261"/>
            <ac:graphicFrameMk id="30" creationId="{B37BCBAD-6922-47A4-BAA3-695ADA2B3488}"/>
          </ac:graphicFrameMkLst>
        </pc:graphicFrameChg>
        <pc:graphicFrameChg chg="add del">
          <ac:chgData name="Φωτεινή Κυριακού" userId="70667911f1c7cc56" providerId="LiveId" clId="{E957B1E6-A348-4011-A8A5-ECC39D66A4B7}" dt="2021-03-22T06:53:28.402" v="7826" actId="26606"/>
          <ac:graphicFrameMkLst>
            <pc:docMk/>
            <pc:sldMk cId="1891370670" sldId="261"/>
            <ac:graphicFrameMk id="33" creationId="{AFFC5A1F-900C-42E2-BBCE-B31DE5AEB7BE}"/>
          </ac:graphicFrameMkLst>
        </pc:graphicFrameChg>
        <pc:graphicFrameChg chg="add del">
          <ac:chgData name="Φωτεινή Κυριακού" userId="70667911f1c7cc56" providerId="LiveId" clId="{E957B1E6-A348-4011-A8A5-ECC39D66A4B7}" dt="2021-03-22T06:53:34.097" v="7828" actId="26606"/>
          <ac:graphicFrameMkLst>
            <pc:docMk/>
            <pc:sldMk cId="1891370670" sldId="261"/>
            <ac:graphicFrameMk id="41" creationId="{2A5BA4F5-D310-4D17-96A3-0A274D08999F}"/>
          </ac:graphicFrameMkLst>
        </pc:graphicFrameChg>
      </pc:sldChg>
      <pc:sldChg chg="modSp new mod">
        <pc:chgData name="Φωτεινή Κυριακού" userId="70667911f1c7cc56" providerId="LiveId" clId="{E957B1E6-A348-4011-A8A5-ECC39D66A4B7}" dt="2021-03-20T20:49:48.352" v="6754" actId="20577"/>
        <pc:sldMkLst>
          <pc:docMk/>
          <pc:sldMk cId="1389712586" sldId="262"/>
        </pc:sldMkLst>
        <pc:spChg chg="mod">
          <ac:chgData name="Φωτεινή Κυριακού" userId="70667911f1c7cc56" providerId="LiveId" clId="{E957B1E6-A348-4011-A8A5-ECC39D66A4B7}" dt="2021-03-20T20:49:48.352" v="6754" actId="20577"/>
          <ac:spMkLst>
            <pc:docMk/>
            <pc:sldMk cId="1389712586" sldId="262"/>
            <ac:spMk id="2" creationId="{759A3547-A07F-4FBB-AEED-81B5185E93E6}"/>
          </ac:spMkLst>
        </pc:spChg>
        <pc:picChg chg="mod">
          <ac:chgData name="Φωτεινή Κυριακού" userId="70667911f1c7cc56" providerId="LiveId" clId="{E957B1E6-A348-4011-A8A5-ECC39D66A4B7}" dt="2021-03-20T20:46:31.299" v="6737" actId="14100"/>
          <ac:picMkLst>
            <pc:docMk/>
            <pc:sldMk cId="1389712586" sldId="262"/>
            <ac:picMk id="4" creationId="{F8BED216-F293-47E0-B2DC-90C654DC01CB}"/>
          </ac:picMkLst>
        </pc:picChg>
      </pc:sldChg>
      <pc:sldChg chg="modSp new mod">
        <pc:chgData name="Φωτεινή Κυριακού" userId="70667911f1c7cc56" providerId="LiveId" clId="{E957B1E6-A348-4011-A8A5-ECC39D66A4B7}" dt="2021-02-14T12:49:29.725" v="2788" actId="20577"/>
        <pc:sldMkLst>
          <pc:docMk/>
          <pc:sldMk cId="1881925145" sldId="263"/>
        </pc:sldMkLst>
        <pc:spChg chg="mod">
          <ac:chgData name="Φωτεινή Κυριακού" userId="70667911f1c7cc56" providerId="LiveId" clId="{E957B1E6-A348-4011-A8A5-ECC39D66A4B7}" dt="2021-02-14T12:36:51.868" v="1999" actId="20577"/>
          <ac:spMkLst>
            <pc:docMk/>
            <pc:sldMk cId="1881925145" sldId="263"/>
            <ac:spMk id="2" creationId="{66CC74FB-55F3-41E9-A949-7858C546D3F3}"/>
          </ac:spMkLst>
        </pc:spChg>
        <pc:spChg chg="mod">
          <ac:chgData name="Φωτεινή Κυριακού" userId="70667911f1c7cc56" providerId="LiveId" clId="{E957B1E6-A348-4011-A8A5-ECC39D66A4B7}" dt="2021-02-14T12:08:46.699" v="1128" actId="1035"/>
          <ac:spMkLst>
            <pc:docMk/>
            <pc:sldMk cId="1881925145" sldId="263"/>
            <ac:spMk id="3" creationId="{BDBA3A47-8336-42A4-A0D4-D7C3FE85B9A0}"/>
          </ac:spMkLst>
        </pc:spChg>
        <pc:spChg chg="mod">
          <ac:chgData name="Φωτεινή Κυριακού" userId="70667911f1c7cc56" providerId="LiveId" clId="{E957B1E6-A348-4011-A8A5-ECC39D66A4B7}" dt="2021-02-14T12:43:20.103" v="2437" actId="20577"/>
          <ac:spMkLst>
            <pc:docMk/>
            <pc:sldMk cId="1881925145" sldId="263"/>
            <ac:spMk id="4" creationId="{CB377F4A-A574-46FC-A0F3-BB5F933194C1}"/>
          </ac:spMkLst>
        </pc:spChg>
        <pc:spChg chg="mod">
          <ac:chgData name="Φωτεινή Κυριακού" userId="70667911f1c7cc56" providerId="LiveId" clId="{E957B1E6-A348-4011-A8A5-ECC39D66A4B7}" dt="2021-02-14T12:08:53.812" v="1157" actId="1035"/>
          <ac:spMkLst>
            <pc:docMk/>
            <pc:sldMk cId="1881925145" sldId="263"/>
            <ac:spMk id="5" creationId="{C9E0153F-C228-4A69-B63D-9D1159EC86BE}"/>
          </ac:spMkLst>
        </pc:spChg>
        <pc:spChg chg="mod">
          <ac:chgData name="Φωτεινή Κυριακού" userId="70667911f1c7cc56" providerId="LiveId" clId="{E957B1E6-A348-4011-A8A5-ECC39D66A4B7}" dt="2021-02-14T12:49:29.725" v="2788" actId="20577"/>
          <ac:spMkLst>
            <pc:docMk/>
            <pc:sldMk cId="1881925145" sldId="263"/>
            <ac:spMk id="6" creationId="{5F5F150D-9F29-4CAB-ACDE-FEACB2E1A9B6}"/>
          </ac:spMkLst>
        </pc:spChg>
      </pc:sldChg>
      <pc:sldChg chg="addSp modSp new mod setBg">
        <pc:chgData name="Φωτεινή Κυριακού" userId="70667911f1c7cc56" providerId="LiveId" clId="{E957B1E6-A348-4011-A8A5-ECC39D66A4B7}" dt="2021-03-07T19:30:10.526" v="5282" actId="26606"/>
        <pc:sldMkLst>
          <pc:docMk/>
          <pc:sldMk cId="1998138005" sldId="264"/>
        </pc:sldMkLst>
        <pc:spChg chg="mod">
          <ac:chgData name="Φωτεινή Κυριακού" userId="70667911f1c7cc56" providerId="LiveId" clId="{E957B1E6-A348-4011-A8A5-ECC39D66A4B7}" dt="2021-03-07T19:30:10.526" v="5282" actId="26606"/>
          <ac:spMkLst>
            <pc:docMk/>
            <pc:sldMk cId="1998138005" sldId="264"/>
            <ac:spMk id="2" creationId="{0BCC2669-2EB3-4F9A-A8F2-041F202FECC5}"/>
          </ac:spMkLst>
        </pc:spChg>
        <pc:spChg chg="mod">
          <ac:chgData name="Φωτεινή Κυριακού" userId="70667911f1c7cc56" providerId="LiveId" clId="{E957B1E6-A348-4011-A8A5-ECC39D66A4B7}" dt="2021-03-07T19:30:10.526" v="5282" actId="26606"/>
          <ac:spMkLst>
            <pc:docMk/>
            <pc:sldMk cId="1998138005" sldId="264"/>
            <ac:spMk id="3" creationId="{3D592F73-792D-478E-A49E-FA08ACD8A8B8}"/>
          </ac:spMkLst>
        </pc:spChg>
        <pc:spChg chg="add">
          <ac:chgData name="Φωτεινή Κυριακού" userId="70667911f1c7cc56" providerId="LiveId" clId="{E957B1E6-A348-4011-A8A5-ECC39D66A4B7}" dt="2021-03-07T19:30:10.526" v="5282" actId="26606"/>
          <ac:spMkLst>
            <pc:docMk/>
            <pc:sldMk cId="1998138005" sldId="264"/>
            <ac:spMk id="8" creationId="{3A3C2D7E-3F2E-404E-9B30-CB12DC972D50}"/>
          </ac:spMkLst>
        </pc:spChg>
        <pc:spChg chg="add">
          <ac:chgData name="Φωτεινή Κυριακού" userId="70667911f1c7cc56" providerId="LiveId" clId="{E957B1E6-A348-4011-A8A5-ECC39D66A4B7}" dt="2021-03-07T19:30:10.526" v="5282" actId="26606"/>
          <ac:spMkLst>
            <pc:docMk/>
            <pc:sldMk cId="1998138005" sldId="264"/>
            <ac:spMk id="10" creationId="{F1F7FD00-BF97-4325-B7C2-E451F20840A7}"/>
          </ac:spMkLst>
        </pc:spChg>
        <pc:spChg chg="add">
          <ac:chgData name="Φωτεινή Κυριακού" userId="70667911f1c7cc56" providerId="LiveId" clId="{E957B1E6-A348-4011-A8A5-ECC39D66A4B7}" dt="2021-03-07T19:30:10.526" v="5282" actId="26606"/>
          <ac:spMkLst>
            <pc:docMk/>
            <pc:sldMk cId="1998138005" sldId="264"/>
            <ac:spMk id="12" creationId="{179B5294-DA4E-4926-B14A-DD6E07A12F67}"/>
          </ac:spMkLst>
        </pc:spChg>
      </pc:sldChg>
      <pc:sldChg chg="addSp modSp new mod setBg">
        <pc:chgData name="Φωτεινή Κυριακού" userId="70667911f1c7cc56" providerId="LiveId" clId="{E957B1E6-A348-4011-A8A5-ECC39D66A4B7}" dt="2021-03-07T19:29:47.080" v="5281" actId="26606"/>
        <pc:sldMkLst>
          <pc:docMk/>
          <pc:sldMk cId="3607503752" sldId="265"/>
        </pc:sldMkLst>
        <pc:spChg chg="mod">
          <ac:chgData name="Φωτεινή Κυριακού" userId="70667911f1c7cc56" providerId="LiveId" clId="{E957B1E6-A348-4011-A8A5-ECC39D66A4B7}" dt="2021-03-07T19:29:47.080" v="5281" actId="26606"/>
          <ac:spMkLst>
            <pc:docMk/>
            <pc:sldMk cId="3607503752" sldId="265"/>
            <ac:spMk id="2" creationId="{A4850221-BFAE-40B8-86D8-8095175EDF6C}"/>
          </ac:spMkLst>
        </pc:spChg>
        <pc:spChg chg="mod">
          <ac:chgData name="Φωτεινή Κυριακού" userId="70667911f1c7cc56" providerId="LiveId" clId="{E957B1E6-A348-4011-A8A5-ECC39D66A4B7}" dt="2021-03-07T19:29:47.080" v="5281" actId="26606"/>
          <ac:spMkLst>
            <pc:docMk/>
            <pc:sldMk cId="3607503752" sldId="265"/>
            <ac:spMk id="3" creationId="{6F085D1F-2FFF-4699-9F0A-CE41EB65AFD5}"/>
          </ac:spMkLst>
        </pc:spChg>
        <pc:spChg chg="add">
          <ac:chgData name="Φωτεινή Κυριακού" userId="70667911f1c7cc56" providerId="LiveId" clId="{E957B1E6-A348-4011-A8A5-ECC39D66A4B7}" dt="2021-03-07T19:29:47.080" v="5281" actId="26606"/>
          <ac:spMkLst>
            <pc:docMk/>
            <pc:sldMk cId="3607503752" sldId="265"/>
            <ac:spMk id="8" creationId="{3A3C2D7E-3F2E-404E-9B30-CB12DC972D50}"/>
          </ac:spMkLst>
        </pc:spChg>
        <pc:spChg chg="add">
          <ac:chgData name="Φωτεινή Κυριακού" userId="70667911f1c7cc56" providerId="LiveId" clId="{E957B1E6-A348-4011-A8A5-ECC39D66A4B7}" dt="2021-03-07T19:29:47.080" v="5281" actId="26606"/>
          <ac:spMkLst>
            <pc:docMk/>
            <pc:sldMk cId="3607503752" sldId="265"/>
            <ac:spMk id="10" creationId="{F1F7FD00-BF97-4325-B7C2-E451F20840A7}"/>
          </ac:spMkLst>
        </pc:spChg>
        <pc:spChg chg="add">
          <ac:chgData name="Φωτεινή Κυριακού" userId="70667911f1c7cc56" providerId="LiveId" clId="{E957B1E6-A348-4011-A8A5-ECC39D66A4B7}" dt="2021-03-07T19:29:47.080" v="5281" actId="26606"/>
          <ac:spMkLst>
            <pc:docMk/>
            <pc:sldMk cId="3607503752" sldId="265"/>
            <ac:spMk id="12" creationId="{179B5294-DA4E-4926-B14A-DD6E07A12F67}"/>
          </ac:spMkLst>
        </pc:spChg>
      </pc:sldChg>
      <pc:sldChg chg="addSp modSp new mod setBg">
        <pc:chgData name="Φωτεινή Κυριακού" userId="70667911f1c7cc56" providerId="LiveId" clId="{E957B1E6-A348-4011-A8A5-ECC39D66A4B7}" dt="2021-03-07T19:29:42.498" v="5280" actId="26606"/>
        <pc:sldMkLst>
          <pc:docMk/>
          <pc:sldMk cId="2847785369" sldId="266"/>
        </pc:sldMkLst>
        <pc:spChg chg="mod">
          <ac:chgData name="Φωτεινή Κυριακού" userId="70667911f1c7cc56" providerId="LiveId" clId="{E957B1E6-A348-4011-A8A5-ECC39D66A4B7}" dt="2021-03-07T19:29:42.498" v="5280" actId="26606"/>
          <ac:spMkLst>
            <pc:docMk/>
            <pc:sldMk cId="2847785369" sldId="266"/>
            <ac:spMk id="2" creationId="{F38A3172-7B2C-4F6A-A64B-8F9BA71D70CC}"/>
          </ac:spMkLst>
        </pc:spChg>
        <pc:spChg chg="mod">
          <ac:chgData name="Φωτεινή Κυριακού" userId="70667911f1c7cc56" providerId="LiveId" clId="{E957B1E6-A348-4011-A8A5-ECC39D66A4B7}" dt="2021-03-07T19:29:42.498" v="5280" actId="26606"/>
          <ac:spMkLst>
            <pc:docMk/>
            <pc:sldMk cId="2847785369" sldId="266"/>
            <ac:spMk id="3" creationId="{ABCD62A2-69D9-41D9-A681-BBDE049F7E43}"/>
          </ac:spMkLst>
        </pc:spChg>
        <pc:spChg chg="add">
          <ac:chgData name="Φωτεινή Κυριακού" userId="70667911f1c7cc56" providerId="LiveId" clId="{E957B1E6-A348-4011-A8A5-ECC39D66A4B7}" dt="2021-03-07T19:29:42.498" v="5280" actId="26606"/>
          <ac:spMkLst>
            <pc:docMk/>
            <pc:sldMk cId="2847785369" sldId="266"/>
            <ac:spMk id="8" creationId="{0A46F010-D160-4609-8979-FFD8C1EA6C43}"/>
          </ac:spMkLst>
        </pc:spChg>
        <pc:spChg chg="add">
          <ac:chgData name="Φωτεινή Κυριακού" userId="70667911f1c7cc56" providerId="LiveId" clId="{E957B1E6-A348-4011-A8A5-ECC39D66A4B7}" dt="2021-03-07T19:29:42.498" v="5280" actId="26606"/>
          <ac:spMkLst>
            <pc:docMk/>
            <pc:sldMk cId="2847785369" sldId="266"/>
            <ac:spMk id="10" creationId="{81B8C4F6-C3AC-4C94-8EC7-E4F7B7E9CDB6}"/>
          </ac:spMkLst>
        </pc:spChg>
        <pc:spChg chg="add">
          <ac:chgData name="Φωτεινή Κυριακού" userId="70667911f1c7cc56" providerId="LiveId" clId="{E957B1E6-A348-4011-A8A5-ECC39D66A4B7}" dt="2021-03-07T19:29:42.498" v="5280" actId="26606"/>
          <ac:spMkLst>
            <pc:docMk/>
            <pc:sldMk cId="2847785369" sldId="266"/>
            <ac:spMk id="40" creationId="{91328346-8BAD-4616-B50B-5CFDA5648D6A}"/>
          </ac:spMkLst>
        </pc:spChg>
        <pc:grpChg chg="add">
          <ac:chgData name="Φωτεινή Κυριακού" userId="70667911f1c7cc56" providerId="LiveId" clId="{E957B1E6-A348-4011-A8A5-ECC39D66A4B7}" dt="2021-03-07T19:29:42.498" v="5280" actId="26606"/>
          <ac:grpSpMkLst>
            <pc:docMk/>
            <pc:sldMk cId="2847785369" sldId="266"/>
            <ac:grpSpMk id="12" creationId="{0B789310-9859-4942-98C8-3D2F12AAAE73}"/>
          </ac:grpSpMkLst>
        </pc:grpChg>
        <pc:grpChg chg="add">
          <ac:chgData name="Φωτεινή Κυριακού" userId="70667911f1c7cc56" providerId="LiveId" clId="{E957B1E6-A348-4011-A8A5-ECC39D66A4B7}" dt="2021-03-07T19:29:42.498" v="5280" actId="26606"/>
          <ac:grpSpMkLst>
            <pc:docMk/>
            <pc:sldMk cId="2847785369" sldId="266"/>
            <ac:grpSpMk id="26" creationId="{6F1CEC7A-E419-4950-AA57-B00546C29CAF}"/>
          </ac:grpSpMkLst>
        </pc:grpChg>
      </pc:sldChg>
      <pc:sldChg chg="addSp delSp modSp new mod setBg setClrOvrMap">
        <pc:chgData name="Φωτεινή Κυριακού" userId="70667911f1c7cc56" providerId="LiveId" clId="{E957B1E6-A348-4011-A8A5-ECC39D66A4B7}" dt="2021-03-07T19:29:36.893" v="5279" actId="26606"/>
        <pc:sldMkLst>
          <pc:docMk/>
          <pc:sldMk cId="2996786422" sldId="267"/>
        </pc:sldMkLst>
        <pc:spChg chg="mod">
          <ac:chgData name="Φωτεινή Κυριακού" userId="70667911f1c7cc56" providerId="LiveId" clId="{E957B1E6-A348-4011-A8A5-ECC39D66A4B7}" dt="2021-03-07T19:29:36.893" v="5279" actId="26606"/>
          <ac:spMkLst>
            <pc:docMk/>
            <pc:sldMk cId="2996786422" sldId="267"/>
            <ac:spMk id="2" creationId="{EFF9F22C-F25E-44C3-AE88-8E3C075812E5}"/>
          </ac:spMkLst>
        </pc:spChg>
        <pc:spChg chg="mod">
          <ac:chgData name="Φωτεινή Κυριακού" userId="70667911f1c7cc56" providerId="LiveId" clId="{E957B1E6-A348-4011-A8A5-ECC39D66A4B7}" dt="2021-03-07T19:29:36.893" v="5279" actId="26606"/>
          <ac:spMkLst>
            <pc:docMk/>
            <pc:sldMk cId="2996786422" sldId="267"/>
            <ac:spMk id="3" creationId="{46D51146-797C-4D29-936F-3ECB799F6016}"/>
          </ac:spMkLst>
        </pc:spChg>
        <pc:spChg chg="add del">
          <ac:chgData name="Φωτεινή Κυριακού" userId="70667911f1c7cc56" providerId="LiveId" clId="{E957B1E6-A348-4011-A8A5-ECC39D66A4B7}" dt="2021-03-07T19:29:36.862" v="5278" actId="26606"/>
          <ac:spMkLst>
            <pc:docMk/>
            <pc:sldMk cId="2996786422" sldId="267"/>
            <ac:spMk id="8" creationId="{5BE0789E-91A7-4246-978E-A17FE1BF952A}"/>
          </ac:spMkLst>
        </pc:spChg>
        <pc:spChg chg="add del">
          <ac:chgData name="Φωτεινή Κυριακού" userId="70667911f1c7cc56" providerId="LiveId" clId="{E957B1E6-A348-4011-A8A5-ECC39D66A4B7}" dt="2021-03-07T19:29:36.862" v="5278" actId="26606"/>
          <ac:spMkLst>
            <pc:docMk/>
            <pc:sldMk cId="2996786422" sldId="267"/>
            <ac:spMk id="24" creationId="{15EDA122-4530-45D2-A70A-B1A967AAE566}"/>
          </ac:spMkLst>
        </pc:spChg>
        <pc:spChg chg="add del">
          <ac:chgData name="Φωτεινή Κυριακού" userId="70667911f1c7cc56" providerId="LiveId" clId="{E957B1E6-A348-4011-A8A5-ECC39D66A4B7}" dt="2021-03-07T19:29:36.862" v="5278" actId="26606"/>
          <ac:spMkLst>
            <pc:docMk/>
            <pc:sldMk cId="2996786422" sldId="267"/>
            <ac:spMk id="26" creationId="{9782F52E-0F94-4BFC-9F89-B054DDEAB9EF}"/>
          </ac:spMkLst>
        </pc:spChg>
        <pc:spChg chg="add">
          <ac:chgData name="Φωτεινή Κυριακού" userId="70667911f1c7cc56" providerId="LiveId" clId="{E957B1E6-A348-4011-A8A5-ECC39D66A4B7}" dt="2021-03-07T19:29:36.893" v="5279" actId="26606"/>
          <ac:spMkLst>
            <pc:docMk/>
            <pc:sldMk cId="2996786422" sldId="267"/>
            <ac:spMk id="39" creationId="{0A46F010-D160-4609-8979-FFD8C1EA6C43}"/>
          </ac:spMkLst>
        </pc:spChg>
        <pc:spChg chg="add">
          <ac:chgData name="Φωτεινή Κυριακού" userId="70667911f1c7cc56" providerId="LiveId" clId="{E957B1E6-A348-4011-A8A5-ECC39D66A4B7}" dt="2021-03-07T19:29:36.893" v="5279" actId="26606"/>
          <ac:spMkLst>
            <pc:docMk/>
            <pc:sldMk cId="2996786422" sldId="267"/>
            <ac:spMk id="40" creationId="{91328346-8BAD-4616-B50B-5CFDA5648D6A}"/>
          </ac:spMkLst>
        </pc:spChg>
        <pc:spChg chg="add">
          <ac:chgData name="Φωτεινή Κυριακού" userId="70667911f1c7cc56" providerId="LiveId" clId="{E957B1E6-A348-4011-A8A5-ECC39D66A4B7}" dt="2021-03-07T19:29:36.893" v="5279" actId="26606"/>
          <ac:spMkLst>
            <pc:docMk/>
            <pc:sldMk cId="2996786422" sldId="267"/>
            <ac:spMk id="41" creationId="{81B8C4F6-C3AC-4C94-8EC7-E4F7B7E9CDB6}"/>
          </ac:spMkLst>
        </pc:spChg>
        <pc:grpChg chg="add del">
          <ac:chgData name="Φωτεινή Κυριακού" userId="70667911f1c7cc56" providerId="LiveId" clId="{E957B1E6-A348-4011-A8A5-ECC39D66A4B7}" dt="2021-03-07T19:29:36.862" v="5278" actId="26606"/>
          <ac:grpSpMkLst>
            <pc:docMk/>
            <pc:sldMk cId="2996786422" sldId="267"/>
            <ac:grpSpMk id="10" creationId="{3C6C0BD2-8B3C-4042-B4EE-5DB7665A3736}"/>
          </ac:grpSpMkLst>
        </pc:grpChg>
        <pc:grpChg chg="add">
          <ac:chgData name="Φωτεινή Κυριακού" userId="70667911f1c7cc56" providerId="LiveId" clId="{E957B1E6-A348-4011-A8A5-ECC39D66A4B7}" dt="2021-03-07T19:29:36.893" v="5279" actId="26606"/>
          <ac:grpSpMkLst>
            <pc:docMk/>
            <pc:sldMk cId="2996786422" sldId="267"/>
            <ac:grpSpMk id="12" creationId="{0B789310-9859-4942-98C8-3D2F12AAAE73}"/>
          </ac:grpSpMkLst>
        </pc:grpChg>
        <pc:grpChg chg="add">
          <ac:chgData name="Φωτεινή Κυριακού" userId="70667911f1c7cc56" providerId="LiveId" clId="{E957B1E6-A348-4011-A8A5-ECC39D66A4B7}" dt="2021-03-07T19:29:36.893" v="5279" actId="26606"/>
          <ac:grpSpMkLst>
            <pc:docMk/>
            <pc:sldMk cId="2996786422" sldId="267"/>
            <ac:grpSpMk id="43" creationId="{6F1CEC7A-E419-4950-AA57-B00546C29CAF}"/>
          </ac:grpSpMkLst>
        </pc:grpChg>
      </pc:sldChg>
      <pc:sldChg chg="addSp modSp new mod setBg setClrOvrMap">
        <pc:chgData name="Φωτεινή Κυριακού" userId="70667911f1c7cc56" providerId="LiveId" clId="{E957B1E6-A348-4011-A8A5-ECC39D66A4B7}" dt="2021-03-07T19:30:19.285" v="5283" actId="26606"/>
        <pc:sldMkLst>
          <pc:docMk/>
          <pc:sldMk cId="3782716642" sldId="268"/>
        </pc:sldMkLst>
        <pc:spChg chg="mod">
          <ac:chgData name="Φωτεινή Κυριακού" userId="70667911f1c7cc56" providerId="LiveId" clId="{E957B1E6-A348-4011-A8A5-ECC39D66A4B7}" dt="2021-03-07T19:30:19.285" v="5283" actId="26606"/>
          <ac:spMkLst>
            <pc:docMk/>
            <pc:sldMk cId="3782716642" sldId="268"/>
            <ac:spMk id="2" creationId="{BB2400FF-E6C7-4C87-B32D-0D3117879A7D}"/>
          </ac:spMkLst>
        </pc:spChg>
        <pc:spChg chg="mod">
          <ac:chgData name="Φωτεινή Κυριακού" userId="70667911f1c7cc56" providerId="LiveId" clId="{E957B1E6-A348-4011-A8A5-ECC39D66A4B7}" dt="2021-03-07T19:30:19.285" v="5283" actId="26606"/>
          <ac:spMkLst>
            <pc:docMk/>
            <pc:sldMk cId="3782716642" sldId="268"/>
            <ac:spMk id="3" creationId="{DB23D1DF-4A72-476F-BFD2-7012C4479B05}"/>
          </ac:spMkLst>
        </pc:spChg>
        <pc:spChg chg="add">
          <ac:chgData name="Φωτεινή Κυριακού" userId="70667911f1c7cc56" providerId="LiveId" clId="{E957B1E6-A348-4011-A8A5-ECC39D66A4B7}" dt="2021-03-07T19:30:19.285" v="5283" actId="26606"/>
          <ac:spMkLst>
            <pc:docMk/>
            <pc:sldMk cId="3782716642" sldId="268"/>
            <ac:spMk id="8" creationId="{5BE0789E-91A7-4246-978E-A17FE1BF952A}"/>
          </ac:spMkLst>
        </pc:spChg>
        <pc:spChg chg="add">
          <ac:chgData name="Φωτεινή Κυριακού" userId="70667911f1c7cc56" providerId="LiveId" clId="{E957B1E6-A348-4011-A8A5-ECC39D66A4B7}" dt="2021-03-07T19:30:19.285" v="5283" actId="26606"/>
          <ac:spMkLst>
            <pc:docMk/>
            <pc:sldMk cId="3782716642" sldId="268"/>
            <ac:spMk id="24" creationId="{15EDA122-4530-45D2-A70A-B1A967AAE566}"/>
          </ac:spMkLst>
        </pc:spChg>
        <pc:spChg chg="add">
          <ac:chgData name="Φωτεινή Κυριακού" userId="70667911f1c7cc56" providerId="LiveId" clId="{E957B1E6-A348-4011-A8A5-ECC39D66A4B7}" dt="2021-03-07T19:30:19.285" v="5283" actId="26606"/>
          <ac:spMkLst>
            <pc:docMk/>
            <pc:sldMk cId="3782716642" sldId="268"/>
            <ac:spMk id="26" creationId="{9782F52E-0F94-4BFC-9F89-B054DDEAB9EF}"/>
          </ac:spMkLst>
        </pc:spChg>
        <pc:grpChg chg="add">
          <ac:chgData name="Φωτεινή Κυριακού" userId="70667911f1c7cc56" providerId="LiveId" clId="{E957B1E6-A348-4011-A8A5-ECC39D66A4B7}" dt="2021-03-07T19:30:19.285" v="5283" actId="26606"/>
          <ac:grpSpMkLst>
            <pc:docMk/>
            <pc:sldMk cId="3782716642" sldId="268"/>
            <ac:grpSpMk id="10" creationId="{3C6C0BD2-8B3C-4042-B4EE-5DB7665A3736}"/>
          </ac:grpSpMkLst>
        </pc:grpChg>
      </pc:sldChg>
      <pc:sldChg chg="addSp delSp modSp new mod setBg">
        <pc:chgData name="Φωτεινή Κυριακού" userId="70667911f1c7cc56" providerId="LiveId" clId="{E957B1E6-A348-4011-A8A5-ECC39D66A4B7}" dt="2021-03-12T06:56:48.424" v="5853" actId="26606"/>
        <pc:sldMkLst>
          <pc:docMk/>
          <pc:sldMk cId="2642919480" sldId="269"/>
        </pc:sldMkLst>
        <pc:spChg chg="mod">
          <ac:chgData name="Φωτεινή Κυριακού" userId="70667911f1c7cc56" providerId="LiveId" clId="{E957B1E6-A348-4011-A8A5-ECC39D66A4B7}" dt="2021-03-12T06:56:48.386" v="5852" actId="26606"/>
          <ac:spMkLst>
            <pc:docMk/>
            <pc:sldMk cId="2642919480" sldId="269"/>
            <ac:spMk id="2" creationId="{9BE92038-5356-4978-8E50-2BBD661A4551}"/>
          </ac:spMkLst>
        </pc:spChg>
        <pc:spChg chg="add del mod">
          <ac:chgData name="Φωτεινή Κυριακού" userId="70667911f1c7cc56" providerId="LiveId" clId="{E957B1E6-A348-4011-A8A5-ECC39D66A4B7}" dt="2021-03-12T06:56:48.424" v="5853" actId="26606"/>
          <ac:spMkLst>
            <pc:docMk/>
            <pc:sldMk cId="2642919480" sldId="269"/>
            <ac:spMk id="3" creationId="{743951CE-2112-49F5-87B9-4D557DABC9A0}"/>
          </ac:spMkLst>
        </pc:spChg>
        <pc:spChg chg="add del">
          <ac:chgData name="Φωτεινή Κυριακού" userId="70667911f1c7cc56" providerId="LiveId" clId="{E957B1E6-A348-4011-A8A5-ECC39D66A4B7}" dt="2021-03-12T06:56:38.694" v="5850" actId="26606"/>
          <ac:spMkLst>
            <pc:docMk/>
            <pc:sldMk cId="2642919480" sldId="269"/>
            <ac:spMk id="9" creationId="{A3D9AEEE-1CCD-43C0-BA3E-16D60A6E23C0}"/>
          </ac:spMkLst>
        </pc:spChg>
        <pc:spChg chg="add del">
          <ac:chgData name="Φωτεινή Κυριακού" userId="70667911f1c7cc56" providerId="LiveId" clId="{E957B1E6-A348-4011-A8A5-ECC39D66A4B7}" dt="2021-03-12T06:56:38.694" v="5850" actId="26606"/>
          <ac:spMkLst>
            <pc:docMk/>
            <pc:sldMk cId="2642919480" sldId="269"/>
            <ac:spMk id="11" creationId="{60F880A6-33D3-4EEC-A780-B73559B9F24C}"/>
          </ac:spMkLst>
        </pc:spChg>
        <pc:spChg chg="add del">
          <ac:chgData name="Φωτεινή Κυριακού" userId="70667911f1c7cc56" providerId="LiveId" clId="{E957B1E6-A348-4011-A8A5-ECC39D66A4B7}" dt="2021-03-12T06:56:38.694" v="5850" actId="26606"/>
          <ac:spMkLst>
            <pc:docMk/>
            <pc:sldMk cId="2642919480" sldId="269"/>
            <ac:spMk id="13" creationId="{2C6246ED-0535-4496-A8F6-1E80CC4EB853}"/>
          </ac:spMkLst>
        </pc:spChg>
        <pc:spChg chg="add del">
          <ac:chgData name="Φωτεινή Κυριακού" userId="70667911f1c7cc56" providerId="LiveId" clId="{E957B1E6-A348-4011-A8A5-ECC39D66A4B7}" dt="2021-03-12T06:56:48.386" v="5852" actId="26606"/>
          <ac:spMkLst>
            <pc:docMk/>
            <pc:sldMk cId="2642919480" sldId="269"/>
            <ac:spMk id="15" creationId="{175CD74B-9CE8-4F20-A3E4-A22A7F036042}"/>
          </ac:spMkLst>
        </pc:spChg>
        <pc:spChg chg="add del">
          <ac:chgData name="Φωτεινή Κυριακού" userId="70667911f1c7cc56" providerId="LiveId" clId="{E957B1E6-A348-4011-A8A5-ECC39D66A4B7}" dt="2021-03-12T06:56:48.386" v="5852" actId="26606"/>
          <ac:spMkLst>
            <pc:docMk/>
            <pc:sldMk cId="2642919480" sldId="269"/>
            <ac:spMk id="16" creationId="{99C44665-BECF-4482-A00C-E4BE2A87DC7B}"/>
          </ac:spMkLst>
        </pc:spChg>
        <pc:spChg chg="add del">
          <ac:chgData name="Φωτεινή Κυριακού" userId="70667911f1c7cc56" providerId="LiveId" clId="{E957B1E6-A348-4011-A8A5-ECC39D66A4B7}" dt="2021-03-12T06:56:48.386" v="5852" actId="26606"/>
          <ac:spMkLst>
            <pc:docMk/>
            <pc:sldMk cId="2642919480" sldId="269"/>
            <ac:spMk id="17" creationId="{20398C1D-D011-4BA8-AC81-E829677B87FF}"/>
          </ac:spMkLst>
        </pc:spChg>
        <pc:graphicFrameChg chg="add del">
          <ac:chgData name="Φωτεινή Κυριακού" userId="70667911f1c7cc56" providerId="LiveId" clId="{E957B1E6-A348-4011-A8A5-ECC39D66A4B7}" dt="2021-03-12T06:56:38.694" v="5850" actId="26606"/>
          <ac:graphicFrameMkLst>
            <pc:docMk/>
            <pc:sldMk cId="2642919480" sldId="269"/>
            <ac:graphicFrameMk id="5" creationId="{3C3F9013-EF0E-44DC-BBF8-17C5B0F3D81E}"/>
          </ac:graphicFrameMkLst>
        </pc:graphicFrameChg>
        <pc:graphicFrameChg chg="add del">
          <ac:chgData name="Φωτεινή Κυριακού" userId="70667911f1c7cc56" providerId="LiveId" clId="{E957B1E6-A348-4011-A8A5-ECC39D66A4B7}" dt="2021-03-12T06:56:48.386" v="5852" actId="26606"/>
          <ac:graphicFrameMkLst>
            <pc:docMk/>
            <pc:sldMk cId="2642919480" sldId="269"/>
            <ac:graphicFrameMk id="18" creationId="{D5193BB2-B784-4DB9-BAC7-58DDA71DCC6E}"/>
          </ac:graphicFrameMkLst>
        </pc:graphicFrameChg>
        <pc:graphicFrameChg chg="add">
          <ac:chgData name="Φωτεινή Κυριακού" userId="70667911f1c7cc56" providerId="LiveId" clId="{E957B1E6-A348-4011-A8A5-ECC39D66A4B7}" dt="2021-03-12T06:56:48.424" v="5853" actId="26606"/>
          <ac:graphicFrameMkLst>
            <pc:docMk/>
            <pc:sldMk cId="2642919480" sldId="269"/>
            <ac:graphicFrameMk id="20" creationId="{8B56F587-C627-4ECD-9D69-A87886D19F9C}"/>
          </ac:graphicFrameMkLst>
        </pc:graphicFrameChg>
      </pc:sldChg>
      <pc:sldChg chg="addSp delSp modSp new mod setBg">
        <pc:chgData name="Φωτεινή Κυριακού" userId="70667911f1c7cc56" providerId="LiveId" clId="{E957B1E6-A348-4011-A8A5-ECC39D66A4B7}" dt="2021-03-22T06:26:48.012" v="6757"/>
        <pc:sldMkLst>
          <pc:docMk/>
          <pc:sldMk cId="606749156" sldId="270"/>
        </pc:sldMkLst>
        <pc:spChg chg="mod">
          <ac:chgData name="Φωτεινή Κυριακού" userId="70667911f1c7cc56" providerId="LiveId" clId="{E957B1E6-A348-4011-A8A5-ECC39D66A4B7}" dt="2021-03-16T17:49:34.398" v="6148" actId="26606"/>
          <ac:spMkLst>
            <pc:docMk/>
            <pc:sldMk cId="606749156" sldId="270"/>
            <ac:spMk id="2" creationId="{6F454D56-2217-425C-AB87-2F97C9ED2D9B}"/>
          </ac:spMkLst>
        </pc:spChg>
        <pc:spChg chg="del mod">
          <ac:chgData name="Φωτεινή Κυριακού" userId="70667911f1c7cc56" providerId="LiveId" clId="{E957B1E6-A348-4011-A8A5-ECC39D66A4B7}" dt="2021-03-16T17:49:34.398" v="6148" actId="26606"/>
          <ac:spMkLst>
            <pc:docMk/>
            <pc:sldMk cId="606749156" sldId="270"/>
            <ac:spMk id="3" creationId="{99C005BB-DE9A-4AE7-9E0C-DC13FCA2984C}"/>
          </ac:spMkLst>
        </pc:spChg>
        <pc:spChg chg="add">
          <ac:chgData name="Φωτεινή Κυριακού" userId="70667911f1c7cc56" providerId="LiveId" clId="{E957B1E6-A348-4011-A8A5-ECC39D66A4B7}" dt="2021-03-16T17:49:34.398" v="6148" actId="26606"/>
          <ac:spMkLst>
            <pc:docMk/>
            <pc:sldMk cId="606749156" sldId="270"/>
            <ac:spMk id="9" creationId="{A3D9AEEE-1CCD-43C0-BA3E-16D60A6E23C0}"/>
          </ac:spMkLst>
        </pc:spChg>
        <pc:spChg chg="add">
          <ac:chgData name="Φωτεινή Κυριακού" userId="70667911f1c7cc56" providerId="LiveId" clId="{E957B1E6-A348-4011-A8A5-ECC39D66A4B7}" dt="2021-03-16T17:49:34.398" v="6148" actId="26606"/>
          <ac:spMkLst>
            <pc:docMk/>
            <pc:sldMk cId="606749156" sldId="270"/>
            <ac:spMk id="11" creationId="{60F880A6-33D3-4EEC-A780-B73559B9F24C}"/>
          </ac:spMkLst>
        </pc:spChg>
        <pc:spChg chg="add">
          <ac:chgData name="Φωτεινή Κυριακού" userId="70667911f1c7cc56" providerId="LiveId" clId="{E957B1E6-A348-4011-A8A5-ECC39D66A4B7}" dt="2021-03-16T17:49:34.398" v="6148" actId="26606"/>
          <ac:spMkLst>
            <pc:docMk/>
            <pc:sldMk cId="606749156" sldId="270"/>
            <ac:spMk id="13" creationId="{2C6246ED-0535-4496-A8F6-1E80CC4EB853}"/>
          </ac:spMkLst>
        </pc:spChg>
        <pc:graphicFrameChg chg="add mod">
          <ac:chgData name="Φωτεινή Κυριακού" userId="70667911f1c7cc56" providerId="LiveId" clId="{E957B1E6-A348-4011-A8A5-ECC39D66A4B7}" dt="2021-03-22T06:26:48.012" v="6757"/>
          <ac:graphicFrameMkLst>
            <pc:docMk/>
            <pc:sldMk cId="606749156" sldId="270"/>
            <ac:graphicFrameMk id="5" creationId="{56B785AE-5505-42A5-9D8A-32A6235DA892}"/>
          </ac:graphicFrameMkLst>
        </pc:graphicFrameChg>
      </pc:sldChg>
      <pc:sldChg chg="addSp modSp new mod setBg setClrOvrMap">
        <pc:chgData name="Φωτεινή Κυριακού" userId="70667911f1c7cc56" providerId="LiveId" clId="{E957B1E6-A348-4011-A8A5-ECC39D66A4B7}" dt="2021-03-16T17:53:23.304" v="6437" actId="122"/>
        <pc:sldMkLst>
          <pc:docMk/>
          <pc:sldMk cId="141999758" sldId="271"/>
        </pc:sldMkLst>
        <pc:spChg chg="mod">
          <ac:chgData name="Φωτεινή Κυριακού" userId="70667911f1c7cc56" providerId="LiveId" clId="{E957B1E6-A348-4011-A8A5-ECC39D66A4B7}" dt="2021-03-16T17:53:11.844" v="6435" actId="26606"/>
          <ac:spMkLst>
            <pc:docMk/>
            <pc:sldMk cId="141999758" sldId="271"/>
            <ac:spMk id="2" creationId="{6125D3F4-D152-4B05-8155-063055F01D03}"/>
          </ac:spMkLst>
        </pc:spChg>
        <pc:spChg chg="mod">
          <ac:chgData name="Φωτεινή Κυριακού" userId="70667911f1c7cc56" providerId="LiveId" clId="{E957B1E6-A348-4011-A8A5-ECC39D66A4B7}" dt="2021-03-16T17:53:23.304" v="6437" actId="122"/>
          <ac:spMkLst>
            <pc:docMk/>
            <pc:sldMk cId="141999758" sldId="271"/>
            <ac:spMk id="3" creationId="{033A61B2-9829-4052-B30D-022987FADB67}"/>
          </ac:spMkLst>
        </pc:spChg>
        <pc:spChg chg="add">
          <ac:chgData name="Φωτεινή Κυριακού" userId="70667911f1c7cc56" providerId="LiveId" clId="{E957B1E6-A348-4011-A8A5-ECC39D66A4B7}" dt="2021-03-16T17:53:11.844" v="6435" actId="26606"/>
          <ac:spMkLst>
            <pc:docMk/>
            <pc:sldMk cId="141999758" sldId="271"/>
            <ac:spMk id="8" creationId="{5BE0789E-91A7-4246-978E-A17FE1BF952A}"/>
          </ac:spMkLst>
        </pc:spChg>
        <pc:spChg chg="add">
          <ac:chgData name="Φωτεινή Κυριακού" userId="70667911f1c7cc56" providerId="LiveId" clId="{E957B1E6-A348-4011-A8A5-ECC39D66A4B7}" dt="2021-03-16T17:53:11.844" v="6435" actId="26606"/>
          <ac:spMkLst>
            <pc:docMk/>
            <pc:sldMk cId="141999758" sldId="271"/>
            <ac:spMk id="24" creationId="{15EDA122-4530-45D2-A70A-B1A967AAE566}"/>
          </ac:spMkLst>
        </pc:spChg>
        <pc:spChg chg="add">
          <ac:chgData name="Φωτεινή Κυριακού" userId="70667911f1c7cc56" providerId="LiveId" clId="{E957B1E6-A348-4011-A8A5-ECC39D66A4B7}" dt="2021-03-16T17:53:11.844" v="6435" actId="26606"/>
          <ac:spMkLst>
            <pc:docMk/>
            <pc:sldMk cId="141999758" sldId="271"/>
            <ac:spMk id="26" creationId="{9782F52E-0F94-4BFC-9F89-B054DDEAB9EF}"/>
          </ac:spMkLst>
        </pc:spChg>
        <pc:grpChg chg="add">
          <ac:chgData name="Φωτεινή Κυριακού" userId="70667911f1c7cc56" providerId="LiveId" clId="{E957B1E6-A348-4011-A8A5-ECC39D66A4B7}" dt="2021-03-16T17:53:11.844" v="6435" actId="26606"/>
          <ac:grpSpMkLst>
            <pc:docMk/>
            <pc:sldMk cId="141999758" sldId="271"/>
            <ac:grpSpMk id="10" creationId="{3C6C0BD2-8B3C-4042-B4EE-5DB7665A3736}"/>
          </ac:grpSpMkLst>
        </pc:grpChg>
      </pc:sldChg>
      <pc:sldChg chg="modSp mod">
        <pc:chgData name="Φωτεινή Κυριακού" userId="70667911f1c7cc56" providerId="LiveId" clId="{E957B1E6-A348-4011-A8A5-ECC39D66A4B7}" dt="2021-03-20T20:02:38.298" v="6480" actId="20577"/>
        <pc:sldMkLst>
          <pc:docMk/>
          <pc:sldMk cId="1113193724" sldId="273"/>
        </pc:sldMkLst>
        <pc:spChg chg="mod">
          <ac:chgData name="Φωτεινή Κυριακού" userId="70667911f1c7cc56" providerId="LiveId" clId="{E957B1E6-A348-4011-A8A5-ECC39D66A4B7}" dt="2021-03-20T20:02:38.298" v="6480" actId="20577"/>
          <ac:spMkLst>
            <pc:docMk/>
            <pc:sldMk cId="1113193724" sldId="273"/>
            <ac:spMk id="3" creationId="{03691EE2-3671-44D0-990D-7E2ECD73FE23}"/>
          </ac:spMkLst>
        </pc:spChg>
      </pc:sldChg>
      <pc:sldChg chg="addSp del mod">
        <pc:chgData name="Φωτεινή Κυριακού" userId="70667911f1c7cc56" providerId="LiveId" clId="{E957B1E6-A348-4011-A8A5-ECC39D66A4B7}" dt="2021-03-20T20:20:38.519" v="6711" actId="2696"/>
        <pc:sldMkLst>
          <pc:docMk/>
          <pc:sldMk cId="2836153483" sldId="274"/>
        </pc:sldMkLst>
        <pc:picChg chg="add">
          <ac:chgData name="Φωτεινή Κυριακού" userId="70667911f1c7cc56" providerId="LiveId" clId="{E957B1E6-A348-4011-A8A5-ECC39D66A4B7}" dt="2021-03-20T20:20:23.999" v="6710" actId="22"/>
          <ac:picMkLst>
            <pc:docMk/>
            <pc:sldMk cId="2836153483" sldId="274"/>
            <ac:picMk id="5" creationId="{8C167E83-5D92-4405-ACE3-7329A47E6D1A}"/>
          </ac:picMkLst>
        </pc:picChg>
      </pc:sldChg>
      <pc:sldChg chg="modSp mod">
        <pc:chgData name="Φωτεινή Κυριακού" userId="70667911f1c7cc56" providerId="LiveId" clId="{E957B1E6-A348-4011-A8A5-ECC39D66A4B7}" dt="2021-03-20T20:43:29.932" v="6724" actId="14100"/>
        <pc:sldMkLst>
          <pc:docMk/>
          <pc:sldMk cId="2685661337" sldId="275"/>
        </pc:sldMkLst>
        <pc:spChg chg="mod">
          <ac:chgData name="Φωτεινή Κυριακού" userId="70667911f1c7cc56" providerId="LiveId" clId="{E957B1E6-A348-4011-A8A5-ECC39D66A4B7}" dt="2021-03-20T20:43:25.905" v="6723" actId="14100"/>
          <ac:spMkLst>
            <pc:docMk/>
            <pc:sldMk cId="2685661337" sldId="275"/>
            <ac:spMk id="2" creationId="{36BA6403-3C70-443B-BE7A-C36BF5E9958D}"/>
          </ac:spMkLst>
        </pc:spChg>
        <pc:picChg chg="mod">
          <ac:chgData name="Φωτεινή Κυριακού" userId="70667911f1c7cc56" providerId="LiveId" clId="{E957B1E6-A348-4011-A8A5-ECC39D66A4B7}" dt="2021-03-20T20:43:29.932" v="6724" actId="14100"/>
          <ac:picMkLst>
            <pc:docMk/>
            <pc:sldMk cId="2685661337" sldId="275"/>
            <ac:picMk id="5" creationId="{641D49EC-14F1-431D-9D7D-B2DCC30F5CEE}"/>
          </ac:picMkLst>
        </pc:picChg>
      </pc:sldChg>
      <pc:sldChg chg="modSp mod">
        <pc:chgData name="Φωτεινή Κυριακού" userId="70667911f1c7cc56" providerId="LiveId" clId="{E957B1E6-A348-4011-A8A5-ECC39D66A4B7}" dt="2021-03-20T20:43:57.524" v="6729" actId="14100"/>
        <pc:sldMkLst>
          <pc:docMk/>
          <pc:sldMk cId="3570347221" sldId="276"/>
        </pc:sldMkLst>
        <pc:picChg chg="mod">
          <ac:chgData name="Φωτεινή Κυριακού" userId="70667911f1c7cc56" providerId="LiveId" clId="{E957B1E6-A348-4011-A8A5-ECC39D66A4B7}" dt="2021-03-20T20:43:57.524" v="6729" actId="14100"/>
          <ac:picMkLst>
            <pc:docMk/>
            <pc:sldMk cId="3570347221" sldId="276"/>
            <ac:picMk id="5" creationId="{F6D67674-980F-4A3F-AB70-971895C05844}"/>
          </ac:picMkLst>
        </pc:picChg>
      </pc:sldChg>
      <pc:sldChg chg="modSp mod">
        <pc:chgData name="Φωτεινή Κυριακού" userId="70667911f1c7cc56" providerId="LiveId" clId="{E957B1E6-A348-4011-A8A5-ECC39D66A4B7}" dt="2021-03-23T17:35:04.908" v="7919" actId="1076"/>
        <pc:sldMkLst>
          <pc:docMk/>
          <pc:sldMk cId="2572412145" sldId="277"/>
        </pc:sldMkLst>
        <pc:picChg chg="mod">
          <ac:chgData name="Φωτεινή Κυριακού" userId="70667911f1c7cc56" providerId="LiveId" clId="{E957B1E6-A348-4011-A8A5-ECC39D66A4B7}" dt="2021-03-23T17:35:04.908" v="7919" actId="1076"/>
          <ac:picMkLst>
            <pc:docMk/>
            <pc:sldMk cId="2572412145" sldId="277"/>
            <ac:picMk id="5" creationId="{321470FF-B04D-4944-A3EA-20BCDE913272}"/>
          </ac:picMkLst>
        </pc:picChg>
      </pc:sldChg>
      <pc:sldChg chg="modSp new del mod">
        <pc:chgData name="Φωτεινή Κυριακού" userId="70667911f1c7cc56" providerId="LiveId" clId="{E957B1E6-A348-4011-A8A5-ECC39D66A4B7}" dt="2021-03-20T20:23:04.477" v="6718" actId="2696"/>
        <pc:sldMkLst>
          <pc:docMk/>
          <pc:sldMk cId="634092397" sldId="278"/>
        </pc:sldMkLst>
        <pc:spChg chg="mod">
          <ac:chgData name="Φωτεινή Κυριακού" userId="70667911f1c7cc56" providerId="LiveId" clId="{E957B1E6-A348-4011-A8A5-ECC39D66A4B7}" dt="2021-03-20T20:05:23.903" v="6502" actId="20577"/>
          <ac:spMkLst>
            <pc:docMk/>
            <pc:sldMk cId="634092397" sldId="278"/>
            <ac:spMk id="2" creationId="{1667797A-7C3F-41B4-A405-A736EFCC861D}"/>
          </ac:spMkLst>
        </pc:spChg>
        <pc:spChg chg="mod">
          <ac:chgData name="Φωτεινή Κυριακού" userId="70667911f1c7cc56" providerId="LiveId" clId="{E957B1E6-A348-4011-A8A5-ECC39D66A4B7}" dt="2021-03-20T20:07:27.093" v="6696" actId="20577"/>
          <ac:spMkLst>
            <pc:docMk/>
            <pc:sldMk cId="634092397" sldId="278"/>
            <ac:spMk id="3" creationId="{EFAB169E-7B71-40DD-980C-26A6048D6D1A}"/>
          </ac:spMkLst>
        </pc:spChg>
      </pc:sldChg>
      <pc:sldChg chg="addSp delSp modSp new mod modClrScheme chgLayout">
        <pc:chgData name="Φωτεινή Κυριακού" userId="70667911f1c7cc56" providerId="LiveId" clId="{E957B1E6-A348-4011-A8A5-ECC39D66A4B7}" dt="2021-03-20T20:22:56.604" v="6717" actId="14100"/>
        <pc:sldMkLst>
          <pc:docMk/>
          <pc:sldMk cId="2002014973" sldId="279"/>
        </pc:sldMkLst>
        <pc:spChg chg="del mod ord">
          <ac:chgData name="Φωτεινή Κυριακού" userId="70667911f1c7cc56" providerId="LiveId" clId="{E957B1E6-A348-4011-A8A5-ECC39D66A4B7}" dt="2021-03-20T20:11:38.453" v="6700" actId="700"/>
          <ac:spMkLst>
            <pc:docMk/>
            <pc:sldMk cId="2002014973" sldId="279"/>
            <ac:spMk id="2" creationId="{2E0BEB82-3EC6-482C-98E3-50F97B9330F5}"/>
          </ac:spMkLst>
        </pc:spChg>
        <pc:spChg chg="del mod ord">
          <ac:chgData name="Φωτεινή Κυριακού" userId="70667911f1c7cc56" providerId="LiveId" clId="{E957B1E6-A348-4011-A8A5-ECC39D66A4B7}" dt="2021-03-20T20:11:38.453" v="6700" actId="700"/>
          <ac:spMkLst>
            <pc:docMk/>
            <pc:sldMk cId="2002014973" sldId="279"/>
            <ac:spMk id="3" creationId="{D412B82F-92B9-4898-B5EA-90B21225DF1D}"/>
          </ac:spMkLst>
        </pc:spChg>
        <pc:spChg chg="add mod ord">
          <ac:chgData name="Φωτεινή Κυριακού" userId="70667911f1c7cc56" providerId="LiveId" clId="{E957B1E6-A348-4011-A8A5-ECC39D66A4B7}" dt="2021-03-20T20:22:56.604" v="6717" actId="14100"/>
          <ac:spMkLst>
            <pc:docMk/>
            <pc:sldMk cId="2002014973" sldId="279"/>
            <ac:spMk id="4" creationId="{C1D33632-E476-4280-AAEF-31AE6287D2C7}"/>
          </ac:spMkLst>
        </pc:spChg>
        <pc:spChg chg="add del mod ord">
          <ac:chgData name="Φωτεινή Κυριακού" userId="70667911f1c7cc56" providerId="LiveId" clId="{E957B1E6-A348-4011-A8A5-ECC39D66A4B7}" dt="2021-03-20T20:11:54.806" v="6701"/>
          <ac:spMkLst>
            <pc:docMk/>
            <pc:sldMk cId="2002014973" sldId="279"/>
            <ac:spMk id="5" creationId="{C6B8232F-A904-488A-A3D9-B9B2AEC9722F}"/>
          </ac:spMkLst>
        </pc:spChg>
        <pc:spChg chg="add del mod ord">
          <ac:chgData name="Φωτεινή Κυριακού" userId="70667911f1c7cc56" providerId="LiveId" clId="{E957B1E6-A348-4011-A8A5-ECC39D66A4B7}" dt="2021-03-20T20:20:00.099" v="6707"/>
          <ac:spMkLst>
            <pc:docMk/>
            <pc:sldMk cId="2002014973" sldId="279"/>
            <ac:spMk id="6" creationId="{17D25E90-5739-46E3-A7AD-8ACB38E0A8A6}"/>
          </ac:spMkLst>
        </pc:spChg>
        <pc:picChg chg="add mod">
          <ac:chgData name="Φωτεινή Κυριακού" userId="70667911f1c7cc56" providerId="LiveId" clId="{E957B1E6-A348-4011-A8A5-ECC39D66A4B7}" dt="2021-03-20T20:12:05.796" v="6706" actId="1076"/>
          <ac:picMkLst>
            <pc:docMk/>
            <pc:sldMk cId="2002014973" sldId="279"/>
            <ac:picMk id="8" creationId="{46849BEC-F187-4651-A906-23F37C033061}"/>
          </ac:picMkLst>
        </pc:picChg>
        <pc:picChg chg="add mod">
          <ac:chgData name="Φωτεινή Κυριακού" userId="70667911f1c7cc56" providerId="LiveId" clId="{E957B1E6-A348-4011-A8A5-ECC39D66A4B7}" dt="2021-03-20T20:20:03.598" v="6709" actId="962"/>
          <ac:picMkLst>
            <pc:docMk/>
            <pc:sldMk cId="2002014973" sldId="279"/>
            <ac:picMk id="10" creationId="{610E5B79-43D5-4FF0-BF42-D75C9D6F99E2}"/>
          </ac:picMkLst>
        </pc:picChg>
      </pc:sldChg>
      <pc:sldChg chg="new del">
        <pc:chgData name="Φωτεινή Κυριακού" userId="70667911f1c7cc56" providerId="LiveId" clId="{E957B1E6-A348-4011-A8A5-ECC39D66A4B7}" dt="2021-03-20T20:11:30.040" v="6698" actId="2696"/>
        <pc:sldMkLst>
          <pc:docMk/>
          <pc:sldMk cId="3256808650" sldId="279"/>
        </pc:sldMkLst>
      </pc:sldChg>
      <pc:sldChg chg="addSp delSp modSp new mod ord">
        <pc:chgData name="Φωτεινή Κυριακού" userId="70667911f1c7cc56" providerId="LiveId" clId="{E957B1E6-A348-4011-A8A5-ECC39D66A4B7}" dt="2021-03-23T17:17:45.380" v="7918" actId="20577"/>
        <pc:sldMkLst>
          <pc:docMk/>
          <pc:sldMk cId="1093814525" sldId="280"/>
        </pc:sldMkLst>
        <pc:spChg chg="mod">
          <ac:chgData name="Φωτεινή Κυριακού" userId="70667911f1c7cc56" providerId="LiveId" clId="{E957B1E6-A348-4011-A8A5-ECC39D66A4B7}" dt="2021-03-22T06:27:19.366" v="6784" actId="20577"/>
          <ac:spMkLst>
            <pc:docMk/>
            <pc:sldMk cId="1093814525" sldId="280"/>
            <ac:spMk id="2" creationId="{DDC5F81F-1146-4359-A4C5-C310F962B14F}"/>
          </ac:spMkLst>
        </pc:spChg>
        <pc:spChg chg="del mod">
          <ac:chgData name="Φωτεινή Κυριακού" userId="70667911f1c7cc56" providerId="LiveId" clId="{E957B1E6-A348-4011-A8A5-ECC39D66A4B7}" dt="2021-03-22T06:33:20.386" v="7067" actId="26606"/>
          <ac:spMkLst>
            <pc:docMk/>
            <pc:sldMk cId="1093814525" sldId="280"/>
            <ac:spMk id="3" creationId="{101421A4-9CE7-44C3-87A8-0B40F22E0780}"/>
          </ac:spMkLst>
        </pc:spChg>
        <pc:graphicFrameChg chg="add mod">
          <ac:chgData name="Φωτεινή Κυριακού" userId="70667911f1c7cc56" providerId="LiveId" clId="{E957B1E6-A348-4011-A8A5-ECC39D66A4B7}" dt="2021-03-23T17:17:45.380" v="7918" actId="20577"/>
          <ac:graphicFrameMkLst>
            <pc:docMk/>
            <pc:sldMk cId="1093814525" sldId="280"/>
            <ac:graphicFrameMk id="5" creationId="{4B00F9AA-A0E7-4825-9973-07E18A3D4A65}"/>
          </ac:graphicFrameMkLst>
        </pc:graphicFrameChg>
      </pc:sldChg>
      <pc:sldChg chg="addSp modSp new mod setBg setClrOvrMap">
        <pc:chgData name="Φωτεινή Κυριακού" userId="70667911f1c7cc56" providerId="LiveId" clId="{E957B1E6-A348-4011-A8A5-ECC39D66A4B7}" dt="2021-03-22T06:55:04.173" v="7896" actId="26606"/>
        <pc:sldMkLst>
          <pc:docMk/>
          <pc:sldMk cId="1859425791" sldId="281"/>
        </pc:sldMkLst>
        <pc:spChg chg="mod">
          <ac:chgData name="Φωτεινή Κυριακού" userId="70667911f1c7cc56" providerId="LiveId" clId="{E957B1E6-A348-4011-A8A5-ECC39D66A4B7}" dt="2021-03-22T06:55:04.173" v="7896" actId="26606"/>
          <ac:spMkLst>
            <pc:docMk/>
            <pc:sldMk cId="1859425791" sldId="281"/>
            <ac:spMk id="2" creationId="{8F64E0C3-92AB-4416-B633-5515CAA7BCAE}"/>
          </ac:spMkLst>
        </pc:spChg>
        <pc:spChg chg="mod">
          <ac:chgData name="Φωτεινή Κυριακού" userId="70667911f1c7cc56" providerId="LiveId" clId="{E957B1E6-A348-4011-A8A5-ECC39D66A4B7}" dt="2021-03-22T06:55:04.173" v="7896" actId="26606"/>
          <ac:spMkLst>
            <pc:docMk/>
            <pc:sldMk cId="1859425791" sldId="281"/>
            <ac:spMk id="3" creationId="{4E339EDD-952D-4D42-A452-070D4D97BEBB}"/>
          </ac:spMkLst>
        </pc:spChg>
        <pc:spChg chg="add">
          <ac:chgData name="Φωτεινή Κυριακού" userId="70667911f1c7cc56" providerId="LiveId" clId="{E957B1E6-A348-4011-A8A5-ECC39D66A4B7}" dt="2021-03-22T06:55:04.173" v="7896" actId="26606"/>
          <ac:spMkLst>
            <pc:docMk/>
            <pc:sldMk cId="1859425791" sldId="281"/>
            <ac:spMk id="8" creationId="{5BE0789E-91A7-4246-978E-A17FE1BF952A}"/>
          </ac:spMkLst>
        </pc:spChg>
        <pc:spChg chg="add">
          <ac:chgData name="Φωτεινή Κυριακού" userId="70667911f1c7cc56" providerId="LiveId" clId="{E957B1E6-A348-4011-A8A5-ECC39D66A4B7}" dt="2021-03-22T06:55:04.173" v="7896" actId="26606"/>
          <ac:spMkLst>
            <pc:docMk/>
            <pc:sldMk cId="1859425791" sldId="281"/>
            <ac:spMk id="24" creationId="{15EDA122-4530-45D2-A70A-B1A967AAE566}"/>
          </ac:spMkLst>
        </pc:spChg>
        <pc:spChg chg="add">
          <ac:chgData name="Φωτεινή Κυριακού" userId="70667911f1c7cc56" providerId="LiveId" clId="{E957B1E6-A348-4011-A8A5-ECC39D66A4B7}" dt="2021-03-22T06:55:04.173" v="7896" actId="26606"/>
          <ac:spMkLst>
            <pc:docMk/>
            <pc:sldMk cId="1859425791" sldId="281"/>
            <ac:spMk id="26" creationId="{9782F52E-0F94-4BFC-9F89-B054DDEAB9EF}"/>
          </ac:spMkLst>
        </pc:spChg>
        <pc:grpChg chg="add">
          <ac:chgData name="Φωτεινή Κυριακού" userId="70667911f1c7cc56" providerId="LiveId" clId="{E957B1E6-A348-4011-A8A5-ECC39D66A4B7}" dt="2021-03-22T06:55:04.173" v="7896" actId="26606"/>
          <ac:grpSpMkLst>
            <pc:docMk/>
            <pc:sldMk cId="1859425791" sldId="281"/>
            <ac:grpSpMk id="10" creationId="{3C6C0BD2-8B3C-4042-B4EE-5DB7665A3736}"/>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5FF93-7CE6-48D1-BD1F-176FF3EE530C}"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CADB4537-471F-4CCF-ABC8-55CBD24C6832}">
      <dgm:prSet/>
      <dgm:spPr/>
      <dgm:t>
        <a:bodyPr/>
        <a:lstStyle/>
        <a:p>
          <a:r>
            <a:rPr lang="el-GR"/>
            <a:t>Η ΠΟΛΙΤΙΚΗ ΦΙΛΟΣΟΦΙΑ ΕΞΕΤΑΖΕΙ ΤΟΥΣ ΔΙΑΦΟΡΕΤΙΚΟΥΣ ΠΙΘΑΝΟΥΣ ΜΗΧΑΝΙΣΜΟΥΣ Της ΚΥΡΙΑΡΧΙΑΣ</a:t>
          </a:r>
          <a:endParaRPr lang="en-US"/>
        </a:p>
      </dgm:t>
    </dgm:pt>
    <dgm:pt modelId="{8011C6B0-984F-48E1-B42B-E5457BD1A511}" type="parTrans" cxnId="{71990B78-F1E2-4104-B4DB-433F6B54AC9D}">
      <dgm:prSet/>
      <dgm:spPr/>
      <dgm:t>
        <a:bodyPr/>
        <a:lstStyle/>
        <a:p>
          <a:endParaRPr lang="en-US"/>
        </a:p>
      </dgm:t>
    </dgm:pt>
    <dgm:pt modelId="{B2921BBB-0675-4444-B32B-1BF52FC11ACE}" type="sibTrans" cxnId="{71990B78-F1E2-4104-B4DB-433F6B54AC9D}">
      <dgm:prSet/>
      <dgm:spPr/>
      <dgm:t>
        <a:bodyPr/>
        <a:lstStyle/>
        <a:p>
          <a:endParaRPr lang="en-US"/>
        </a:p>
      </dgm:t>
    </dgm:pt>
    <dgm:pt modelId="{89F8DB43-EA95-46CD-B132-59726D232683}">
      <dgm:prSet/>
      <dgm:spPr/>
      <dgm:t>
        <a:bodyPr/>
        <a:lstStyle/>
        <a:p>
          <a:r>
            <a:rPr lang="el-GR"/>
            <a:t>Η ΔΟΜΗ ΤΟΥ ΚΡΑΤΟΥΣ ΔΙΑΜΟΡΦΩΘΗΚΕ ΑΠΌ ΤΟΝ 16</a:t>
          </a:r>
          <a:r>
            <a:rPr lang="el-GR" baseline="30000"/>
            <a:t>Ο</a:t>
          </a:r>
          <a:r>
            <a:rPr lang="el-GR"/>
            <a:t> ΑΙΩΝΑ: ΣΥΝΟΛΟ ΘΕΣΜΩΝ ΚΑΙ ΔΙΟΙΚΗΤΙΚΩΝ ΜΗΧΑΝΙΣΜΩΝ ΠΟΥ ΔΙΑΘΕΤΟΥΝ ΜΙΑ ΚΥΡΙΑΡΧΗ ΕΞΟΥΣΙΑΕΠΙ ΤΗΣ ΚΟΙΝΩΝΙΑΣ ΚΑΙ ΕΠΙ ΤΩΝ ΜΕΛΩΝ ΤΗΣ</a:t>
          </a:r>
          <a:endParaRPr lang="en-US"/>
        </a:p>
      </dgm:t>
    </dgm:pt>
    <dgm:pt modelId="{170F3C32-3618-43DA-A08C-9E1AF28F9FBC}" type="parTrans" cxnId="{1DEDEF02-FF1E-4F72-A803-E431E5D2595D}">
      <dgm:prSet/>
      <dgm:spPr/>
      <dgm:t>
        <a:bodyPr/>
        <a:lstStyle/>
        <a:p>
          <a:endParaRPr lang="en-US"/>
        </a:p>
      </dgm:t>
    </dgm:pt>
    <dgm:pt modelId="{9DE8CBD9-FF6F-4329-9308-DFA160D4A648}" type="sibTrans" cxnId="{1DEDEF02-FF1E-4F72-A803-E431E5D2595D}">
      <dgm:prSet/>
      <dgm:spPr/>
      <dgm:t>
        <a:bodyPr/>
        <a:lstStyle/>
        <a:p>
          <a:endParaRPr lang="en-US"/>
        </a:p>
      </dgm:t>
    </dgm:pt>
    <dgm:pt modelId="{5AB9F38A-2AD3-4F42-830F-1D43D983AA74}">
      <dgm:prSet/>
      <dgm:spPr/>
      <dgm:t>
        <a:bodyPr/>
        <a:lstStyle/>
        <a:p>
          <a:r>
            <a:rPr lang="el-GR"/>
            <a:t>ΤΟ ΚΡΑΤΟΣ ΔΙΑΚΡΙΝΕΤΑΙ ΑΠΌ ΤΗΝ ΚΟΙΝΩΝΙΑ: ΠΡΟΤΑΣΣΕΙ ΤΟ ΓΕΝΙΚΟ ΚΑΛΟ ΣΕ ΣΧΕΣΗ ΜΕ ΤΑ ΕΠΙΜΕΡΟΥΣ ΣΥΜΦΕΡΟΝΤΑ</a:t>
          </a:r>
          <a:endParaRPr lang="en-US"/>
        </a:p>
      </dgm:t>
    </dgm:pt>
    <dgm:pt modelId="{C401A50C-4BD9-45A9-BEA4-6BEDD4C949D8}" type="parTrans" cxnId="{AB2F70ED-B627-45D9-96EB-8156921765E2}">
      <dgm:prSet/>
      <dgm:spPr/>
      <dgm:t>
        <a:bodyPr/>
        <a:lstStyle/>
        <a:p>
          <a:endParaRPr lang="en-US"/>
        </a:p>
      </dgm:t>
    </dgm:pt>
    <dgm:pt modelId="{8060C06D-DBAB-46F8-ADCB-BA5DC8FB7F35}" type="sibTrans" cxnId="{AB2F70ED-B627-45D9-96EB-8156921765E2}">
      <dgm:prSet/>
      <dgm:spPr/>
      <dgm:t>
        <a:bodyPr/>
        <a:lstStyle/>
        <a:p>
          <a:endParaRPr lang="en-US"/>
        </a:p>
      </dgm:t>
    </dgm:pt>
    <dgm:pt modelId="{4A373A09-C4D7-4AAF-B949-B378B0F600F9}">
      <dgm:prSet/>
      <dgm:spPr/>
      <dgm:t>
        <a:bodyPr/>
        <a:lstStyle/>
        <a:p>
          <a:r>
            <a:rPr lang="el-GR"/>
            <a:t>ΕΞΑΣΦΑΛΙΣΗ ΣΥΝΟΧΗΣ: ΝΟΜΟΘΕΤΙΚΗ, ΕΚΤΕΛΕΣΤΙΚΗ, ΔΙΚΑΣΤΙΚΗ ΕΞΟΥΣΙΑ</a:t>
          </a:r>
          <a:endParaRPr lang="en-US"/>
        </a:p>
      </dgm:t>
    </dgm:pt>
    <dgm:pt modelId="{3EE3BFD0-7FFC-4FEC-B309-847A00CAFC2E}" type="parTrans" cxnId="{1FFFD2E5-AE1E-44EE-8913-AF2F3EB213AE}">
      <dgm:prSet/>
      <dgm:spPr/>
      <dgm:t>
        <a:bodyPr/>
        <a:lstStyle/>
        <a:p>
          <a:endParaRPr lang="en-US"/>
        </a:p>
      </dgm:t>
    </dgm:pt>
    <dgm:pt modelId="{01949849-6CCF-43E9-A708-2DAA37E89E82}" type="sibTrans" cxnId="{1FFFD2E5-AE1E-44EE-8913-AF2F3EB213AE}">
      <dgm:prSet/>
      <dgm:spPr/>
      <dgm:t>
        <a:bodyPr/>
        <a:lstStyle/>
        <a:p>
          <a:endParaRPr lang="en-US"/>
        </a:p>
      </dgm:t>
    </dgm:pt>
    <dgm:pt modelId="{B3F3195B-145C-4117-81EA-376A2CB0C8FF}">
      <dgm:prSet/>
      <dgm:spPr/>
      <dgm:t>
        <a:bodyPr/>
        <a:lstStyle/>
        <a:p>
          <a:r>
            <a:rPr lang="el-GR"/>
            <a:t>Η ΣΧΕΣΗ ΜΑΣ ΜΕ ΤΟ ΚΡΑΤΟΣ ΕΓΓΡΑΦΕΤΑΙ ΣΤΟ ΚΕΝΤΡΟ ΤΗΣ ΖΩΗΣ ΜΑΣ: ΖΩΗ ‘ΠΟΛΙΤΙΚΗ’</a:t>
          </a:r>
          <a:endParaRPr lang="en-US"/>
        </a:p>
      </dgm:t>
    </dgm:pt>
    <dgm:pt modelId="{C45EEBE1-AA08-4F70-BBA0-70BC768CA958}" type="parTrans" cxnId="{FD2B118E-D1F8-4F18-A486-4B569715B061}">
      <dgm:prSet/>
      <dgm:spPr/>
      <dgm:t>
        <a:bodyPr/>
        <a:lstStyle/>
        <a:p>
          <a:endParaRPr lang="en-US"/>
        </a:p>
      </dgm:t>
    </dgm:pt>
    <dgm:pt modelId="{48970CA5-5220-4937-809F-F63CEC62C1CE}" type="sibTrans" cxnId="{FD2B118E-D1F8-4F18-A486-4B569715B061}">
      <dgm:prSet/>
      <dgm:spPr/>
      <dgm:t>
        <a:bodyPr/>
        <a:lstStyle/>
        <a:p>
          <a:endParaRPr lang="en-US"/>
        </a:p>
      </dgm:t>
    </dgm:pt>
    <dgm:pt modelId="{CBE7B59B-9818-4E8F-8FA4-E585626C5340}" type="pres">
      <dgm:prSet presAssocID="{C0F5FF93-7CE6-48D1-BD1F-176FF3EE530C}" presName="outerComposite" presStyleCnt="0">
        <dgm:presLayoutVars>
          <dgm:chMax val="5"/>
          <dgm:dir/>
          <dgm:resizeHandles val="exact"/>
        </dgm:presLayoutVars>
      </dgm:prSet>
      <dgm:spPr/>
    </dgm:pt>
    <dgm:pt modelId="{48A98416-11D9-4F36-B541-4FFB5A6E0421}" type="pres">
      <dgm:prSet presAssocID="{C0F5FF93-7CE6-48D1-BD1F-176FF3EE530C}" presName="dummyMaxCanvas" presStyleCnt="0">
        <dgm:presLayoutVars/>
      </dgm:prSet>
      <dgm:spPr/>
    </dgm:pt>
    <dgm:pt modelId="{28E2E615-22E4-40A4-8B38-CBA0B621FB48}" type="pres">
      <dgm:prSet presAssocID="{C0F5FF93-7CE6-48D1-BD1F-176FF3EE530C}" presName="FiveNodes_1" presStyleLbl="node1" presStyleIdx="0" presStyleCnt="5">
        <dgm:presLayoutVars>
          <dgm:bulletEnabled val="1"/>
        </dgm:presLayoutVars>
      </dgm:prSet>
      <dgm:spPr/>
    </dgm:pt>
    <dgm:pt modelId="{B1B39E8E-B03E-45E1-B3A5-BF50443DCB9A}" type="pres">
      <dgm:prSet presAssocID="{C0F5FF93-7CE6-48D1-BD1F-176FF3EE530C}" presName="FiveNodes_2" presStyleLbl="node1" presStyleIdx="1" presStyleCnt="5">
        <dgm:presLayoutVars>
          <dgm:bulletEnabled val="1"/>
        </dgm:presLayoutVars>
      </dgm:prSet>
      <dgm:spPr/>
    </dgm:pt>
    <dgm:pt modelId="{21CF8CDF-2467-4C06-867B-9425A6093E38}" type="pres">
      <dgm:prSet presAssocID="{C0F5FF93-7CE6-48D1-BD1F-176FF3EE530C}" presName="FiveNodes_3" presStyleLbl="node1" presStyleIdx="2" presStyleCnt="5">
        <dgm:presLayoutVars>
          <dgm:bulletEnabled val="1"/>
        </dgm:presLayoutVars>
      </dgm:prSet>
      <dgm:spPr/>
    </dgm:pt>
    <dgm:pt modelId="{24042D5F-02B2-4303-9CC9-4216652F06A1}" type="pres">
      <dgm:prSet presAssocID="{C0F5FF93-7CE6-48D1-BD1F-176FF3EE530C}" presName="FiveNodes_4" presStyleLbl="node1" presStyleIdx="3" presStyleCnt="5">
        <dgm:presLayoutVars>
          <dgm:bulletEnabled val="1"/>
        </dgm:presLayoutVars>
      </dgm:prSet>
      <dgm:spPr/>
    </dgm:pt>
    <dgm:pt modelId="{558CA4CB-5789-40C8-8B83-BAEFFEC32ADC}" type="pres">
      <dgm:prSet presAssocID="{C0F5FF93-7CE6-48D1-BD1F-176FF3EE530C}" presName="FiveNodes_5" presStyleLbl="node1" presStyleIdx="4" presStyleCnt="5">
        <dgm:presLayoutVars>
          <dgm:bulletEnabled val="1"/>
        </dgm:presLayoutVars>
      </dgm:prSet>
      <dgm:spPr/>
    </dgm:pt>
    <dgm:pt modelId="{0CB09972-8ABF-47C2-A0C2-E311FDB7CAE2}" type="pres">
      <dgm:prSet presAssocID="{C0F5FF93-7CE6-48D1-BD1F-176FF3EE530C}" presName="FiveConn_1-2" presStyleLbl="fgAccFollowNode1" presStyleIdx="0" presStyleCnt="4">
        <dgm:presLayoutVars>
          <dgm:bulletEnabled val="1"/>
        </dgm:presLayoutVars>
      </dgm:prSet>
      <dgm:spPr/>
    </dgm:pt>
    <dgm:pt modelId="{30F3D9B7-D3AB-4EC8-A63E-E05C6DDB807E}" type="pres">
      <dgm:prSet presAssocID="{C0F5FF93-7CE6-48D1-BD1F-176FF3EE530C}" presName="FiveConn_2-3" presStyleLbl="fgAccFollowNode1" presStyleIdx="1" presStyleCnt="4">
        <dgm:presLayoutVars>
          <dgm:bulletEnabled val="1"/>
        </dgm:presLayoutVars>
      </dgm:prSet>
      <dgm:spPr/>
    </dgm:pt>
    <dgm:pt modelId="{BD60B9EF-2196-4343-93E3-9C68CC067A09}" type="pres">
      <dgm:prSet presAssocID="{C0F5FF93-7CE6-48D1-BD1F-176FF3EE530C}" presName="FiveConn_3-4" presStyleLbl="fgAccFollowNode1" presStyleIdx="2" presStyleCnt="4">
        <dgm:presLayoutVars>
          <dgm:bulletEnabled val="1"/>
        </dgm:presLayoutVars>
      </dgm:prSet>
      <dgm:spPr/>
    </dgm:pt>
    <dgm:pt modelId="{640B64D1-1A00-4490-A648-7034ABD78178}" type="pres">
      <dgm:prSet presAssocID="{C0F5FF93-7CE6-48D1-BD1F-176FF3EE530C}" presName="FiveConn_4-5" presStyleLbl="fgAccFollowNode1" presStyleIdx="3" presStyleCnt="4">
        <dgm:presLayoutVars>
          <dgm:bulletEnabled val="1"/>
        </dgm:presLayoutVars>
      </dgm:prSet>
      <dgm:spPr/>
    </dgm:pt>
    <dgm:pt modelId="{CDEC03F8-F2AC-4988-A685-33C206127DC2}" type="pres">
      <dgm:prSet presAssocID="{C0F5FF93-7CE6-48D1-BD1F-176FF3EE530C}" presName="FiveNodes_1_text" presStyleLbl="node1" presStyleIdx="4" presStyleCnt="5">
        <dgm:presLayoutVars>
          <dgm:bulletEnabled val="1"/>
        </dgm:presLayoutVars>
      </dgm:prSet>
      <dgm:spPr/>
    </dgm:pt>
    <dgm:pt modelId="{952BFA29-1E7D-4D10-8F20-DFE513246D94}" type="pres">
      <dgm:prSet presAssocID="{C0F5FF93-7CE6-48D1-BD1F-176FF3EE530C}" presName="FiveNodes_2_text" presStyleLbl="node1" presStyleIdx="4" presStyleCnt="5">
        <dgm:presLayoutVars>
          <dgm:bulletEnabled val="1"/>
        </dgm:presLayoutVars>
      </dgm:prSet>
      <dgm:spPr/>
    </dgm:pt>
    <dgm:pt modelId="{C0070205-BF38-44C8-9244-AFF9EAD48CF9}" type="pres">
      <dgm:prSet presAssocID="{C0F5FF93-7CE6-48D1-BD1F-176FF3EE530C}" presName="FiveNodes_3_text" presStyleLbl="node1" presStyleIdx="4" presStyleCnt="5">
        <dgm:presLayoutVars>
          <dgm:bulletEnabled val="1"/>
        </dgm:presLayoutVars>
      </dgm:prSet>
      <dgm:spPr/>
    </dgm:pt>
    <dgm:pt modelId="{91C979E5-DE97-47A7-9A49-1C71B6A44A76}" type="pres">
      <dgm:prSet presAssocID="{C0F5FF93-7CE6-48D1-BD1F-176FF3EE530C}" presName="FiveNodes_4_text" presStyleLbl="node1" presStyleIdx="4" presStyleCnt="5">
        <dgm:presLayoutVars>
          <dgm:bulletEnabled val="1"/>
        </dgm:presLayoutVars>
      </dgm:prSet>
      <dgm:spPr/>
    </dgm:pt>
    <dgm:pt modelId="{4A98BD33-A294-4196-9BD8-61CC75263AAF}" type="pres">
      <dgm:prSet presAssocID="{C0F5FF93-7CE6-48D1-BD1F-176FF3EE530C}" presName="FiveNodes_5_text" presStyleLbl="node1" presStyleIdx="4" presStyleCnt="5">
        <dgm:presLayoutVars>
          <dgm:bulletEnabled val="1"/>
        </dgm:presLayoutVars>
      </dgm:prSet>
      <dgm:spPr/>
    </dgm:pt>
  </dgm:ptLst>
  <dgm:cxnLst>
    <dgm:cxn modelId="{1DEDEF02-FF1E-4F72-A803-E431E5D2595D}" srcId="{C0F5FF93-7CE6-48D1-BD1F-176FF3EE530C}" destId="{89F8DB43-EA95-46CD-B132-59726D232683}" srcOrd="1" destOrd="0" parTransId="{170F3C32-3618-43DA-A08C-9E1AF28F9FBC}" sibTransId="{9DE8CBD9-FF6F-4329-9308-DFA160D4A648}"/>
    <dgm:cxn modelId="{423C3A04-136F-4163-89EF-525243B46AE0}" type="presOf" srcId="{5AB9F38A-2AD3-4F42-830F-1D43D983AA74}" destId="{21CF8CDF-2467-4C06-867B-9425A6093E38}" srcOrd="0" destOrd="0" presId="urn:microsoft.com/office/officeart/2005/8/layout/vProcess5"/>
    <dgm:cxn modelId="{5D3EC00B-0818-47B8-9BA0-528FEE264DE3}" type="presOf" srcId="{5AB9F38A-2AD3-4F42-830F-1D43D983AA74}" destId="{C0070205-BF38-44C8-9244-AFF9EAD48CF9}" srcOrd="1" destOrd="0" presId="urn:microsoft.com/office/officeart/2005/8/layout/vProcess5"/>
    <dgm:cxn modelId="{36CB5424-481D-4016-A4F4-7EF6FCF64425}" type="presOf" srcId="{B3F3195B-145C-4117-81EA-376A2CB0C8FF}" destId="{4A98BD33-A294-4196-9BD8-61CC75263AAF}" srcOrd="1" destOrd="0" presId="urn:microsoft.com/office/officeart/2005/8/layout/vProcess5"/>
    <dgm:cxn modelId="{4FEBBD24-6A09-4BA5-B124-91DC9E0F2028}" type="presOf" srcId="{C0F5FF93-7CE6-48D1-BD1F-176FF3EE530C}" destId="{CBE7B59B-9818-4E8F-8FA4-E585626C5340}" srcOrd="0" destOrd="0" presId="urn:microsoft.com/office/officeart/2005/8/layout/vProcess5"/>
    <dgm:cxn modelId="{03052730-503D-4BFC-9087-EB7DF6593B2A}" type="presOf" srcId="{CADB4537-471F-4CCF-ABC8-55CBD24C6832}" destId="{28E2E615-22E4-40A4-8B38-CBA0B621FB48}" srcOrd="0" destOrd="0" presId="urn:microsoft.com/office/officeart/2005/8/layout/vProcess5"/>
    <dgm:cxn modelId="{91478E3E-F1F9-437D-AA57-46AB7437846C}" type="presOf" srcId="{8060C06D-DBAB-46F8-ADCB-BA5DC8FB7F35}" destId="{BD60B9EF-2196-4343-93E3-9C68CC067A09}" srcOrd="0" destOrd="0" presId="urn:microsoft.com/office/officeart/2005/8/layout/vProcess5"/>
    <dgm:cxn modelId="{CA220060-FE43-4DFE-BEE4-CEA81722912D}" type="presOf" srcId="{01949849-6CCF-43E9-A708-2DAA37E89E82}" destId="{640B64D1-1A00-4490-A648-7034ABD78178}" srcOrd="0" destOrd="0" presId="urn:microsoft.com/office/officeart/2005/8/layout/vProcess5"/>
    <dgm:cxn modelId="{41F9796C-0172-4105-A114-63B7692D8855}" type="presOf" srcId="{B2921BBB-0675-4444-B32B-1BF52FC11ACE}" destId="{0CB09972-8ABF-47C2-A0C2-E311FDB7CAE2}" srcOrd="0" destOrd="0" presId="urn:microsoft.com/office/officeart/2005/8/layout/vProcess5"/>
    <dgm:cxn modelId="{62741D6E-3282-4854-AB48-8EB5EE586AAB}" type="presOf" srcId="{4A373A09-C4D7-4AAF-B949-B378B0F600F9}" destId="{91C979E5-DE97-47A7-9A49-1C71B6A44A76}" srcOrd="1" destOrd="0" presId="urn:microsoft.com/office/officeart/2005/8/layout/vProcess5"/>
    <dgm:cxn modelId="{E0029E73-5071-4C37-B81F-5C650A6AEF02}" type="presOf" srcId="{CADB4537-471F-4CCF-ABC8-55CBD24C6832}" destId="{CDEC03F8-F2AC-4988-A685-33C206127DC2}" srcOrd="1" destOrd="0" presId="urn:microsoft.com/office/officeart/2005/8/layout/vProcess5"/>
    <dgm:cxn modelId="{71990B78-F1E2-4104-B4DB-433F6B54AC9D}" srcId="{C0F5FF93-7CE6-48D1-BD1F-176FF3EE530C}" destId="{CADB4537-471F-4CCF-ABC8-55CBD24C6832}" srcOrd="0" destOrd="0" parTransId="{8011C6B0-984F-48E1-B42B-E5457BD1A511}" sibTransId="{B2921BBB-0675-4444-B32B-1BF52FC11ACE}"/>
    <dgm:cxn modelId="{CF94D78B-417D-4288-830C-CB27A80FA3CB}" type="presOf" srcId="{89F8DB43-EA95-46CD-B132-59726D232683}" destId="{952BFA29-1E7D-4D10-8F20-DFE513246D94}" srcOrd="1" destOrd="0" presId="urn:microsoft.com/office/officeart/2005/8/layout/vProcess5"/>
    <dgm:cxn modelId="{FD2B118E-D1F8-4F18-A486-4B569715B061}" srcId="{C0F5FF93-7CE6-48D1-BD1F-176FF3EE530C}" destId="{B3F3195B-145C-4117-81EA-376A2CB0C8FF}" srcOrd="4" destOrd="0" parTransId="{C45EEBE1-AA08-4F70-BBA0-70BC768CA958}" sibTransId="{48970CA5-5220-4937-809F-F63CEC62C1CE}"/>
    <dgm:cxn modelId="{79BEE8B3-7A73-458F-9C70-5725B5C9B756}" type="presOf" srcId="{9DE8CBD9-FF6F-4329-9308-DFA160D4A648}" destId="{30F3D9B7-D3AB-4EC8-A63E-E05C6DDB807E}" srcOrd="0" destOrd="0" presId="urn:microsoft.com/office/officeart/2005/8/layout/vProcess5"/>
    <dgm:cxn modelId="{CE7044E2-1715-45B1-A272-238D65D2EF40}" type="presOf" srcId="{4A373A09-C4D7-4AAF-B949-B378B0F600F9}" destId="{24042D5F-02B2-4303-9CC9-4216652F06A1}" srcOrd="0" destOrd="0" presId="urn:microsoft.com/office/officeart/2005/8/layout/vProcess5"/>
    <dgm:cxn modelId="{1FFFD2E5-AE1E-44EE-8913-AF2F3EB213AE}" srcId="{C0F5FF93-7CE6-48D1-BD1F-176FF3EE530C}" destId="{4A373A09-C4D7-4AAF-B949-B378B0F600F9}" srcOrd="3" destOrd="0" parTransId="{3EE3BFD0-7FFC-4FEC-B309-847A00CAFC2E}" sibTransId="{01949849-6CCF-43E9-A708-2DAA37E89E82}"/>
    <dgm:cxn modelId="{AB2F70ED-B627-45D9-96EB-8156921765E2}" srcId="{C0F5FF93-7CE6-48D1-BD1F-176FF3EE530C}" destId="{5AB9F38A-2AD3-4F42-830F-1D43D983AA74}" srcOrd="2" destOrd="0" parTransId="{C401A50C-4BD9-45A9-BEA4-6BEDD4C949D8}" sibTransId="{8060C06D-DBAB-46F8-ADCB-BA5DC8FB7F35}"/>
    <dgm:cxn modelId="{D650E3EE-BFD0-4419-83D4-9FB188830382}" type="presOf" srcId="{89F8DB43-EA95-46CD-B132-59726D232683}" destId="{B1B39E8E-B03E-45E1-B3A5-BF50443DCB9A}" srcOrd="0" destOrd="0" presId="urn:microsoft.com/office/officeart/2005/8/layout/vProcess5"/>
    <dgm:cxn modelId="{BE11E1F9-B30F-485D-8032-27883F0C9286}" type="presOf" srcId="{B3F3195B-145C-4117-81EA-376A2CB0C8FF}" destId="{558CA4CB-5789-40C8-8B83-BAEFFEC32ADC}" srcOrd="0" destOrd="0" presId="urn:microsoft.com/office/officeart/2005/8/layout/vProcess5"/>
    <dgm:cxn modelId="{D3B89C26-574A-432D-B665-FFA656B456DA}" type="presParOf" srcId="{CBE7B59B-9818-4E8F-8FA4-E585626C5340}" destId="{48A98416-11D9-4F36-B541-4FFB5A6E0421}" srcOrd="0" destOrd="0" presId="urn:microsoft.com/office/officeart/2005/8/layout/vProcess5"/>
    <dgm:cxn modelId="{7472CFCC-C900-4D57-8719-B3ACE4A1311E}" type="presParOf" srcId="{CBE7B59B-9818-4E8F-8FA4-E585626C5340}" destId="{28E2E615-22E4-40A4-8B38-CBA0B621FB48}" srcOrd="1" destOrd="0" presId="urn:microsoft.com/office/officeart/2005/8/layout/vProcess5"/>
    <dgm:cxn modelId="{8B8E8FD4-8A75-4E69-8519-2168C5F709F3}" type="presParOf" srcId="{CBE7B59B-9818-4E8F-8FA4-E585626C5340}" destId="{B1B39E8E-B03E-45E1-B3A5-BF50443DCB9A}" srcOrd="2" destOrd="0" presId="urn:microsoft.com/office/officeart/2005/8/layout/vProcess5"/>
    <dgm:cxn modelId="{B7CADBBB-79E6-493F-B045-20C2A5C3C3A8}" type="presParOf" srcId="{CBE7B59B-9818-4E8F-8FA4-E585626C5340}" destId="{21CF8CDF-2467-4C06-867B-9425A6093E38}" srcOrd="3" destOrd="0" presId="urn:microsoft.com/office/officeart/2005/8/layout/vProcess5"/>
    <dgm:cxn modelId="{D990BA72-908D-4B1F-9EE3-944A346DA16A}" type="presParOf" srcId="{CBE7B59B-9818-4E8F-8FA4-E585626C5340}" destId="{24042D5F-02B2-4303-9CC9-4216652F06A1}" srcOrd="4" destOrd="0" presId="urn:microsoft.com/office/officeart/2005/8/layout/vProcess5"/>
    <dgm:cxn modelId="{A92B8E9A-8D4A-4748-9A05-6E455D0B4EFE}" type="presParOf" srcId="{CBE7B59B-9818-4E8F-8FA4-E585626C5340}" destId="{558CA4CB-5789-40C8-8B83-BAEFFEC32ADC}" srcOrd="5" destOrd="0" presId="urn:microsoft.com/office/officeart/2005/8/layout/vProcess5"/>
    <dgm:cxn modelId="{2934E01E-8498-42E5-89A6-D5BD143B45AE}" type="presParOf" srcId="{CBE7B59B-9818-4E8F-8FA4-E585626C5340}" destId="{0CB09972-8ABF-47C2-A0C2-E311FDB7CAE2}" srcOrd="6" destOrd="0" presId="urn:microsoft.com/office/officeart/2005/8/layout/vProcess5"/>
    <dgm:cxn modelId="{F1D165F3-DA24-4B7F-A6A6-8B84AA1A9BDF}" type="presParOf" srcId="{CBE7B59B-9818-4E8F-8FA4-E585626C5340}" destId="{30F3D9B7-D3AB-4EC8-A63E-E05C6DDB807E}" srcOrd="7" destOrd="0" presId="urn:microsoft.com/office/officeart/2005/8/layout/vProcess5"/>
    <dgm:cxn modelId="{D3413728-7C42-4685-A0B4-F7F233088018}" type="presParOf" srcId="{CBE7B59B-9818-4E8F-8FA4-E585626C5340}" destId="{BD60B9EF-2196-4343-93E3-9C68CC067A09}" srcOrd="8" destOrd="0" presId="urn:microsoft.com/office/officeart/2005/8/layout/vProcess5"/>
    <dgm:cxn modelId="{7594FAAA-FDC7-4418-A733-E5D269E66B24}" type="presParOf" srcId="{CBE7B59B-9818-4E8F-8FA4-E585626C5340}" destId="{640B64D1-1A00-4490-A648-7034ABD78178}" srcOrd="9" destOrd="0" presId="urn:microsoft.com/office/officeart/2005/8/layout/vProcess5"/>
    <dgm:cxn modelId="{D90C7459-D839-4B5B-9F74-AF5337C1C875}" type="presParOf" srcId="{CBE7B59B-9818-4E8F-8FA4-E585626C5340}" destId="{CDEC03F8-F2AC-4988-A685-33C206127DC2}" srcOrd="10" destOrd="0" presId="urn:microsoft.com/office/officeart/2005/8/layout/vProcess5"/>
    <dgm:cxn modelId="{A67FD438-FE3D-4884-AF9E-82CD51C38865}" type="presParOf" srcId="{CBE7B59B-9818-4E8F-8FA4-E585626C5340}" destId="{952BFA29-1E7D-4D10-8F20-DFE513246D94}" srcOrd="11" destOrd="0" presId="urn:microsoft.com/office/officeart/2005/8/layout/vProcess5"/>
    <dgm:cxn modelId="{AC68A764-D7CB-43E7-B31E-BE4617F52C31}" type="presParOf" srcId="{CBE7B59B-9818-4E8F-8FA4-E585626C5340}" destId="{C0070205-BF38-44C8-9244-AFF9EAD48CF9}" srcOrd="12" destOrd="0" presId="urn:microsoft.com/office/officeart/2005/8/layout/vProcess5"/>
    <dgm:cxn modelId="{051873C1-2A52-4879-8387-418B7A92F464}" type="presParOf" srcId="{CBE7B59B-9818-4E8F-8FA4-E585626C5340}" destId="{91C979E5-DE97-47A7-9A49-1C71B6A44A76}" srcOrd="13" destOrd="0" presId="urn:microsoft.com/office/officeart/2005/8/layout/vProcess5"/>
    <dgm:cxn modelId="{B9A073A8-CB3C-44C0-A47A-657E9DDB1A65}" type="presParOf" srcId="{CBE7B59B-9818-4E8F-8FA4-E585626C5340}" destId="{4A98BD33-A294-4196-9BD8-61CC75263AA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D3652-C95A-4F0B-88F4-688A8D7F238B}"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7A6BB6E5-A08E-4211-9D45-2442B85D12AD}">
      <dgm:prSet/>
      <dgm:spPr/>
      <dgm:t>
        <a:bodyPr/>
        <a:lstStyle/>
        <a:p>
          <a:r>
            <a:rPr lang="el-GR"/>
            <a:t>ΔΥΟ ΑΠΑΙΤΗΣΕΙΣ: ΑΤΟΜΙΚΗ ΕΛΕΥΘΕΡΙΑ ΚΑΙ ΚΡΑΤΙΚΗ ΕΞΟΥΣΙΑ</a:t>
          </a:r>
          <a:endParaRPr lang="en-US"/>
        </a:p>
      </dgm:t>
    </dgm:pt>
    <dgm:pt modelId="{4F35771D-9B35-4751-987C-9F21A2E10568}" type="parTrans" cxnId="{0C4EF1E9-249E-4643-9585-2274E251B95B}">
      <dgm:prSet/>
      <dgm:spPr/>
      <dgm:t>
        <a:bodyPr/>
        <a:lstStyle/>
        <a:p>
          <a:endParaRPr lang="en-US"/>
        </a:p>
      </dgm:t>
    </dgm:pt>
    <dgm:pt modelId="{8840E933-CC1C-4CE6-A9BF-33EA7AAEFDE4}" type="sibTrans" cxnId="{0C4EF1E9-249E-4643-9585-2274E251B95B}">
      <dgm:prSet/>
      <dgm:spPr/>
      <dgm:t>
        <a:bodyPr/>
        <a:lstStyle/>
        <a:p>
          <a:endParaRPr lang="en-US"/>
        </a:p>
      </dgm:t>
    </dgm:pt>
    <dgm:pt modelId="{03322ADA-9B6C-41F5-BA79-D8BB3FFBCB10}">
      <dgm:prSet/>
      <dgm:spPr/>
      <dgm:t>
        <a:bodyPr/>
        <a:lstStyle/>
        <a:p>
          <a:r>
            <a:rPr lang="el-GR"/>
            <a:t>ΕΊΝΑΙ ΔΥΝΑΤΟΝ ΝΑ ΣΥΝΔΥΑΣΤΟΥΝ;</a:t>
          </a:r>
          <a:endParaRPr lang="en-US"/>
        </a:p>
      </dgm:t>
    </dgm:pt>
    <dgm:pt modelId="{A0A385D8-B1C5-4736-B8FB-74C0FD34B394}" type="parTrans" cxnId="{F4A10F4F-4728-4596-93DD-87AD948C00B1}">
      <dgm:prSet/>
      <dgm:spPr/>
      <dgm:t>
        <a:bodyPr/>
        <a:lstStyle/>
        <a:p>
          <a:endParaRPr lang="en-US"/>
        </a:p>
      </dgm:t>
    </dgm:pt>
    <dgm:pt modelId="{11CC266E-F6E3-40CF-91E1-F98DE45F4998}" type="sibTrans" cxnId="{F4A10F4F-4728-4596-93DD-87AD948C00B1}">
      <dgm:prSet/>
      <dgm:spPr/>
      <dgm:t>
        <a:bodyPr/>
        <a:lstStyle/>
        <a:p>
          <a:endParaRPr lang="en-US"/>
        </a:p>
      </dgm:t>
    </dgm:pt>
    <dgm:pt modelId="{394CBE08-336E-4171-BB0C-9BD83ECCDD1B}" type="pres">
      <dgm:prSet presAssocID="{CF8D3652-C95A-4F0B-88F4-688A8D7F238B}" presName="hierChild1" presStyleCnt="0">
        <dgm:presLayoutVars>
          <dgm:chPref val="1"/>
          <dgm:dir/>
          <dgm:animOne val="branch"/>
          <dgm:animLvl val="lvl"/>
          <dgm:resizeHandles/>
        </dgm:presLayoutVars>
      </dgm:prSet>
      <dgm:spPr/>
    </dgm:pt>
    <dgm:pt modelId="{8A2B458F-6655-4BF1-85B3-8EA255E8AE90}" type="pres">
      <dgm:prSet presAssocID="{7A6BB6E5-A08E-4211-9D45-2442B85D12AD}" presName="hierRoot1" presStyleCnt="0"/>
      <dgm:spPr/>
    </dgm:pt>
    <dgm:pt modelId="{2DFFFB25-2F56-4CFA-8DF6-6398D5823683}" type="pres">
      <dgm:prSet presAssocID="{7A6BB6E5-A08E-4211-9D45-2442B85D12AD}" presName="composite" presStyleCnt="0"/>
      <dgm:spPr/>
    </dgm:pt>
    <dgm:pt modelId="{4EFAC43B-8869-40F0-B320-3A82137667F4}" type="pres">
      <dgm:prSet presAssocID="{7A6BB6E5-A08E-4211-9D45-2442B85D12AD}" presName="background" presStyleLbl="node0" presStyleIdx="0" presStyleCnt="2"/>
      <dgm:spPr/>
    </dgm:pt>
    <dgm:pt modelId="{F4785516-8E58-412F-AA90-AC2D48475AD1}" type="pres">
      <dgm:prSet presAssocID="{7A6BB6E5-A08E-4211-9D45-2442B85D12AD}" presName="text" presStyleLbl="fgAcc0" presStyleIdx="0" presStyleCnt="2">
        <dgm:presLayoutVars>
          <dgm:chPref val="3"/>
        </dgm:presLayoutVars>
      </dgm:prSet>
      <dgm:spPr/>
    </dgm:pt>
    <dgm:pt modelId="{4A914B85-B42A-4465-8496-D600CF8527FA}" type="pres">
      <dgm:prSet presAssocID="{7A6BB6E5-A08E-4211-9D45-2442B85D12AD}" presName="hierChild2" presStyleCnt="0"/>
      <dgm:spPr/>
    </dgm:pt>
    <dgm:pt modelId="{F000F8BC-ABAC-49A3-AB88-BA12D2601665}" type="pres">
      <dgm:prSet presAssocID="{03322ADA-9B6C-41F5-BA79-D8BB3FFBCB10}" presName="hierRoot1" presStyleCnt="0"/>
      <dgm:spPr/>
    </dgm:pt>
    <dgm:pt modelId="{7B11BFC8-1A36-44B7-B347-7677E84D124B}" type="pres">
      <dgm:prSet presAssocID="{03322ADA-9B6C-41F5-BA79-D8BB3FFBCB10}" presName="composite" presStyleCnt="0"/>
      <dgm:spPr/>
    </dgm:pt>
    <dgm:pt modelId="{69C928A2-EA29-49B0-BC8E-7229F844E54B}" type="pres">
      <dgm:prSet presAssocID="{03322ADA-9B6C-41F5-BA79-D8BB3FFBCB10}" presName="background" presStyleLbl="node0" presStyleIdx="1" presStyleCnt="2"/>
      <dgm:spPr/>
    </dgm:pt>
    <dgm:pt modelId="{2BA64880-7699-476C-8E6F-A438197DAD83}" type="pres">
      <dgm:prSet presAssocID="{03322ADA-9B6C-41F5-BA79-D8BB3FFBCB10}" presName="text" presStyleLbl="fgAcc0" presStyleIdx="1" presStyleCnt="2">
        <dgm:presLayoutVars>
          <dgm:chPref val="3"/>
        </dgm:presLayoutVars>
      </dgm:prSet>
      <dgm:spPr/>
    </dgm:pt>
    <dgm:pt modelId="{CD361C14-CF39-4058-8A96-727984F7A54D}" type="pres">
      <dgm:prSet presAssocID="{03322ADA-9B6C-41F5-BA79-D8BB3FFBCB10}" presName="hierChild2" presStyleCnt="0"/>
      <dgm:spPr/>
    </dgm:pt>
  </dgm:ptLst>
  <dgm:cxnLst>
    <dgm:cxn modelId="{A9D4F92D-8944-42D6-9351-631FF1E67C62}" type="presOf" srcId="{CF8D3652-C95A-4F0B-88F4-688A8D7F238B}" destId="{394CBE08-336E-4171-BB0C-9BD83ECCDD1B}" srcOrd="0" destOrd="0" presId="urn:microsoft.com/office/officeart/2005/8/layout/hierarchy1"/>
    <dgm:cxn modelId="{08E14532-64A8-47D0-A77A-A437DE70C46D}" type="presOf" srcId="{7A6BB6E5-A08E-4211-9D45-2442B85D12AD}" destId="{F4785516-8E58-412F-AA90-AC2D48475AD1}" srcOrd="0" destOrd="0" presId="urn:microsoft.com/office/officeart/2005/8/layout/hierarchy1"/>
    <dgm:cxn modelId="{2E56EA5B-08AB-4850-AFDB-7088770FAFDB}" type="presOf" srcId="{03322ADA-9B6C-41F5-BA79-D8BB3FFBCB10}" destId="{2BA64880-7699-476C-8E6F-A438197DAD83}" srcOrd="0" destOrd="0" presId="urn:microsoft.com/office/officeart/2005/8/layout/hierarchy1"/>
    <dgm:cxn modelId="{F4A10F4F-4728-4596-93DD-87AD948C00B1}" srcId="{CF8D3652-C95A-4F0B-88F4-688A8D7F238B}" destId="{03322ADA-9B6C-41F5-BA79-D8BB3FFBCB10}" srcOrd="1" destOrd="0" parTransId="{A0A385D8-B1C5-4736-B8FB-74C0FD34B394}" sibTransId="{11CC266E-F6E3-40CF-91E1-F98DE45F4998}"/>
    <dgm:cxn modelId="{0C4EF1E9-249E-4643-9585-2274E251B95B}" srcId="{CF8D3652-C95A-4F0B-88F4-688A8D7F238B}" destId="{7A6BB6E5-A08E-4211-9D45-2442B85D12AD}" srcOrd="0" destOrd="0" parTransId="{4F35771D-9B35-4751-987C-9F21A2E10568}" sibTransId="{8840E933-CC1C-4CE6-A9BF-33EA7AAEFDE4}"/>
    <dgm:cxn modelId="{415D7B2C-A6AF-476B-8B2A-D5E0C87F6EF2}" type="presParOf" srcId="{394CBE08-336E-4171-BB0C-9BD83ECCDD1B}" destId="{8A2B458F-6655-4BF1-85B3-8EA255E8AE90}" srcOrd="0" destOrd="0" presId="urn:microsoft.com/office/officeart/2005/8/layout/hierarchy1"/>
    <dgm:cxn modelId="{4F87FE62-BC74-4ADF-ACC1-EDA200BAD6BF}" type="presParOf" srcId="{8A2B458F-6655-4BF1-85B3-8EA255E8AE90}" destId="{2DFFFB25-2F56-4CFA-8DF6-6398D5823683}" srcOrd="0" destOrd="0" presId="urn:microsoft.com/office/officeart/2005/8/layout/hierarchy1"/>
    <dgm:cxn modelId="{05046AE9-2EB8-4820-9A9B-04ECC1D80269}" type="presParOf" srcId="{2DFFFB25-2F56-4CFA-8DF6-6398D5823683}" destId="{4EFAC43B-8869-40F0-B320-3A82137667F4}" srcOrd="0" destOrd="0" presId="urn:microsoft.com/office/officeart/2005/8/layout/hierarchy1"/>
    <dgm:cxn modelId="{AE673834-4EFB-4DEA-9162-9005977F5114}" type="presParOf" srcId="{2DFFFB25-2F56-4CFA-8DF6-6398D5823683}" destId="{F4785516-8E58-412F-AA90-AC2D48475AD1}" srcOrd="1" destOrd="0" presId="urn:microsoft.com/office/officeart/2005/8/layout/hierarchy1"/>
    <dgm:cxn modelId="{92B64ACA-7946-4FA1-9DEE-09BAC8417CC2}" type="presParOf" srcId="{8A2B458F-6655-4BF1-85B3-8EA255E8AE90}" destId="{4A914B85-B42A-4465-8496-D600CF8527FA}" srcOrd="1" destOrd="0" presId="urn:microsoft.com/office/officeart/2005/8/layout/hierarchy1"/>
    <dgm:cxn modelId="{8443BD0A-6643-4A73-88C6-309AED555778}" type="presParOf" srcId="{394CBE08-336E-4171-BB0C-9BD83ECCDD1B}" destId="{F000F8BC-ABAC-49A3-AB88-BA12D2601665}" srcOrd="1" destOrd="0" presId="urn:microsoft.com/office/officeart/2005/8/layout/hierarchy1"/>
    <dgm:cxn modelId="{46F2446C-B695-4F8F-B6F8-342BCCC5596D}" type="presParOf" srcId="{F000F8BC-ABAC-49A3-AB88-BA12D2601665}" destId="{7B11BFC8-1A36-44B7-B347-7677E84D124B}" srcOrd="0" destOrd="0" presId="urn:microsoft.com/office/officeart/2005/8/layout/hierarchy1"/>
    <dgm:cxn modelId="{8D4DCC2A-92D6-436E-94C7-AD193ABC6136}" type="presParOf" srcId="{7B11BFC8-1A36-44B7-B347-7677E84D124B}" destId="{69C928A2-EA29-49B0-BC8E-7229F844E54B}" srcOrd="0" destOrd="0" presId="urn:microsoft.com/office/officeart/2005/8/layout/hierarchy1"/>
    <dgm:cxn modelId="{B6B22D55-1159-43FC-8776-6421F83014EE}" type="presParOf" srcId="{7B11BFC8-1A36-44B7-B347-7677E84D124B}" destId="{2BA64880-7699-476C-8E6F-A438197DAD83}" srcOrd="1" destOrd="0" presId="urn:microsoft.com/office/officeart/2005/8/layout/hierarchy1"/>
    <dgm:cxn modelId="{CCCEFF31-1446-41A7-B152-27DAE96CF9FC}" type="presParOf" srcId="{F000F8BC-ABAC-49A3-AB88-BA12D2601665}" destId="{CD361C14-CF39-4058-8A96-727984F7A54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D84E47-D85B-418B-B48B-B5F4F67B1F9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A0AEC97-6B04-426E-A902-E7A7853C0319}">
      <dgm:prSet/>
      <dgm:spPr/>
      <dgm:t>
        <a:bodyPr/>
        <a:lstStyle/>
        <a:p>
          <a:r>
            <a:rPr lang="el-GR"/>
            <a:t>Η ΕΞΟΥΣΙΑ Ως ΣΥΜΦΩΝΙΑ ΤΩΝ ΥΠΗΚΟΩΝ</a:t>
          </a:r>
          <a:endParaRPr lang="en-US"/>
        </a:p>
      </dgm:t>
    </dgm:pt>
    <dgm:pt modelId="{DE18F0B6-FE0B-4569-9F7A-143B929454FA}" type="parTrans" cxnId="{B3166AB0-F159-469F-B717-2A9EB9D0B9FB}">
      <dgm:prSet/>
      <dgm:spPr/>
      <dgm:t>
        <a:bodyPr/>
        <a:lstStyle/>
        <a:p>
          <a:endParaRPr lang="en-US"/>
        </a:p>
      </dgm:t>
    </dgm:pt>
    <dgm:pt modelId="{6F0A224A-4A19-44CF-BEEA-6A52BCAB9BF9}" type="sibTrans" cxnId="{B3166AB0-F159-469F-B717-2A9EB9D0B9FB}">
      <dgm:prSet/>
      <dgm:spPr/>
      <dgm:t>
        <a:bodyPr/>
        <a:lstStyle/>
        <a:p>
          <a:endParaRPr lang="en-US"/>
        </a:p>
      </dgm:t>
    </dgm:pt>
    <dgm:pt modelId="{5C0AD6DB-07A2-4C48-A3BB-62E720F1BAC6}">
      <dgm:prSet/>
      <dgm:spPr/>
      <dgm:t>
        <a:bodyPr/>
        <a:lstStyle/>
        <a:p>
          <a:r>
            <a:rPr lang="el-GR"/>
            <a:t>ΥΠΗΚΟΟΙ ΠΑΡΑΜΕΝΟΥΝ ΑΝΘΡΩΠΙΝΑ ΟΝΤΑ</a:t>
          </a:r>
          <a:endParaRPr lang="en-US"/>
        </a:p>
      </dgm:t>
    </dgm:pt>
    <dgm:pt modelId="{21CDF487-F843-4D08-91F0-D417936B3FAB}" type="parTrans" cxnId="{A6CDEB8A-197B-4D64-8AB5-DC8175F734C6}">
      <dgm:prSet/>
      <dgm:spPr/>
      <dgm:t>
        <a:bodyPr/>
        <a:lstStyle/>
        <a:p>
          <a:endParaRPr lang="en-US"/>
        </a:p>
      </dgm:t>
    </dgm:pt>
    <dgm:pt modelId="{FC98DB68-4A11-4309-979C-5587398CCD8A}" type="sibTrans" cxnId="{A6CDEB8A-197B-4D64-8AB5-DC8175F734C6}">
      <dgm:prSet/>
      <dgm:spPr/>
      <dgm:t>
        <a:bodyPr/>
        <a:lstStyle/>
        <a:p>
          <a:endParaRPr lang="en-US"/>
        </a:p>
      </dgm:t>
    </dgm:pt>
    <dgm:pt modelId="{472B7262-F93D-43C0-AD58-6B4333AFEAF0}">
      <dgm:prSet/>
      <dgm:spPr/>
      <dgm:t>
        <a:bodyPr/>
        <a:lstStyle/>
        <a:p>
          <a:r>
            <a:rPr lang="el-GR"/>
            <a:t>ΤΟ ΑΛΗΘΙΝΟ ΘΕΜΕΛΙΟ ΚΥΡΙΑΡΧΙΑΣ ΔΕΝ ΕΔΡΑΖΕΤΑΙ ΣΕ ΚΑΙΜΙΑ ΑΥΘΕΝΤΙΑ ΟΥΤΕ ΚΟΣΜΙΚΗ ΟΥΤΕ ΘΕΪΚΗ</a:t>
          </a:r>
          <a:endParaRPr lang="en-US"/>
        </a:p>
      </dgm:t>
    </dgm:pt>
    <dgm:pt modelId="{26F87B5C-8205-4E80-AFBC-25D67F435090}" type="parTrans" cxnId="{4B3316FE-792E-4D0F-BABF-7323B55B3D9B}">
      <dgm:prSet/>
      <dgm:spPr/>
      <dgm:t>
        <a:bodyPr/>
        <a:lstStyle/>
        <a:p>
          <a:endParaRPr lang="en-US"/>
        </a:p>
      </dgm:t>
    </dgm:pt>
    <dgm:pt modelId="{77C241F2-F7FB-4CAB-9890-471FD0A43CBF}" type="sibTrans" cxnId="{4B3316FE-792E-4D0F-BABF-7323B55B3D9B}">
      <dgm:prSet/>
      <dgm:spPr/>
      <dgm:t>
        <a:bodyPr/>
        <a:lstStyle/>
        <a:p>
          <a:endParaRPr lang="en-US"/>
        </a:p>
      </dgm:t>
    </dgm:pt>
    <dgm:pt modelId="{D6BD7917-A91F-4EDE-8512-36A3371953B5}">
      <dgm:prSet/>
      <dgm:spPr/>
      <dgm:t>
        <a:bodyPr/>
        <a:lstStyle/>
        <a:p>
          <a:r>
            <a:rPr lang="el-GR"/>
            <a:t>ΑΝΘΡΩΠΟΣ ΠΗΓΗ ΚΑΝΟΝΩΝ ΚΑΙ ΑΞΙΩΝ</a:t>
          </a:r>
          <a:endParaRPr lang="en-US"/>
        </a:p>
      </dgm:t>
    </dgm:pt>
    <dgm:pt modelId="{F6898187-5A05-4EF8-A80C-9DD851436111}" type="parTrans" cxnId="{435F161C-49BA-4BFA-8E29-06FDE1E944D5}">
      <dgm:prSet/>
      <dgm:spPr/>
      <dgm:t>
        <a:bodyPr/>
        <a:lstStyle/>
        <a:p>
          <a:endParaRPr lang="en-US"/>
        </a:p>
      </dgm:t>
    </dgm:pt>
    <dgm:pt modelId="{B000F4A1-229A-49C1-8FE4-A6CECAC50A29}" type="sibTrans" cxnId="{435F161C-49BA-4BFA-8E29-06FDE1E944D5}">
      <dgm:prSet/>
      <dgm:spPr/>
      <dgm:t>
        <a:bodyPr/>
        <a:lstStyle/>
        <a:p>
          <a:endParaRPr lang="en-US"/>
        </a:p>
      </dgm:t>
    </dgm:pt>
    <dgm:pt modelId="{1AFFA528-7DF9-4243-AEDB-F484A87E9234}">
      <dgm:prSet/>
      <dgm:spPr/>
      <dgm:t>
        <a:bodyPr/>
        <a:lstStyle/>
        <a:p>
          <a:r>
            <a:rPr lang="el-GR"/>
            <a:t>ΑΝΘΡΩΠΙΝΟΤΗΤΑ ΜΗ ΑΝΑΓΩΓΙΜΗ ΣΤΗ ΖΩΙΚΟΤΗΤΑ: ΛΕΛΟΓΙΣΜΕΝΟ ΦΥΣΙΚΟ ΔΙΚΑΙΟ</a:t>
          </a:r>
          <a:endParaRPr lang="en-US"/>
        </a:p>
      </dgm:t>
    </dgm:pt>
    <dgm:pt modelId="{A6E2A3FA-425B-44CB-B0BE-4D2EF62CACFD}" type="parTrans" cxnId="{FC90EF22-3A6F-4BDE-92A5-10F4164EA62B}">
      <dgm:prSet/>
      <dgm:spPr/>
      <dgm:t>
        <a:bodyPr/>
        <a:lstStyle/>
        <a:p>
          <a:endParaRPr lang="en-US"/>
        </a:p>
      </dgm:t>
    </dgm:pt>
    <dgm:pt modelId="{1F221861-5F9A-4396-8A02-D6EB64A71817}" type="sibTrans" cxnId="{FC90EF22-3A6F-4BDE-92A5-10F4164EA62B}">
      <dgm:prSet/>
      <dgm:spPr/>
      <dgm:t>
        <a:bodyPr/>
        <a:lstStyle/>
        <a:p>
          <a:endParaRPr lang="en-US"/>
        </a:p>
      </dgm:t>
    </dgm:pt>
    <dgm:pt modelId="{3D72C692-D2E5-4528-8718-4D7D9E0249CE}">
      <dgm:prSet/>
      <dgm:spPr/>
      <dgm:t>
        <a:bodyPr/>
        <a:lstStyle/>
        <a:p>
          <a:r>
            <a:rPr lang="el-GR"/>
            <a:t>«ΚΆΘΕ ΕΞΟΥΣΙΑ ΑΝΗΚΕΙ ΣΤΟΝ ΛΑΟ ΚΑΙ ΚΑΤΆ ΣΥΝΕΠΕΙΑ ΑΠΟΡΡΕΕΙ ΑΠ’ΑΥΤΌΝ»1776, ΑΜΕΡΙΚΑΝΙΚΗ ΔΙΑΚΗΡΥΞΗ (ΒΙΡΤΖΙΝΙΑ)</a:t>
          </a:r>
          <a:endParaRPr lang="en-US"/>
        </a:p>
      </dgm:t>
    </dgm:pt>
    <dgm:pt modelId="{8F879C85-5633-4404-8457-19435B280DA2}" type="parTrans" cxnId="{A3289A11-848E-4F82-942B-3B38DE689F28}">
      <dgm:prSet/>
      <dgm:spPr/>
      <dgm:t>
        <a:bodyPr/>
        <a:lstStyle/>
        <a:p>
          <a:endParaRPr lang="en-US"/>
        </a:p>
      </dgm:t>
    </dgm:pt>
    <dgm:pt modelId="{136EFE69-EF6C-49BB-952E-FB6E259327A5}" type="sibTrans" cxnId="{A3289A11-848E-4F82-942B-3B38DE689F28}">
      <dgm:prSet/>
      <dgm:spPr/>
      <dgm:t>
        <a:bodyPr/>
        <a:lstStyle/>
        <a:p>
          <a:endParaRPr lang="en-US"/>
        </a:p>
      </dgm:t>
    </dgm:pt>
    <dgm:pt modelId="{3A707CA7-C455-41B2-BF35-23B5382CF6C0}">
      <dgm:prSet/>
      <dgm:spPr/>
      <dgm:t>
        <a:bodyPr/>
        <a:lstStyle/>
        <a:p>
          <a:r>
            <a:rPr lang="el-GR"/>
            <a:t>«Η ΑΡΧΗ ΚΆΘΕ ΚΥΡΙΑΡΧΙΑΣ ΕΔΡΑΖΕΤΑΙ ΟΥΣΙΩΔΩΣ ΣΤΟ ΕΘΝΟΣ», Ο ΝΟΜΟΣ ΕΊΝΑΙ Η ΕΚΦΡΑΣΗ ΤΗΣ ΓΕΝΙΚΗΣ ΒΟΥΛΗΣΗΣ»: 1789</a:t>
          </a:r>
          <a:endParaRPr lang="en-US"/>
        </a:p>
      </dgm:t>
    </dgm:pt>
    <dgm:pt modelId="{7816FD6F-D2D7-4967-A9C0-2FE668B2D27E}" type="parTrans" cxnId="{949AAC91-4105-41D7-96F0-BEE90E5C0F61}">
      <dgm:prSet/>
      <dgm:spPr/>
      <dgm:t>
        <a:bodyPr/>
        <a:lstStyle/>
        <a:p>
          <a:endParaRPr lang="en-US"/>
        </a:p>
      </dgm:t>
    </dgm:pt>
    <dgm:pt modelId="{5118BA11-45AC-4ADD-9FC5-AD3D545B44AF}" type="sibTrans" cxnId="{949AAC91-4105-41D7-96F0-BEE90E5C0F61}">
      <dgm:prSet/>
      <dgm:spPr/>
      <dgm:t>
        <a:bodyPr/>
        <a:lstStyle/>
        <a:p>
          <a:endParaRPr lang="en-US"/>
        </a:p>
      </dgm:t>
    </dgm:pt>
    <dgm:pt modelId="{F5909128-C1F7-498E-AB29-63BA432EA9DA}" type="pres">
      <dgm:prSet presAssocID="{99D84E47-D85B-418B-B48B-B5F4F67B1F91}" presName="diagram" presStyleCnt="0">
        <dgm:presLayoutVars>
          <dgm:dir/>
          <dgm:resizeHandles val="exact"/>
        </dgm:presLayoutVars>
      </dgm:prSet>
      <dgm:spPr/>
    </dgm:pt>
    <dgm:pt modelId="{A1C9D8B9-71D7-4336-B3B0-5C2C9AD375AD}" type="pres">
      <dgm:prSet presAssocID="{3A0AEC97-6B04-426E-A902-E7A7853C0319}" presName="node" presStyleLbl="node1" presStyleIdx="0" presStyleCnt="7">
        <dgm:presLayoutVars>
          <dgm:bulletEnabled val="1"/>
        </dgm:presLayoutVars>
      </dgm:prSet>
      <dgm:spPr/>
    </dgm:pt>
    <dgm:pt modelId="{EA6F6126-C058-48EB-8199-5CB211ABE934}" type="pres">
      <dgm:prSet presAssocID="{6F0A224A-4A19-44CF-BEEA-6A52BCAB9BF9}" presName="sibTrans" presStyleCnt="0"/>
      <dgm:spPr/>
    </dgm:pt>
    <dgm:pt modelId="{C8C6C7FC-7C46-4F3E-A85E-F333ACAAD7BA}" type="pres">
      <dgm:prSet presAssocID="{5C0AD6DB-07A2-4C48-A3BB-62E720F1BAC6}" presName="node" presStyleLbl="node1" presStyleIdx="1" presStyleCnt="7">
        <dgm:presLayoutVars>
          <dgm:bulletEnabled val="1"/>
        </dgm:presLayoutVars>
      </dgm:prSet>
      <dgm:spPr/>
    </dgm:pt>
    <dgm:pt modelId="{3F704A8A-86FB-4169-AEA3-76AE7F5AB5A8}" type="pres">
      <dgm:prSet presAssocID="{FC98DB68-4A11-4309-979C-5587398CCD8A}" presName="sibTrans" presStyleCnt="0"/>
      <dgm:spPr/>
    </dgm:pt>
    <dgm:pt modelId="{7DE3229E-8DA4-4089-9750-BE71192BBA4F}" type="pres">
      <dgm:prSet presAssocID="{472B7262-F93D-43C0-AD58-6B4333AFEAF0}" presName="node" presStyleLbl="node1" presStyleIdx="2" presStyleCnt="7">
        <dgm:presLayoutVars>
          <dgm:bulletEnabled val="1"/>
        </dgm:presLayoutVars>
      </dgm:prSet>
      <dgm:spPr/>
    </dgm:pt>
    <dgm:pt modelId="{111615AD-5512-4B34-A2C1-FEA555AB49FA}" type="pres">
      <dgm:prSet presAssocID="{77C241F2-F7FB-4CAB-9890-471FD0A43CBF}" presName="sibTrans" presStyleCnt="0"/>
      <dgm:spPr/>
    </dgm:pt>
    <dgm:pt modelId="{E1089F21-38FC-4A14-97C0-E36AB4277FAD}" type="pres">
      <dgm:prSet presAssocID="{D6BD7917-A91F-4EDE-8512-36A3371953B5}" presName="node" presStyleLbl="node1" presStyleIdx="3" presStyleCnt="7">
        <dgm:presLayoutVars>
          <dgm:bulletEnabled val="1"/>
        </dgm:presLayoutVars>
      </dgm:prSet>
      <dgm:spPr/>
    </dgm:pt>
    <dgm:pt modelId="{7D58E137-3D2F-45A3-BC52-2C5ECCC2A4D1}" type="pres">
      <dgm:prSet presAssocID="{B000F4A1-229A-49C1-8FE4-A6CECAC50A29}" presName="sibTrans" presStyleCnt="0"/>
      <dgm:spPr/>
    </dgm:pt>
    <dgm:pt modelId="{6CC715C7-E103-4441-9DE9-34B2C56F3ED8}" type="pres">
      <dgm:prSet presAssocID="{1AFFA528-7DF9-4243-AEDB-F484A87E9234}" presName="node" presStyleLbl="node1" presStyleIdx="4" presStyleCnt="7">
        <dgm:presLayoutVars>
          <dgm:bulletEnabled val="1"/>
        </dgm:presLayoutVars>
      </dgm:prSet>
      <dgm:spPr/>
    </dgm:pt>
    <dgm:pt modelId="{FC8D8B36-C432-4201-A1F6-2815C36580DB}" type="pres">
      <dgm:prSet presAssocID="{1F221861-5F9A-4396-8A02-D6EB64A71817}" presName="sibTrans" presStyleCnt="0"/>
      <dgm:spPr/>
    </dgm:pt>
    <dgm:pt modelId="{74BF9077-B478-4D16-8AFC-7F3B72A8E9BD}" type="pres">
      <dgm:prSet presAssocID="{3D72C692-D2E5-4528-8718-4D7D9E0249CE}" presName="node" presStyleLbl="node1" presStyleIdx="5" presStyleCnt="7">
        <dgm:presLayoutVars>
          <dgm:bulletEnabled val="1"/>
        </dgm:presLayoutVars>
      </dgm:prSet>
      <dgm:spPr/>
    </dgm:pt>
    <dgm:pt modelId="{FCC95605-95D0-444C-935D-9EB80F3EC5F7}" type="pres">
      <dgm:prSet presAssocID="{136EFE69-EF6C-49BB-952E-FB6E259327A5}" presName="sibTrans" presStyleCnt="0"/>
      <dgm:spPr/>
    </dgm:pt>
    <dgm:pt modelId="{709FF9B2-C254-45C4-BC72-09E1A8E68692}" type="pres">
      <dgm:prSet presAssocID="{3A707CA7-C455-41B2-BF35-23B5382CF6C0}" presName="node" presStyleLbl="node1" presStyleIdx="6" presStyleCnt="7">
        <dgm:presLayoutVars>
          <dgm:bulletEnabled val="1"/>
        </dgm:presLayoutVars>
      </dgm:prSet>
      <dgm:spPr/>
    </dgm:pt>
  </dgm:ptLst>
  <dgm:cxnLst>
    <dgm:cxn modelId="{09212010-F0F4-4E0D-80DB-3C13F4AC1057}" type="presOf" srcId="{5C0AD6DB-07A2-4C48-A3BB-62E720F1BAC6}" destId="{C8C6C7FC-7C46-4F3E-A85E-F333ACAAD7BA}" srcOrd="0" destOrd="0" presId="urn:microsoft.com/office/officeart/2005/8/layout/default"/>
    <dgm:cxn modelId="{A3289A11-848E-4F82-942B-3B38DE689F28}" srcId="{99D84E47-D85B-418B-B48B-B5F4F67B1F91}" destId="{3D72C692-D2E5-4528-8718-4D7D9E0249CE}" srcOrd="5" destOrd="0" parTransId="{8F879C85-5633-4404-8457-19435B280DA2}" sibTransId="{136EFE69-EF6C-49BB-952E-FB6E259327A5}"/>
    <dgm:cxn modelId="{5CF1321B-AB02-4B63-986A-B0A3A0C4C717}" type="presOf" srcId="{1AFFA528-7DF9-4243-AEDB-F484A87E9234}" destId="{6CC715C7-E103-4441-9DE9-34B2C56F3ED8}" srcOrd="0" destOrd="0" presId="urn:microsoft.com/office/officeart/2005/8/layout/default"/>
    <dgm:cxn modelId="{435F161C-49BA-4BFA-8E29-06FDE1E944D5}" srcId="{99D84E47-D85B-418B-B48B-B5F4F67B1F91}" destId="{D6BD7917-A91F-4EDE-8512-36A3371953B5}" srcOrd="3" destOrd="0" parTransId="{F6898187-5A05-4EF8-A80C-9DD851436111}" sibTransId="{B000F4A1-229A-49C1-8FE4-A6CECAC50A29}"/>
    <dgm:cxn modelId="{FC90EF22-3A6F-4BDE-92A5-10F4164EA62B}" srcId="{99D84E47-D85B-418B-B48B-B5F4F67B1F91}" destId="{1AFFA528-7DF9-4243-AEDB-F484A87E9234}" srcOrd="4" destOrd="0" parTransId="{A6E2A3FA-425B-44CB-B0BE-4D2EF62CACFD}" sibTransId="{1F221861-5F9A-4396-8A02-D6EB64A71817}"/>
    <dgm:cxn modelId="{6E88502E-7C13-4EFE-A3E2-AC41588EE91A}" type="presOf" srcId="{3A707CA7-C455-41B2-BF35-23B5382CF6C0}" destId="{709FF9B2-C254-45C4-BC72-09E1A8E68692}" srcOrd="0" destOrd="0" presId="urn:microsoft.com/office/officeart/2005/8/layout/default"/>
    <dgm:cxn modelId="{83E89062-A88F-4D39-B598-61783BCAF84B}" type="presOf" srcId="{99D84E47-D85B-418B-B48B-B5F4F67B1F91}" destId="{F5909128-C1F7-498E-AB29-63BA432EA9DA}" srcOrd="0" destOrd="0" presId="urn:microsoft.com/office/officeart/2005/8/layout/default"/>
    <dgm:cxn modelId="{2F3A0A67-EF76-481D-B703-07D7BA97CD34}" type="presOf" srcId="{3D72C692-D2E5-4528-8718-4D7D9E0249CE}" destId="{74BF9077-B478-4D16-8AFC-7F3B72A8E9BD}" srcOrd="0" destOrd="0" presId="urn:microsoft.com/office/officeart/2005/8/layout/default"/>
    <dgm:cxn modelId="{A6CDEB8A-197B-4D64-8AB5-DC8175F734C6}" srcId="{99D84E47-D85B-418B-B48B-B5F4F67B1F91}" destId="{5C0AD6DB-07A2-4C48-A3BB-62E720F1BAC6}" srcOrd="1" destOrd="0" parTransId="{21CDF487-F843-4D08-91F0-D417936B3FAB}" sibTransId="{FC98DB68-4A11-4309-979C-5587398CCD8A}"/>
    <dgm:cxn modelId="{949AAC91-4105-41D7-96F0-BEE90E5C0F61}" srcId="{99D84E47-D85B-418B-B48B-B5F4F67B1F91}" destId="{3A707CA7-C455-41B2-BF35-23B5382CF6C0}" srcOrd="6" destOrd="0" parTransId="{7816FD6F-D2D7-4967-A9C0-2FE668B2D27E}" sibTransId="{5118BA11-45AC-4ADD-9FC5-AD3D545B44AF}"/>
    <dgm:cxn modelId="{3AE42BAB-ACC5-4DE1-A7A2-8BA6522A94CA}" type="presOf" srcId="{472B7262-F93D-43C0-AD58-6B4333AFEAF0}" destId="{7DE3229E-8DA4-4089-9750-BE71192BBA4F}" srcOrd="0" destOrd="0" presId="urn:microsoft.com/office/officeart/2005/8/layout/default"/>
    <dgm:cxn modelId="{B3166AB0-F159-469F-B717-2A9EB9D0B9FB}" srcId="{99D84E47-D85B-418B-B48B-B5F4F67B1F91}" destId="{3A0AEC97-6B04-426E-A902-E7A7853C0319}" srcOrd="0" destOrd="0" parTransId="{DE18F0B6-FE0B-4569-9F7A-143B929454FA}" sibTransId="{6F0A224A-4A19-44CF-BEEA-6A52BCAB9BF9}"/>
    <dgm:cxn modelId="{6BE0BEC4-D559-4537-96BF-D9FECBFCA689}" type="presOf" srcId="{3A0AEC97-6B04-426E-A902-E7A7853C0319}" destId="{A1C9D8B9-71D7-4336-B3B0-5C2C9AD375AD}" srcOrd="0" destOrd="0" presId="urn:microsoft.com/office/officeart/2005/8/layout/default"/>
    <dgm:cxn modelId="{41FFFAE2-EBBB-4308-A299-3E03D154E579}" type="presOf" srcId="{D6BD7917-A91F-4EDE-8512-36A3371953B5}" destId="{E1089F21-38FC-4A14-97C0-E36AB4277FAD}" srcOrd="0" destOrd="0" presId="urn:microsoft.com/office/officeart/2005/8/layout/default"/>
    <dgm:cxn modelId="{4B3316FE-792E-4D0F-BABF-7323B55B3D9B}" srcId="{99D84E47-D85B-418B-B48B-B5F4F67B1F91}" destId="{472B7262-F93D-43C0-AD58-6B4333AFEAF0}" srcOrd="2" destOrd="0" parTransId="{26F87B5C-8205-4E80-AFBC-25D67F435090}" sibTransId="{77C241F2-F7FB-4CAB-9890-471FD0A43CBF}"/>
    <dgm:cxn modelId="{9C038A84-8DC8-45A7-AFD6-13FA5CBD0BEA}" type="presParOf" srcId="{F5909128-C1F7-498E-AB29-63BA432EA9DA}" destId="{A1C9D8B9-71D7-4336-B3B0-5C2C9AD375AD}" srcOrd="0" destOrd="0" presId="urn:microsoft.com/office/officeart/2005/8/layout/default"/>
    <dgm:cxn modelId="{C3A63EAD-45D1-4C25-8004-A6AF51BAEFDC}" type="presParOf" srcId="{F5909128-C1F7-498E-AB29-63BA432EA9DA}" destId="{EA6F6126-C058-48EB-8199-5CB211ABE934}" srcOrd="1" destOrd="0" presId="urn:microsoft.com/office/officeart/2005/8/layout/default"/>
    <dgm:cxn modelId="{EED00609-031F-4551-8F37-22B5481D0B9E}" type="presParOf" srcId="{F5909128-C1F7-498E-AB29-63BA432EA9DA}" destId="{C8C6C7FC-7C46-4F3E-A85E-F333ACAAD7BA}" srcOrd="2" destOrd="0" presId="urn:microsoft.com/office/officeart/2005/8/layout/default"/>
    <dgm:cxn modelId="{D091E243-7030-4B6C-B2D5-499BE0C1CC8C}" type="presParOf" srcId="{F5909128-C1F7-498E-AB29-63BA432EA9DA}" destId="{3F704A8A-86FB-4169-AEA3-76AE7F5AB5A8}" srcOrd="3" destOrd="0" presId="urn:microsoft.com/office/officeart/2005/8/layout/default"/>
    <dgm:cxn modelId="{A7D44F96-2A49-439F-8EA1-F8591879958C}" type="presParOf" srcId="{F5909128-C1F7-498E-AB29-63BA432EA9DA}" destId="{7DE3229E-8DA4-4089-9750-BE71192BBA4F}" srcOrd="4" destOrd="0" presId="urn:microsoft.com/office/officeart/2005/8/layout/default"/>
    <dgm:cxn modelId="{0E98BC7C-CAFC-43E1-BA8C-ED2691BF9495}" type="presParOf" srcId="{F5909128-C1F7-498E-AB29-63BA432EA9DA}" destId="{111615AD-5512-4B34-A2C1-FEA555AB49FA}" srcOrd="5" destOrd="0" presId="urn:microsoft.com/office/officeart/2005/8/layout/default"/>
    <dgm:cxn modelId="{D80FAB8E-D700-482C-AAF7-C1BFB264A340}" type="presParOf" srcId="{F5909128-C1F7-498E-AB29-63BA432EA9DA}" destId="{E1089F21-38FC-4A14-97C0-E36AB4277FAD}" srcOrd="6" destOrd="0" presId="urn:microsoft.com/office/officeart/2005/8/layout/default"/>
    <dgm:cxn modelId="{716EE94A-B98D-429D-8F9F-B8D5FB1F8B87}" type="presParOf" srcId="{F5909128-C1F7-498E-AB29-63BA432EA9DA}" destId="{7D58E137-3D2F-45A3-BC52-2C5ECCC2A4D1}" srcOrd="7" destOrd="0" presId="urn:microsoft.com/office/officeart/2005/8/layout/default"/>
    <dgm:cxn modelId="{DD645E42-3C5A-4B39-9DC8-D9B20098FEB3}" type="presParOf" srcId="{F5909128-C1F7-498E-AB29-63BA432EA9DA}" destId="{6CC715C7-E103-4441-9DE9-34B2C56F3ED8}" srcOrd="8" destOrd="0" presId="urn:microsoft.com/office/officeart/2005/8/layout/default"/>
    <dgm:cxn modelId="{EDAED6B5-9825-41D5-9614-B5986459A6F6}" type="presParOf" srcId="{F5909128-C1F7-498E-AB29-63BA432EA9DA}" destId="{FC8D8B36-C432-4201-A1F6-2815C36580DB}" srcOrd="9" destOrd="0" presId="urn:microsoft.com/office/officeart/2005/8/layout/default"/>
    <dgm:cxn modelId="{71606C28-CC4E-457F-9050-584B9B6FC45F}" type="presParOf" srcId="{F5909128-C1F7-498E-AB29-63BA432EA9DA}" destId="{74BF9077-B478-4D16-8AFC-7F3B72A8E9BD}" srcOrd="10" destOrd="0" presId="urn:microsoft.com/office/officeart/2005/8/layout/default"/>
    <dgm:cxn modelId="{07E8AAE1-5BBD-4862-ABB6-3598622E4687}" type="presParOf" srcId="{F5909128-C1F7-498E-AB29-63BA432EA9DA}" destId="{FCC95605-95D0-444C-935D-9EB80F3EC5F7}" srcOrd="11" destOrd="0" presId="urn:microsoft.com/office/officeart/2005/8/layout/default"/>
    <dgm:cxn modelId="{9EA19B6C-5FD1-48AF-86A0-3D9E9FED3189}" type="presParOf" srcId="{F5909128-C1F7-498E-AB29-63BA432EA9DA}" destId="{709FF9B2-C254-45C4-BC72-09E1A8E6869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4D2836-9BE4-4FC0-9E88-28F00EB6341B}" type="doc">
      <dgm:prSet loTypeId="urn:microsoft.com/office/officeart/2005/8/layout/matrix3" loCatId="matrix" qsTypeId="urn:microsoft.com/office/officeart/2005/8/quickstyle/simple4" qsCatId="simple" csTypeId="urn:microsoft.com/office/officeart/2005/8/colors/accent1_2" csCatId="accent1"/>
      <dgm:spPr/>
      <dgm:t>
        <a:bodyPr/>
        <a:lstStyle/>
        <a:p>
          <a:endParaRPr lang="en-US"/>
        </a:p>
      </dgm:t>
    </dgm:pt>
    <dgm:pt modelId="{145EFA61-5D31-4422-9FFD-9A26C216DA75}">
      <dgm:prSet/>
      <dgm:spPr/>
      <dgm:t>
        <a:bodyPr/>
        <a:lstStyle/>
        <a:p>
          <a:r>
            <a:rPr lang="el-GR"/>
            <a:t>ΠΟΛΙΤΙΣΜΙΚΗ ΟΜΟΙΟΜΟΡΦΙΑ ΚΑΙ ΚΟΙΝΗ ΓΛΩΣΣΙΚΗ ΤΑΥΤΟΤΗΤΑ</a:t>
          </a:r>
          <a:endParaRPr lang="en-US"/>
        </a:p>
      </dgm:t>
    </dgm:pt>
    <dgm:pt modelId="{066073A5-CB70-4D68-963C-CA363C1374B4}" type="parTrans" cxnId="{EB3D394D-0A05-46D6-8A54-8AE92B916E54}">
      <dgm:prSet/>
      <dgm:spPr/>
      <dgm:t>
        <a:bodyPr/>
        <a:lstStyle/>
        <a:p>
          <a:endParaRPr lang="en-US"/>
        </a:p>
      </dgm:t>
    </dgm:pt>
    <dgm:pt modelId="{42A295E3-E8A8-4C13-BDB3-EA8173377CF0}" type="sibTrans" cxnId="{EB3D394D-0A05-46D6-8A54-8AE92B916E54}">
      <dgm:prSet/>
      <dgm:spPr/>
      <dgm:t>
        <a:bodyPr/>
        <a:lstStyle/>
        <a:p>
          <a:endParaRPr lang="en-US"/>
        </a:p>
      </dgm:t>
    </dgm:pt>
    <dgm:pt modelId="{C9760333-CF11-44AA-8970-5C17657DF8A7}">
      <dgm:prSet/>
      <dgm:spPr/>
      <dgm:t>
        <a:bodyPr/>
        <a:lstStyle/>
        <a:p>
          <a:r>
            <a:rPr lang="el-GR"/>
            <a:t>ΑΛΛΑΓΗ ΣΤΗΝ ΤΡΟΠΙΚΟΤΗΤΑ ΤΗΣ ΣΥΛΛΟΓΙΚΗΣ ΣΥΝΕΙΔΗΣΗΣ: ΚΟΙΝΩΝΙΚΗ ΕΝΣΩΜΑΤΩΣΗ ΚΑΙ ΘΕΣΠΙΣΜΕΝΟΥΣ ΚΑΝΟΝΕΣ</a:t>
          </a:r>
          <a:endParaRPr lang="en-US"/>
        </a:p>
      </dgm:t>
    </dgm:pt>
    <dgm:pt modelId="{81F477E5-08C1-40CF-B168-4CFEF0FA7AB2}" type="parTrans" cxnId="{17767E08-B77E-4035-809B-8CB85D5460EA}">
      <dgm:prSet/>
      <dgm:spPr/>
      <dgm:t>
        <a:bodyPr/>
        <a:lstStyle/>
        <a:p>
          <a:endParaRPr lang="en-US"/>
        </a:p>
      </dgm:t>
    </dgm:pt>
    <dgm:pt modelId="{58B92A26-497E-4B51-B623-F66C9B23B3E4}" type="sibTrans" cxnId="{17767E08-B77E-4035-809B-8CB85D5460EA}">
      <dgm:prSet/>
      <dgm:spPr/>
      <dgm:t>
        <a:bodyPr/>
        <a:lstStyle/>
        <a:p>
          <a:endParaRPr lang="en-US"/>
        </a:p>
      </dgm:t>
    </dgm:pt>
    <dgm:pt modelId="{581C38D4-C1D2-4F19-BE3E-4C5A95978492}">
      <dgm:prSet/>
      <dgm:spPr/>
      <dgm:t>
        <a:bodyPr/>
        <a:lstStyle/>
        <a:p>
          <a:r>
            <a:rPr lang="el-GR"/>
            <a:t>ΠΟΛΥΠΟΛΙΤΙΣΜΙΚΗ ΚΟΙΝΩΝΙΑ: ΔΙΑΦΟΡΕΤΙΚΟΤΗΤΑ-ΙΣΟΤΗΤΑ</a:t>
          </a:r>
          <a:endParaRPr lang="en-US"/>
        </a:p>
      </dgm:t>
    </dgm:pt>
    <dgm:pt modelId="{17C6FBCD-5D86-4504-B465-D1D1EF135C68}" type="parTrans" cxnId="{9AF76EE7-D443-44F1-A89E-B96F96ABADEB}">
      <dgm:prSet/>
      <dgm:spPr/>
      <dgm:t>
        <a:bodyPr/>
        <a:lstStyle/>
        <a:p>
          <a:endParaRPr lang="en-US"/>
        </a:p>
      </dgm:t>
    </dgm:pt>
    <dgm:pt modelId="{3FE21A9D-9BBE-4DD8-9193-267228A72BB2}" type="sibTrans" cxnId="{9AF76EE7-D443-44F1-A89E-B96F96ABADEB}">
      <dgm:prSet/>
      <dgm:spPr/>
      <dgm:t>
        <a:bodyPr/>
        <a:lstStyle/>
        <a:p>
          <a:endParaRPr lang="en-US"/>
        </a:p>
      </dgm:t>
    </dgm:pt>
    <dgm:pt modelId="{623CE952-AB13-47D8-8950-0A83B92C3C07}">
      <dgm:prSet/>
      <dgm:spPr/>
      <dgm:t>
        <a:bodyPr/>
        <a:lstStyle/>
        <a:p>
          <a:r>
            <a:rPr lang="el-GR"/>
            <a:t>ΕΊΝΑΙ ΔΥΝΑΤΗ Η ΥΠΕΡΒΑΣΗ ΤΗΣ ΕΘΝΟΚΕΝΤΡΙΚΗΣ ΕΡΜΗΝΕΙΑΣ;</a:t>
          </a:r>
          <a:endParaRPr lang="en-US"/>
        </a:p>
      </dgm:t>
    </dgm:pt>
    <dgm:pt modelId="{5CA1F900-3BB8-40F9-BE3B-93802EBA6221}" type="parTrans" cxnId="{DF9A7D26-F163-4199-8BE5-5D9FC9266056}">
      <dgm:prSet/>
      <dgm:spPr/>
      <dgm:t>
        <a:bodyPr/>
        <a:lstStyle/>
        <a:p>
          <a:endParaRPr lang="en-US"/>
        </a:p>
      </dgm:t>
    </dgm:pt>
    <dgm:pt modelId="{4AD35946-C804-4302-91CE-8EC3B6DFBE6B}" type="sibTrans" cxnId="{DF9A7D26-F163-4199-8BE5-5D9FC9266056}">
      <dgm:prSet/>
      <dgm:spPr/>
      <dgm:t>
        <a:bodyPr/>
        <a:lstStyle/>
        <a:p>
          <a:endParaRPr lang="en-US"/>
        </a:p>
      </dgm:t>
    </dgm:pt>
    <dgm:pt modelId="{F816491F-49BE-4042-831A-58594069BF8E}" type="pres">
      <dgm:prSet presAssocID="{664D2836-9BE4-4FC0-9E88-28F00EB6341B}" presName="matrix" presStyleCnt="0">
        <dgm:presLayoutVars>
          <dgm:chMax val="1"/>
          <dgm:dir/>
          <dgm:resizeHandles val="exact"/>
        </dgm:presLayoutVars>
      </dgm:prSet>
      <dgm:spPr/>
    </dgm:pt>
    <dgm:pt modelId="{C07C872C-6047-4199-82F7-7A42641F12EB}" type="pres">
      <dgm:prSet presAssocID="{664D2836-9BE4-4FC0-9E88-28F00EB6341B}" presName="diamond" presStyleLbl="bgShp" presStyleIdx="0" presStyleCnt="1" custLinFactNeighborX="70"/>
      <dgm:spPr/>
    </dgm:pt>
    <dgm:pt modelId="{9703CF3D-A868-406C-8677-89C02819992D}" type="pres">
      <dgm:prSet presAssocID="{664D2836-9BE4-4FC0-9E88-28F00EB6341B}" presName="quad1" presStyleLbl="node1" presStyleIdx="0" presStyleCnt="4">
        <dgm:presLayoutVars>
          <dgm:chMax val="0"/>
          <dgm:chPref val="0"/>
          <dgm:bulletEnabled val="1"/>
        </dgm:presLayoutVars>
      </dgm:prSet>
      <dgm:spPr/>
    </dgm:pt>
    <dgm:pt modelId="{FEE6B695-C893-4DE6-876E-6EFC56659D5A}" type="pres">
      <dgm:prSet presAssocID="{664D2836-9BE4-4FC0-9E88-28F00EB6341B}" presName="quad2" presStyleLbl="node1" presStyleIdx="1" presStyleCnt="4">
        <dgm:presLayoutVars>
          <dgm:chMax val="0"/>
          <dgm:chPref val="0"/>
          <dgm:bulletEnabled val="1"/>
        </dgm:presLayoutVars>
      </dgm:prSet>
      <dgm:spPr/>
    </dgm:pt>
    <dgm:pt modelId="{5E4D5F8A-A7F2-44BF-BBED-B3EA53752C91}" type="pres">
      <dgm:prSet presAssocID="{664D2836-9BE4-4FC0-9E88-28F00EB6341B}" presName="quad3" presStyleLbl="node1" presStyleIdx="2" presStyleCnt="4">
        <dgm:presLayoutVars>
          <dgm:chMax val="0"/>
          <dgm:chPref val="0"/>
          <dgm:bulletEnabled val="1"/>
        </dgm:presLayoutVars>
      </dgm:prSet>
      <dgm:spPr/>
    </dgm:pt>
    <dgm:pt modelId="{C4BF0409-A13C-44EF-855B-1497A8C962FA}" type="pres">
      <dgm:prSet presAssocID="{664D2836-9BE4-4FC0-9E88-28F00EB6341B}" presName="quad4" presStyleLbl="node1" presStyleIdx="3" presStyleCnt="4">
        <dgm:presLayoutVars>
          <dgm:chMax val="0"/>
          <dgm:chPref val="0"/>
          <dgm:bulletEnabled val="1"/>
        </dgm:presLayoutVars>
      </dgm:prSet>
      <dgm:spPr/>
    </dgm:pt>
  </dgm:ptLst>
  <dgm:cxnLst>
    <dgm:cxn modelId="{96653F00-5183-4C32-A388-52A6DDE4F700}" type="presOf" srcId="{664D2836-9BE4-4FC0-9E88-28F00EB6341B}" destId="{F816491F-49BE-4042-831A-58594069BF8E}" srcOrd="0" destOrd="0" presId="urn:microsoft.com/office/officeart/2005/8/layout/matrix3"/>
    <dgm:cxn modelId="{17767E08-B77E-4035-809B-8CB85D5460EA}" srcId="{664D2836-9BE4-4FC0-9E88-28F00EB6341B}" destId="{C9760333-CF11-44AA-8970-5C17657DF8A7}" srcOrd="1" destOrd="0" parTransId="{81F477E5-08C1-40CF-B168-4CFEF0FA7AB2}" sibTransId="{58B92A26-497E-4B51-B623-F66C9B23B3E4}"/>
    <dgm:cxn modelId="{E9CF7A0A-5B2C-4EEA-ACBB-BAEE086F6231}" type="presOf" srcId="{C9760333-CF11-44AA-8970-5C17657DF8A7}" destId="{FEE6B695-C893-4DE6-876E-6EFC56659D5A}" srcOrd="0" destOrd="0" presId="urn:microsoft.com/office/officeart/2005/8/layout/matrix3"/>
    <dgm:cxn modelId="{670EF813-C1AA-4DE3-B577-19F4BB3125CE}" type="presOf" srcId="{581C38D4-C1D2-4F19-BE3E-4C5A95978492}" destId="{5E4D5F8A-A7F2-44BF-BBED-B3EA53752C91}" srcOrd="0" destOrd="0" presId="urn:microsoft.com/office/officeart/2005/8/layout/matrix3"/>
    <dgm:cxn modelId="{DF9A7D26-F163-4199-8BE5-5D9FC9266056}" srcId="{664D2836-9BE4-4FC0-9E88-28F00EB6341B}" destId="{623CE952-AB13-47D8-8950-0A83B92C3C07}" srcOrd="3" destOrd="0" parTransId="{5CA1F900-3BB8-40F9-BE3B-93802EBA6221}" sibTransId="{4AD35946-C804-4302-91CE-8EC3B6DFBE6B}"/>
    <dgm:cxn modelId="{ABE27C46-DD06-4183-BB47-9152B87C356B}" type="presOf" srcId="{145EFA61-5D31-4422-9FFD-9A26C216DA75}" destId="{9703CF3D-A868-406C-8677-89C02819992D}" srcOrd="0" destOrd="0" presId="urn:microsoft.com/office/officeart/2005/8/layout/matrix3"/>
    <dgm:cxn modelId="{A3C5A946-B099-49CE-B521-D684E57676E2}" type="presOf" srcId="{623CE952-AB13-47D8-8950-0A83B92C3C07}" destId="{C4BF0409-A13C-44EF-855B-1497A8C962FA}" srcOrd="0" destOrd="0" presId="urn:microsoft.com/office/officeart/2005/8/layout/matrix3"/>
    <dgm:cxn modelId="{EB3D394D-0A05-46D6-8A54-8AE92B916E54}" srcId="{664D2836-9BE4-4FC0-9E88-28F00EB6341B}" destId="{145EFA61-5D31-4422-9FFD-9A26C216DA75}" srcOrd="0" destOrd="0" parTransId="{066073A5-CB70-4D68-963C-CA363C1374B4}" sibTransId="{42A295E3-E8A8-4C13-BDB3-EA8173377CF0}"/>
    <dgm:cxn modelId="{9AF76EE7-D443-44F1-A89E-B96F96ABADEB}" srcId="{664D2836-9BE4-4FC0-9E88-28F00EB6341B}" destId="{581C38D4-C1D2-4F19-BE3E-4C5A95978492}" srcOrd="2" destOrd="0" parTransId="{17C6FBCD-5D86-4504-B465-D1D1EF135C68}" sibTransId="{3FE21A9D-9BBE-4DD8-9193-267228A72BB2}"/>
    <dgm:cxn modelId="{84EE75F0-F454-4701-B413-0331DCCA1FC5}" type="presParOf" srcId="{F816491F-49BE-4042-831A-58594069BF8E}" destId="{C07C872C-6047-4199-82F7-7A42641F12EB}" srcOrd="0" destOrd="0" presId="urn:microsoft.com/office/officeart/2005/8/layout/matrix3"/>
    <dgm:cxn modelId="{78D7310E-4DBA-4EAE-9F3E-16D02407A893}" type="presParOf" srcId="{F816491F-49BE-4042-831A-58594069BF8E}" destId="{9703CF3D-A868-406C-8677-89C02819992D}" srcOrd="1" destOrd="0" presId="urn:microsoft.com/office/officeart/2005/8/layout/matrix3"/>
    <dgm:cxn modelId="{DC9189DF-1CC1-4B4F-92FB-408F90237D67}" type="presParOf" srcId="{F816491F-49BE-4042-831A-58594069BF8E}" destId="{FEE6B695-C893-4DE6-876E-6EFC56659D5A}" srcOrd="2" destOrd="0" presId="urn:microsoft.com/office/officeart/2005/8/layout/matrix3"/>
    <dgm:cxn modelId="{117BFE5B-5559-4D97-BC41-C506C6518BE1}" type="presParOf" srcId="{F816491F-49BE-4042-831A-58594069BF8E}" destId="{5E4D5F8A-A7F2-44BF-BBED-B3EA53752C91}" srcOrd="3" destOrd="0" presId="urn:microsoft.com/office/officeart/2005/8/layout/matrix3"/>
    <dgm:cxn modelId="{49ED383E-A93C-42E3-AFA6-1EC1CEEBCF0F}" type="presParOf" srcId="{F816491F-49BE-4042-831A-58594069BF8E}" destId="{C4BF0409-A13C-44EF-855B-1497A8C962F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384F03-E719-4884-A2AF-B29ADD28B7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43E731F-3C02-416A-B939-FFF89C7A16AC}">
      <dgm:prSet/>
      <dgm:spPr/>
      <dgm:t>
        <a:bodyPr/>
        <a:lstStyle/>
        <a:p>
          <a:r>
            <a:rPr lang="el-GR"/>
            <a:t>ΟΡΑΜΑ ΛΑΪΚΗΣ ΚΥΡΙΑΡΧΙΑΣ, ΣΥΝΤΑΓΜΑΤΙΚΗΣ ΔΗΜΟΚΡΑΤΙΑΣ, ΑΝΑΤΡΟΠΗ ΜΟΝΑΡΧΙΑΣ</a:t>
          </a:r>
          <a:endParaRPr lang="en-US"/>
        </a:p>
      </dgm:t>
    </dgm:pt>
    <dgm:pt modelId="{86F315AF-4A4E-46DA-8ADA-8016F32321D8}" type="parTrans" cxnId="{593A595B-A461-44BD-9166-0A15AAA128E2}">
      <dgm:prSet/>
      <dgm:spPr/>
      <dgm:t>
        <a:bodyPr/>
        <a:lstStyle/>
        <a:p>
          <a:endParaRPr lang="en-US"/>
        </a:p>
      </dgm:t>
    </dgm:pt>
    <dgm:pt modelId="{3164D3F6-6F93-47BE-9246-4E180F572D7A}" type="sibTrans" cxnId="{593A595B-A461-44BD-9166-0A15AAA128E2}">
      <dgm:prSet/>
      <dgm:spPr/>
      <dgm:t>
        <a:bodyPr/>
        <a:lstStyle/>
        <a:p>
          <a:endParaRPr lang="en-US"/>
        </a:p>
      </dgm:t>
    </dgm:pt>
    <dgm:pt modelId="{64607347-C854-4313-88CD-DC5A843E0A2E}">
      <dgm:prSet/>
      <dgm:spPr/>
      <dgm:t>
        <a:bodyPr/>
        <a:lstStyle/>
        <a:p>
          <a:r>
            <a:rPr lang="el-GR"/>
            <a:t>ΝΑΠΟΛΕΩΝ</a:t>
          </a:r>
          <a:endParaRPr lang="en-US"/>
        </a:p>
      </dgm:t>
    </dgm:pt>
    <dgm:pt modelId="{DFB59E37-4A96-48CA-8323-CE4B09FC6586}" type="parTrans" cxnId="{D0BBBE27-5290-4DAE-B0C4-335920B7C471}">
      <dgm:prSet/>
      <dgm:spPr/>
      <dgm:t>
        <a:bodyPr/>
        <a:lstStyle/>
        <a:p>
          <a:endParaRPr lang="en-US"/>
        </a:p>
      </dgm:t>
    </dgm:pt>
    <dgm:pt modelId="{644E872E-FA3E-481F-A221-C57B36630F7D}" type="sibTrans" cxnId="{D0BBBE27-5290-4DAE-B0C4-335920B7C471}">
      <dgm:prSet/>
      <dgm:spPr/>
      <dgm:t>
        <a:bodyPr/>
        <a:lstStyle/>
        <a:p>
          <a:endParaRPr lang="en-US"/>
        </a:p>
      </dgm:t>
    </dgm:pt>
    <dgm:pt modelId="{23A2C829-576F-425D-B069-24970F989BF6}">
      <dgm:prSet/>
      <dgm:spPr/>
      <dgm:t>
        <a:bodyPr/>
        <a:lstStyle/>
        <a:p>
          <a:r>
            <a:rPr lang="en-US" dirty="0"/>
            <a:t>E</a:t>
          </a:r>
          <a:r>
            <a:rPr lang="el-GR"/>
            <a:t>ΘΝΙΚΑ ΚΙΝΗΜΑΤΑ\</a:t>
          </a:r>
        </a:p>
        <a:p>
          <a:r>
            <a:rPr lang="el-GR"/>
            <a:t>ΕΘΝΙΣΜΟΣ ΑΠΟΚΤΑ ΙΣΧΥ</a:t>
          </a:r>
          <a:endParaRPr lang="en-US" dirty="0"/>
        </a:p>
      </dgm:t>
    </dgm:pt>
    <dgm:pt modelId="{2FAFBFA0-787C-4344-AC87-5FB0A861319C}" type="parTrans" cxnId="{78DD7AEC-3339-4B81-82BB-DBA9CBA1A7FB}">
      <dgm:prSet/>
      <dgm:spPr/>
      <dgm:t>
        <a:bodyPr/>
        <a:lstStyle/>
        <a:p>
          <a:endParaRPr lang="en-US"/>
        </a:p>
      </dgm:t>
    </dgm:pt>
    <dgm:pt modelId="{3DF0ED5B-4750-414D-A598-FF26A43DB439}" type="sibTrans" cxnId="{78DD7AEC-3339-4B81-82BB-DBA9CBA1A7FB}">
      <dgm:prSet/>
      <dgm:spPr/>
      <dgm:t>
        <a:bodyPr/>
        <a:lstStyle/>
        <a:p>
          <a:endParaRPr lang="en-US"/>
        </a:p>
      </dgm:t>
    </dgm:pt>
    <dgm:pt modelId="{1E8EEBB4-2229-4653-B954-5071E4AE730B}">
      <dgm:prSet/>
      <dgm:spPr/>
      <dgm:t>
        <a:bodyPr/>
        <a:lstStyle/>
        <a:p>
          <a:r>
            <a:rPr lang="el-GR"/>
            <a:t>Ο ΕΛΛΗΝΙΚΟΣ ΠΟΛΕΜΟΣ Ως ΚΛΗΡΟΝΟΜΙΑ ΤΗΣ ΓΑΛΛΙΚΗΣ ΕΠΑΝΑΣΤΑΣΗΣ</a:t>
          </a:r>
          <a:endParaRPr lang="en-US"/>
        </a:p>
      </dgm:t>
    </dgm:pt>
    <dgm:pt modelId="{B620C5E6-195D-45E1-AB18-084D92A1ED38}" type="parTrans" cxnId="{BFB8DD2F-9791-4BF5-AE36-4C2FCFEBA0D2}">
      <dgm:prSet/>
      <dgm:spPr/>
      <dgm:t>
        <a:bodyPr/>
        <a:lstStyle/>
        <a:p>
          <a:endParaRPr lang="en-US"/>
        </a:p>
      </dgm:t>
    </dgm:pt>
    <dgm:pt modelId="{DE157DCE-F3D6-4436-9FE5-582E98EFCF89}" type="sibTrans" cxnId="{BFB8DD2F-9791-4BF5-AE36-4C2FCFEBA0D2}">
      <dgm:prSet/>
      <dgm:spPr/>
      <dgm:t>
        <a:bodyPr/>
        <a:lstStyle/>
        <a:p>
          <a:endParaRPr lang="en-US"/>
        </a:p>
      </dgm:t>
    </dgm:pt>
    <dgm:pt modelId="{3D515F94-40E9-495F-BCAB-C64F5093808F}">
      <dgm:prSet/>
      <dgm:spPr/>
      <dgm:t>
        <a:bodyPr/>
        <a:lstStyle/>
        <a:p>
          <a:r>
            <a:rPr lang="el-GR"/>
            <a:t>ΕΜΠΝΕΥΣΗ ΓΙΑ ΆΛΛΕΣ ΕΘΝΟΤΗΤΕς ΥΠΟ ΞΕΝΟ ΕΛΕΓΧΟ</a:t>
          </a:r>
          <a:endParaRPr lang="en-US"/>
        </a:p>
      </dgm:t>
    </dgm:pt>
    <dgm:pt modelId="{EBFC4243-23FD-4FAF-81AB-F7C1BB16262A}" type="parTrans" cxnId="{F6C2B8E6-F144-48D7-B81A-F93A58C4DAB0}">
      <dgm:prSet/>
      <dgm:spPr/>
      <dgm:t>
        <a:bodyPr/>
        <a:lstStyle/>
        <a:p>
          <a:endParaRPr lang="en-US"/>
        </a:p>
      </dgm:t>
    </dgm:pt>
    <dgm:pt modelId="{52EAD9ED-0D15-4DC9-A4DD-58D4FC7126DD}" type="sibTrans" cxnId="{F6C2B8E6-F144-48D7-B81A-F93A58C4DAB0}">
      <dgm:prSet/>
      <dgm:spPr/>
      <dgm:t>
        <a:bodyPr/>
        <a:lstStyle/>
        <a:p>
          <a:endParaRPr lang="en-US"/>
        </a:p>
      </dgm:t>
    </dgm:pt>
    <dgm:pt modelId="{93ED379B-C90C-4586-A9C7-2F9F7532709B}">
      <dgm:prSet/>
      <dgm:spPr/>
      <dgm:t>
        <a:bodyPr/>
        <a:lstStyle/>
        <a:p>
          <a:r>
            <a:rPr lang="el-GR" dirty="0"/>
            <a:t>ΦΙΛΕΛΕΥΘΕΡΙΣΜΟΣ +ΕΘΝΙΚΙΣΜΟΣ ΣΕ ΑΥΤΌ ΤΟ ΙΣΤΟΡΙΚΟ ΠΛΑΙΣΙΟ</a:t>
          </a:r>
        </a:p>
        <a:p>
          <a:r>
            <a:rPr lang="en-US" dirty="0"/>
            <a:t>In that situation, nationalism satisfied the need for new identifications, Habermas, 1988</a:t>
          </a:r>
        </a:p>
      </dgm:t>
    </dgm:pt>
    <dgm:pt modelId="{96E9677F-DECB-4A3E-AFFA-E0752DD099CD}" type="parTrans" cxnId="{3553C484-F045-4B8F-A28F-00274E10C93B}">
      <dgm:prSet/>
      <dgm:spPr/>
      <dgm:t>
        <a:bodyPr/>
        <a:lstStyle/>
        <a:p>
          <a:endParaRPr lang="en-US"/>
        </a:p>
      </dgm:t>
    </dgm:pt>
    <dgm:pt modelId="{B3C35016-4881-40A5-853D-5A57A2444689}" type="sibTrans" cxnId="{3553C484-F045-4B8F-A28F-00274E10C93B}">
      <dgm:prSet/>
      <dgm:spPr/>
      <dgm:t>
        <a:bodyPr/>
        <a:lstStyle/>
        <a:p>
          <a:endParaRPr lang="en-US"/>
        </a:p>
      </dgm:t>
    </dgm:pt>
    <dgm:pt modelId="{5B6CACD9-02EC-4244-95C3-C488074C460F}" type="pres">
      <dgm:prSet presAssocID="{A4384F03-E719-4884-A2AF-B29ADD28B7E7}" presName="diagram" presStyleCnt="0">
        <dgm:presLayoutVars>
          <dgm:dir/>
          <dgm:resizeHandles val="exact"/>
        </dgm:presLayoutVars>
      </dgm:prSet>
      <dgm:spPr/>
    </dgm:pt>
    <dgm:pt modelId="{203A56A6-9E52-45CD-A946-E7385C3B0DB4}" type="pres">
      <dgm:prSet presAssocID="{943E731F-3C02-416A-B939-FFF89C7A16AC}" presName="node" presStyleLbl="node1" presStyleIdx="0" presStyleCnt="6">
        <dgm:presLayoutVars>
          <dgm:bulletEnabled val="1"/>
        </dgm:presLayoutVars>
      </dgm:prSet>
      <dgm:spPr/>
    </dgm:pt>
    <dgm:pt modelId="{20F01F02-7B50-455F-B9B2-324DBC18E34D}" type="pres">
      <dgm:prSet presAssocID="{3164D3F6-6F93-47BE-9246-4E180F572D7A}" presName="sibTrans" presStyleCnt="0"/>
      <dgm:spPr/>
    </dgm:pt>
    <dgm:pt modelId="{21839BB6-7056-44CC-953A-93D00E8721B0}" type="pres">
      <dgm:prSet presAssocID="{64607347-C854-4313-88CD-DC5A843E0A2E}" presName="node" presStyleLbl="node1" presStyleIdx="1" presStyleCnt="6">
        <dgm:presLayoutVars>
          <dgm:bulletEnabled val="1"/>
        </dgm:presLayoutVars>
      </dgm:prSet>
      <dgm:spPr/>
    </dgm:pt>
    <dgm:pt modelId="{77B7E376-4186-4990-A898-653689197B0B}" type="pres">
      <dgm:prSet presAssocID="{644E872E-FA3E-481F-A221-C57B36630F7D}" presName="sibTrans" presStyleCnt="0"/>
      <dgm:spPr/>
    </dgm:pt>
    <dgm:pt modelId="{D58A57F1-A8EA-4436-960F-FC878F88620D}" type="pres">
      <dgm:prSet presAssocID="{23A2C829-576F-425D-B069-24970F989BF6}" presName="node" presStyleLbl="node1" presStyleIdx="2" presStyleCnt="6" custLinFactNeighborX="0" custLinFactNeighborY="1062">
        <dgm:presLayoutVars>
          <dgm:bulletEnabled val="1"/>
        </dgm:presLayoutVars>
      </dgm:prSet>
      <dgm:spPr/>
    </dgm:pt>
    <dgm:pt modelId="{7D459863-40F4-450A-9636-C440E2EC8C38}" type="pres">
      <dgm:prSet presAssocID="{3DF0ED5B-4750-414D-A598-FF26A43DB439}" presName="sibTrans" presStyleCnt="0"/>
      <dgm:spPr/>
    </dgm:pt>
    <dgm:pt modelId="{5622B100-025F-4095-BBE5-FF7561C6CB51}" type="pres">
      <dgm:prSet presAssocID="{1E8EEBB4-2229-4653-B954-5071E4AE730B}" presName="node" presStyleLbl="node1" presStyleIdx="3" presStyleCnt="6">
        <dgm:presLayoutVars>
          <dgm:bulletEnabled val="1"/>
        </dgm:presLayoutVars>
      </dgm:prSet>
      <dgm:spPr/>
    </dgm:pt>
    <dgm:pt modelId="{FFB971EF-EBF4-4A67-90D1-EB1875C6AC7F}" type="pres">
      <dgm:prSet presAssocID="{DE157DCE-F3D6-4436-9FE5-582E98EFCF89}" presName="sibTrans" presStyleCnt="0"/>
      <dgm:spPr/>
    </dgm:pt>
    <dgm:pt modelId="{C6940868-2336-4392-B942-4C038BD5A570}" type="pres">
      <dgm:prSet presAssocID="{3D515F94-40E9-495F-BCAB-C64F5093808F}" presName="node" presStyleLbl="node1" presStyleIdx="4" presStyleCnt="6">
        <dgm:presLayoutVars>
          <dgm:bulletEnabled val="1"/>
        </dgm:presLayoutVars>
      </dgm:prSet>
      <dgm:spPr/>
    </dgm:pt>
    <dgm:pt modelId="{166CF5C5-83D5-4054-AA66-4660ED05C0AC}" type="pres">
      <dgm:prSet presAssocID="{52EAD9ED-0D15-4DC9-A4DD-58D4FC7126DD}" presName="sibTrans" presStyleCnt="0"/>
      <dgm:spPr/>
    </dgm:pt>
    <dgm:pt modelId="{FE847F1D-1D32-486C-9380-146B6CD1DC1A}" type="pres">
      <dgm:prSet presAssocID="{93ED379B-C90C-4586-A9C7-2F9F7532709B}" presName="node" presStyleLbl="node1" presStyleIdx="5" presStyleCnt="6">
        <dgm:presLayoutVars>
          <dgm:bulletEnabled val="1"/>
        </dgm:presLayoutVars>
      </dgm:prSet>
      <dgm:spPr/>
    </dgm:pt>
  </dgm:ptLst>
  <dgm:cxnLst>
    <dgm:cxn modelId="{88D55B09-2D7C-42E3-8AB0-47101F711F35}" type="presOf" srcId="{3D515F94-40E9-495F-BCAB-C64F5093808F}" destId="{C6940868-2336-4392-B942-4C038BD5A570}" srcOrd="0" destOrd="0" presId="urn:microsoft.com/office/officeart/2005/8/layout/default"/>
    <dgm:cxn modelId="{0BD9B327-5243-4FC8-AE5E-333A4F3EAF49}" type="presOf" srcId="{64607347-C854-4313-88CD-DC5A843E0A2E}" destId="{21839BB6-7056-44CC-953A-93D00E8721B0}" srcOrd="0" destOrd="0" presId="urn:microsoft.com/office/officeart/2005/8/layout/default"/>
    <dgm:cxn modelId="{D0BBBE27-5290-4DAE-B0C4-335920B7C471}" srcId="{A4384F03-E719-4884-A2AF-B29ADD28B7E7}" destId="{64607347-C854-4313-88CD-DC5A843E0A2E}" srcOrd="1" destOrd="0" parTransId="{DFB59E37-4A96-48CA-8323-CE4B09FC6586}" sibTransId="{644E872E-FA3E-481F-A221-C57B36630F7D}"/>
    <dgm:cxn modelId="{BFB8DD2F-9791-4BF5-AE36-4C2FCFEBA0D2}" srcId="{A4384F03-E719-4884-A2AF-B29ADD28B7E7}" destId="{1E8EEBB4-2229-4653-B954-5071E4AE730B}" srcOrd="3" destOrd="0" parTransId="{B620C5E6-195D-45E1-AB18-084D92A1ED38}" sibTransId="{DE157DCE-F3D6-4436-9FE5-582E98EFCF89}"/>
    <dgm:cxn modelId="{CF00BC34-9E4C-446E-8340-7F8FC8DC8936}" type="presOf" srcId="{23A2C829-576F-425D-B069-24970F989BF6}" destId="{D58A57F1-A8EA-4436-960F-FC878F88620D}" srcOrd="0" destOrd="0" presId="urn:microsoft.com/office/officeart/2005/8/layout/default"/>
    <dgm:cxn modelId="{593A595B-A461-44BD-9166-0A15AAA128E2}" srcId="{A4384F03-E719-4884-A2AF-B29ADD28B7E7}" destId="{943E731F-3C02-416A-B939-FFF89C7A16AC}" srcOrd="0" destOrd="0" parTransId="{86F315AF-4A4E-46DA-8ADA-8016F32321D8}" sibTransId="{3164D3F6-6F93-47BE-9246-4E180F572D7A}"/>
    <dgm:cxn modelId="{15BA1F4A-7525-4D00-86B9-FD294880B9A7}" type="presOf" srcId="{1E8EEBB4-2229-4653-B954-5071E4AE730B}" destId="{5622B100-025F-4095-BBE5-FF7561C6CB51}" srcOrd="0" destOrd="0" presId="urn:microsoft.com/office/officeart/2005/8/layout/default"/>
    <dgm:cxn modelId="{3553C484-F045-4B8F-A28F-00274E10C93B}" srcId="{A4384F03-E719-4884-A2AF-B29ADD28B7E7}" destId="{93ED379B-C90C-4586-A9C7-2F9F7532709B}" srcOrd="5" destOrd="0" parTransId="{96E9677F-DECB-4A3E-AFFA-E0752DD099CD}" sibTransId="{B3C35016-4881-40A5-853D-5A57A2444689}"/>
    <dgm:cxn modelId="{DA9B8F9C-5FBF-4782-BE20-4E2238121C4A}" type="presOf" srcId="{93ED379B-C90C-4586-A9C7-2F9F7532709B}" destId="{FE847F1D-1D32-486C-9380-146B6CD1DC1A}" srcOrd="0" destOrd="0" presId="urn:microsoft.com/office/officeart/2005/8/layout/default"/>
    <dgm:cxn modelId="{DCC61ABD-F84F-42E1-B393-4E01F6925180}" type="presOf" srcId="{943E731F-3C02-416A-B939-FFF89C7A16AC}" destId="{203A56A6-9E52-45CD-A946-E7385C3B0DB4}" srcOrd="0" destOrd="0" presId="urn:microsoft.com/office/officeart/2005/8/layout/default"/>
    <dgm:cxn modelId="{0F28D8C6-B57E-4844-BB1D-90327801D05D}" type="presOf" srcId="{A4384F03-E719-4884-A2AF-B29ADD28B7E7}" destId="{5B6CACD9-02EC-4244-95C3-C488074C460F}" srcOrd="0" destOrd="0" presId="urn:microsoft.com/office/officeart/2005/8/layout/default"/>
    <dgm:cxn modelId="{F6C2B8E6-F144-48D7-B81A-F93A58C4DAB0}" srcId="{A4384F03-E719-4884-A2AF-B29ADD28B7E7}" destId="{3D515F94-40E9-495F-BCAB-C64F5093808F}" srcOrd="4" destOrd="0" parTransId="{EBFC4243-23FD-4FAF-81AB-F7C1BB16262A}" sibTransId="{52EAD9ED-0D15-4DC9-A4DD-58D4FC7126DD}"/>
    <dgm:cxn modelId="{78DD7AEC-3339-4B81-82BB-DBA9CBA1A7FB}" srcId="{A4384F03-E719-4884-A2AF-B29ADD28B7E7}" destId="{23A2C829-576F-425D-B069-24970F989BF6}" srcOrd="2" destOrd="0" parTransId="{2FAFBFA0-787C-4344-AC87-5FB0A861319C}" sibTransId="{3DF0ED5B-4750-414D-A598-FF26A43DB439}"/>
    <dgm:cxn modelId="{75051EDE-12BE-40E4-82EC-39E91A0BCE78}" type="presParOf" srcId="{5B6CACD9-02EC-4244-95C3-C488074C460F}" destId="{203A56A6-9E52-45CD-A946-E7385C3B0DB4}" srcOrd="0" destOrd="0" presId="urn:microsoft.com/office/officeart/2005/8/layout/default"/>
    <dgm:cxn modelId="{2A918126-471D-4123-A25D-0039AA6BA175}" type="presParOf" srcId="{5B6CACD9-02EC-4244-95C3-C488074C460F}" destId="{20F01F02-7B50-455F-B9B2-324DBC18E34D}" srcOrd="1" destOrd="0" presId="urn:microsoft.com/office/officeart/2005/8/layout/default"/>
    <dgm:cxn modelId="{FAD05860-17F3-4911-8408-F336F35C64C7}" type="presParOf" srcId="{5B6CACD9-02EC-4244-95C3-C488074C460F}" destId="{21839BB6-7056-44CC-953A-93D00E8721B0}" srcOrd="2" destOrd="0" presId="urn:microsoft.com/office/officeart/2005/8/layout/default"/>
    <dgm:cxn modelId="{F15BCE35-D3E7-433A-84CD-907B9507C84E}" type="presParOf" srcId="{5B6CACD9-02EC-4244-95C3-C488074C460F}" destId="{77B7E376-4186-4990-A898-653689197B0B}" srcOrd="3" destOrd="0" presId="urn:microsoft.com/office/officeart/2005/8/layout/default"/>
    <dgm:cxn modelId="{42447ADE-4C72-4626-82D5-CEE65483DA7F}" type="presParOf" srcId="{5B6CACD9-02EC-4244-95C3-C488074C460F}" destId="{D58A57F1-A8EA-4436-960F-FC878F88620D}" srcOrd="4" destOrd="0" presId="urn:microsoft.com/office/officeart/2005/8/layout/default"/>
    <dgm:cxn modelId="{FC54EA74-8349-4DBC-A2F6-9A8817036106}" type="presParOf" srcId="{5B6CACD9-02EC-4244-95C3-C488074C460F}" destId="{7D459863-40F4-450A-9636-C440E2EC8C38}" srcOrd="5" destOrd="0" presId="urn:microsoft.com/office/officeart/2005/8/layout/default"/>
    <dgm:cxn modelId="{E227E2A6-EA1A-424D-928A-34E750E6DDBB}" type="presParOf" srcId="{5B6CACD9-02EC-4244-95C3-C488074C460F}" destId="{5622B100-025F-4095-BBE5-FF7561C6CB51}" srcOrd="6" destOrd="0" presId="urn:microsoft.com/office/officeart/2005/8/layout/default"/>
    <dgm:cxn modelId="{C400ED7C-4F15-4C58-B9EF-B20026D25084}" type="presParOf" srcId="{5B6CACD9-02EC-4244-95C3-C488074C460F}" destId="{FFB971EF-EBF4-4A67-90D1-EB1875C6AC7F}" srcOrd="7" destOrd="0" presId="urn:microsoft.com/office/officeart/2005/8/layout/default"/>
    <dgm:cxn modelId="{C5830219-9E29-496B-B427-DFC5B9E750C2}" type="presParOf" srcId="{5B6CACD9-02EC-4244-95C3-C488074C460F}" destId="{C6940868-2336-4392-B942-4C038BD5A570}" srcOrd="8" destOrd="0" presId="urn:microsoft.com/office/officeart/2005/8/layout/default"/>
    <dgm:cxn modelId="{5C0B6D10-3907-45D1-915F-9B5BF9E06521}" type="presParOf" srcId="{5B6CACD9-02EC-4244-95C3-C488074C460F}" destId="{166CF5C5-83D5-4054-AA66-4660ED05C0AC}" srcOrd="9" destOrd="0" presId="urn:microsoft.com/office/officeart/2005/8/layout/default"/>
    <dgm:cxn modelId="{598FF0A8-EF1E-4ADB-9248-00AAC03A8B8E}" type="presParOf" srcId="{5B6CACD9-02EC-4244-95C3-C488074C460F}" destId="{FE847F1D-1D32-486C-9380-146B6CD1DC1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2E615-22E4-40A4-8B38-CBA0B621FB48}">
      <dsp:nvSpPr>
        <dsp:cNvPr id="0" name=""/>
        <dsp:cNvSpPr/>
      </dsp:nvSpPr>
      <dsp:spPr>
        <a:xfrm>
          <a:off x="0" y="0"/>
          <a:ext cx="6864858" cy="9409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Η ΠΟΛΙΤΙΚΗ ΦΙΛΟΣΟΦΙΑ ΕΞΕΤΑΖΕΙ ΤΟΥΣ ΔΙΑΦΟΡΕΤΙΚΟΥΣ ΠΙΘΑΝΟΥΣ ΜΗΧΑΝΙΣΜΟΥΣ Της ΚΥΡΙΑΡΧΙΑΣ</a:t>
          </a:r>
          <a:endParaRPr lang="en-US" sz="1300" kern="1200"/>
        </a:p>
      </dsp:txBody>
      <dsp:txXfrm>
        <a:off x="27560" y="27560"/>
        <a:ext cx="5739378" cy="885855"/>
      </dsp:txXfrm>
    </dsp:sp>
    <dsp:sp modelId="{B1B39E8E-B03E-45E1-B3A5-BF50443DCB9A}">
      <dsp:nvSpPr>
        <dsp:cNvPr id="0" name=""/>
        <dsp:cNvSpPr/>
      </dsp:nvSpPr>
      <dsp:spPr>
        <a:xfrm>
          <a:off x="512635" y="1071666"/>
          <a:ext cx="6864858" cy="9409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Η ΔΟΜΗ ΤΟΥ ΚΡΑΤΟΥΣ ΔΙΑΜΟΡΦΩΘΗΚΕ ΑΠΌ ΤΟΝ 16</a:t>
          </a:r>
          <a:r>
            <a:rPr lang="el-GR" sz="1300" kern="1200" baseline="30000"/>
            <a:t>Ο</a:t>
          </a:r>
          <a:r>
            <a:rPr lang="el-GR" sz="1300" kern="1200"/>
            <a:t> ΑΙΩΝΑ: ΣΥΝΟΛΟ ΘΕΣΜΩΝ ΚΑΙ ΔΙΟΙΚΗΤΙΚΩΝ ΜΗΧΑΝΙΣΜΩΝ ΠΟΥ ΔΙΑΘΕΤΟΥΝ ΜΙΑ ΚΥΡΙΑΡΧΗ ΕΞΟΥΣΙΑΕΠΙ ΤΗΣ ΚΟΙΝΩΝΙΑΣ ΚΑΙ ΕΠΙ ΤΩΝ ΜΕΛΩΝ ΤΗΣ</a:t>
          </a:r>
          <a:endParaRPr lang="en-US" sz="1300" kern="1200"/>
        </a:p>
      </dsp:txBody>
      <dsp:txXfrm>
        <a:off x="540195" y="1099226"/>
        <a:ext cx="5685468" cy="885855"/>
      </dsp:txXfrm>
    </dsp:sp>
    <dsp:sp modelId="{21CF8CDF-2467-4C06-867B-9425A6093E38}">
      <dsp:nvSpPr>
        <dsp:cNvPr id="0" name=""/>
        <dsp:cNvSpPr/>
      </dsp:nvSpPr>
      <dsp:spPr>
        <a:xfrm>
          <a:off x="1025270" y="2143332"/>
          <a:ext cx="6864858" cy="9409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ΤΟ ΚΡΑΤΟΣ ΔΙΑΚΡΙΝΕΤΑΙ ΑΠΌ ΤΗΝ ΚΟΙΝΩΝΙΑ: ΠΡΟΤΑΣΣΕΙ ΤΟ ΓΕΝΙΚΟ ΚΑΛΟ ΣΕ ΣΧΕΣΗ ΜΕ ΤΑ ΕΠΙΜΕΡΟΥΣ ΣΥΜΦΕΡΟΝΤΑ</a:t>
          </a:r>
          <a:endParaRPr lang="en-US" sz="1300" kern="1200"/>
        </a:p>
      </dsp:txBody>
      <dsp:txXfrm>
        <a:off x="1052830" y="2170892"/>
        <a:ext cx="5685468" cy="885855"/>
      </dsp:txXfrm>
    </dsp:sp>
    <dsp:sp modelId="{24042D5F-02B2-4303-9CC9-4216652F06A1}">
      <dsp:nvSpPr>
        <dsp:cNvPr id="0" name=""/>
        <dsp:cNvSpPr/>
      </dsp:nvSpPr>
      <dsp:spPr>
        <a:xfrm>
          <a:off x="1537906" y="3214999"/>
          <a:ext cx="6864858" cy="9409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ΕΞΑΣΦΑΛΙΣΗ ΣΥΝΟΧΗΣ: ΝΟΜΟΘΕΤΙΚΗ, ΕΚΤΕΛΕΣΤΙΚΗ, ΔΙΚΑΣΤΙΚΗ ΕΞΟΥΣΙΑ</a:t>
          </a:r>
          <a:endParaRPr lang="en-US" sz="1300" kern="1200"/>
        </a:p>
      </dsp:txBody>
      <dsp:txXfrm>
        <a:off x="1565466" y="3242559"/>
        <a:ext cx="5685468" cy="885855"/>
      </dsp:txXfrm>
    </dsp:sp>
    <dsp:sp modelId="{558CA4CB-5789-40C8-8B83-BAEFFEC32ADC}">
      <dsp:nvSpPr>
        <dsp:cNvPr id="0" name=""/>
        <dsp:cNvSpPr/>
      </dsp:nvSpPr>
      <dsp:spPr>
        <a:xfrm>
          <a:off x="2050541" y="4286665"/>
          <a:ext cx="6864858" cy="9409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l-GR" sz="1300" kern="1200"/>
            <a:t>Η ΣΧΕΣΗ ΜΑΣ ΜΕ ΤΟ ΚΡΑΤΟΣ ΕΓΓΡΑΦΕΤΑΙ ΣΤΟ ΚΕΝΤΡΟ ΤΗΣ ΖΩΗΣ ΜΑΣ: ΖΩΗ ‘ΠΟΛΙΤΙΚΗ’</a:t>
          </a:r>
          <a:endParaRPr lang="en-US" sz="1300" kern="1200"/>
        </a:p>
      </dsp:txBody>
      <dsp:txXfrm>
        <a:off x="2078101" y="4314225"/>
        <a:ext cx="5685468" cy="885855"/>
      </dsp:txXfrm>
    </dsp:sp>
    <dsp:sp modelId="{0CB09972-8ABF-47C2-A0C2-E311FDB7CAE2}">
      <dsp:nvSpPr>
        <dsp:cNvPr id="0" name=""/>
        <dsp:cNvSpPr/>
      </dsp:nvSpPr>
      <dsp:spPr>
        <a:xfrm>
          <a:off x="6253224" y="687434"/>
          <a:ext cx="611633" cy="611633"/>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390841" y="687434"/>
        <a:ext cx="336399" cy="460254"/>
      </dsp:txXfrm>
    </dsp:sp>
    <dsp:sp modelId="{30F3D9B7-D3AB-4EC8-A63E-E05C6DDB807E}">
      <dsp:nvSpPr>
        <dsp:cNvPr id="0" name=""/>
        <dsp:cNvSpPr/>
      </dsp:nvSpPr>
      <dsp:spPr>
        <a:xfrm>
          <a:off x="6765859" y="1759101"/>
          <a:ext cx="611633" cy="611633"/>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903476" y="1759101"/>
        <a:ext cx="336399" cy="460254"/>
      </dsp:txXfrm>
    </dsp:sp>
    <dsp:sp modelId="{BD60B9EF-2196-4343-93E3-9C68CC067A09}">
      <dsp:nvSpPr>
        <dsp:cNvPr id="0" name=""/>
        <dsp:cNvSpPr/>
      </dsp:nvSpPr>
      <dsp:spPr>
        <a:xfrm>
          <a:off x="7278495" y="2815084"/>
          <a:ext cx="611633" cy="611633"/>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416112" y="2815084"/>
        <a:ext cx="336399" cy="460254"/>
      </dsp:txXfrm>
    </dsp:sp>
    <dsp:sp modelId="{640B64D1-1A00-4490-A648-7034ABD78178}">
      <dsp:nvSpPr>
        <dsp:cNvPr id="0" name=""/>
        <dsp:cNvSpPr/>
      </dsp:nvSpPr>
      <dsp:spPr>
        <a:xfrm>
          <a:off x="7791130" y="3897206"/>
          <a:ext cx="611633" cy="611633"/>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928747" y="3897206"/>
        <a:ext cx="336399" cy="460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AC43B-8869-40F0-B320-3A82137667F4}">
      <dsp:nvSpPr>
        <dsp:cNvPr id="0" name=""/>
        <dsp:cNvSpPr/>
      </dsp:nvSpPr>
      <dsp:spPr>
        <a:xfrm>
          <a:off x="469679"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F4785516-8E58-412F-AA90-AC2D48475AD1}">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l-GR" sz="3400" kern="1200"/>
            <a:t>ΔΥΟ ΑΠΑΙΤΗΣΕΙΣ: ΑΤΟΜΙΚΗ ΕΛΕΥΘΕΡΙΑ ΚΑΙ ΚΡΑΤΙΚΗ ΕΞΟΥΣΙΑ</a:t>
          </a:r>
          <a:endParaRPr lang="en-US" sz="3400" kern="1200"/>
        </a:p>
      </dsp:txBody>
      <dsp:txXfrm>
        <a:off x="988134" y="497231"/>
        <a:ext cx="3848361" cy="2389442"/>
      </dsp:txXfrm>
    </dsp:sp>
    <dsp:sp modelId="{69C928A2-EA29-49B0-BC8E-7229F844E54B}">
      <dsp:nvSpPr>
        <dsp:cNvPr id="0" name=""/>
        <dsp:cNvSpPr/>
      </dsp:nvSpPr>
      <dsp:spPr>
        <a:xfrm>
          <a:off x="5354950"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2BA64880-7699-476C-8E6F-A438197DAD83}">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l-GR" sz="3400" kern="1200"/>
            <a:t>ΕΊΝΑΙ ΔΥΝΑΤΟΝ ΝΑ ΣΥΝΔΥΑΣΤΟΥΝ;</a:t>
          </a:r>
          <a:endParaRPr lang="en-US" sz="3400" kern="1200"/>
        </a:p>
      </dsp:txBody>
      <dsp:txXfrm>
        <a:off x="5873405" y="497231"/>
        <a:ext cx="3848361" cy="2389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9D8B9-71D7-4336-B3B0-5C2C9AD375AD}">
      <dsp:nvSpPr>
        <dsp:cNvPr id="0" name=""/>
        <dsp:cNvSpPr/>
      </dsp:nvSpPr>
      <dsp:spPr>
        <a:xfrm>
          <a:off x="2611" y="541923"/>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Η ΕΞΟΥΣΙΑ Ως ΣΥΜΦΩΝΙΑ ΤΩΝ ΥΠΗΚΟΩΝ</a:t>
          </a:r>
          <a:endParaRPr lang="en-US" sz="1300" kern="1200"/>
        </a:p>
      </dsp:txBody>
      <dsp:txXfrm>
        <a:off x="2611" y="541923"/>
        <a:ext cx="2072133" cy="1243280"/>
      </dsp:txXfrm>
    </dsp:sp>
    <dsp:sp modelId="{C8C6C7FC-7C46-4F3E-A85E-F333ACAAD7BA}">
      <dsp:nvSpPr>
        <dsp:cNvPr id="0" name=""/>
        <dsp:cNvSpPr/>
      </dsp:nvSpPr>
      <dsp:spPr>
        <a:xfrm>
          <a:off x="2281959" y="541923"/>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ΥΠΗΚΟΟΙ ΠΑΡΑΜΕΝΟΥΝ ΑΝΘΡΩΠΙΝΑ ΟΝΤΑ</a:t>
          </a:r>
          <a:endParaRPr lang="en-US" sz="1300" kern="1200"/>
        </a:p>
      </dsp:txBody>
      <dsp:txXfrm>
        <a:off x="2281959" y="541923"/>
        <a:ext cx="2072133" cy="1243280"/>
      </dsp:txXfrm>
    </dsp:sp>
    <dsp:sp modelId="{7DE3229E-8DA4-4089-9750-BE71192BBA4F}">
      <dsp:nvSpPr>
        <dsp:cNvPr id="0" name=""/>
        <dsp:cNvSpPr/>
      </dsp:nvSpPr>
      <dsp:spPr>
        <a:xfrm>
          <a:off x="4561306" y="541923"/>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ΤΟ ΑΛΗΘΙΝΟ ΘΕΜΕΛΙΟ ΚΥΡΙΑΡΧΙΑΣ ΔΕΝ ΕΔΡΑΖΕΤΑΙ ΣΕ ΚΑΙΜΙΑ ΑΥΘΕΝΤΙΑ ΟΥΤΕ ΚΟΣΜΙΚΗ ΟΥΤΕ ΘΕΪΚΗ</a:t>
          </a:r>
          <a:endParaRPr lang="en-US" sz="1300" kern="1200"/>
        </a:p>
      </dsp:txBody>
      <dsp:txXfrm>
        <a:off x="4561306" y="541923"/>
        <a:ext cx="2072133" cy="1243280"/>
      </dsp:txXfrm>
    </dsp:sp>
    <dsp:sp modelId="{E1089F21-38FC-4A14-97C0-E36AB4277FAD}">
      <dsp:nvSpPr>
        <dsp:cNvPr id="0" name=""/>
        <dsp:cNvSpPr/>
      </dsp:nvSpPr>
      <dsp:spPr>
        <a:xfrm>
          <a:off x="6840654" y="541923"/>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ΑΝΘΡΩΠΟΣ ΠΗΓΗ ΚΑΝΟΝΩΝ ΚΑΙ ΑΞΙΩΝ</a:t>
          </a:r>
          <a:endParaRPr lang="en-US" sz="1300" kern="1200"/>
        </a:p>
      </dsp:txBody>
      <dsp:txXfrm>
        <a:off x="6840654" y="541923"/>
        <a:ext cx="2072133" cy="1243280"/>
      </dsp:txXfrm>
    </dsp:sp>
    <dsp:sp modelId="{6CC715C7-E103-4441-9DE9-34B2C56F3ED8}">
      <dsp:nvSpPr>
        <dsp:cNvPr id="0" name=""/>
        <dsp:cNvSpPr/>
      </dsp:nvSpPr>
      <dsp:spPr>
        <a:xfrm>
          <a:off x="1142285" y="1992417"/>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ΑΝΘΡΩΠΙΝΟΤΗΤΑ ΜΗ ΑΝΑΓΩΓΙΜΗ ΣΤΗ ΖΩΙΚΟΤΗΤΑ: ΛΕΛΟΓΙΣΜΕΝΟ ΦΥΣΙΚΟ ΔΙΚΑΙΟ</a:t>
          </a:r>
          <a:endParaRPr lang="en-US" sz="1300" kern="1200"/>
        </a:p>
      </dsp:txBody>
      <dsp:txXfrm>
        <a:off x="1142285" y="1992417"/>
        <a:ext cx="2072133" cy="1243280"/>
      </dsp:txXfrm>
    </dsp:sp>
    <dsp:sp modelId="{74BF9077-B478-4D16-8AFC-7F3B72A8E9BD}">
      <dsp:nvSpPr>
        <dsp:cNvPr id="0" name=""/>
        <dsp:cNvSpPr/>
      </dsp:nvSpPr>
      <dsp:spPr>
        <a:xfrm>
          <a:off x="3421633" y="1992417"/>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«ΚΆΘΕ ΕΞΟΥΣΙΑ ΑΝΗΚΕΙ ΣΤΟΝ ΛΑΟ ΚΑΙ ΚΑΤΆ ΣΥΝΕΠΕΙΑ ΑΠΟΡΡΕΕΙ ΑΠ’ΑΥΤΌΝ»1776, ΑΜΕΡΙΚΑΝΙΚΗ ΔΙΑΚΗΡΥΞΗ (ΒΙΡΤΖΙΝΙΑ)</a:t>
          </a:r>
          <a:endParaRPr lang="en-US" sz="1300" kern="1200"/>
        </a:p>
      </dsp:txBody>
      <dsp:txXfrm>
        <a:off x="3421633" y="1992417"/>
        <a:ext cx="2072133" cy="1243280"/>
      </dsp:txXfrm>
    </dsp:sp>
    <dsp:sp modelId="{709FF9B2-C254-45C4-BC72-09E1A8E68692}">
      <dsp:nvSpPr>
        <dsp:cNvPr id="0" name=""/>
        <dsp:cNvSpPr/>
      </dsp:nvSpPr>
      <dsp:spPr>
        <a:xfrm>
          <a:off x="5700980" y="1992417"/>
          <a:ext cx="2072133" cy="124328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«Η ΑΡΧΗ ΚΆΘΕ ΚΥΡΙΑΡΧΙΑΣ ΕΔΡΑΖΕΤΑΙ ΟΥΣΙΩΔΩΣ ΣΤΟ ΕΘΝΟΣ», Ο ΝΟΜΟΣ ΕΊΝΑΙ Η ΕΚΦΡΑΣΗ ΤΗΣ ΓΕΝΙΚΗΣ ΒΟΥΛΗΣΗΣ»: 1789</a:t>
          </a:r>
          <a:endParaRPr lang="en-US" sz="1300" kern="1200"/>
        </a:p>
      </dsp:txBody>
      <dsp:txXfrm>
        <a:off x="5700980" y="1992417"/>
        <a:ext cx="2072133" cy="1243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C872C-6047-4199-82F7-7A42641F12EB}">
      <dsp:nvSpPr>
        <dsp:cNvPr id="0" name=""/>
        <dsp:cNvSpPr/>
      </dsp:nvSpPr>
      <dsp:spPr>
        <a:xfrm>
          <a:off x="787401" y="0"/>
          <a:ext cx="5264779" cy="5264779"/>
        </a:xfrm>
        <a:prstGeom prst="diamond">
          <a:avLst/>
        </a:prstGeom>
        <a:solidFill>
          <a:schemeClr val="accent1">
            <a:tint val="40000"/>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9703CF3D-A868-406C-8677-89C02819992D}">
      <dsp:nvSpPr>
        <dsp:cNvPr id="0" name=""/>
        <dsp:cNvSpPr/>
      </dsp:nvSpPr>
      <dsp:spPr>
        <a:xfrm>
          <a:off x="1283870" y="500154"/>
          <a:ext cx="2053263" cy="2053263"/>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ΠΟΛΙΤΙΣΜΙΚΗ ΟΜΟΙΟΜΟΡΦΙΑ ΚΑΙ ΚΟΙΝΗ ΓΛΩΣΣΙΚΗ ΤΑΥΤΟΤΗΤΑ</a:t>
          </a:r>
          <a:endParaRPr lang="en-US" sz="1400" kern="1200"/>
        </a:p>
      </dsp:txBody>
      <dsp:txXfrm>
        <a:off x="1384102" y="600386"/>
        <a:ext cx="1852799" cy="1852799"/>
      </dsp:txXfrm>
    </dsp:sp>
    <dsp:sp modelId="{FEE6B695-C893-4DE6-876E-6EFC56659D5A}">
      <dsp:nvSpPr>
        <dsp:cNvPr id="0" name=""/>
        <dsp:cNvSpPr/>
      </dsp:nvSpPr>
      <dsp:spPr>
        <a:xfrm>
          <a:off x="3495077" y="500154"/>
          <a:ext cx="2053263" cy="2053263"/>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ΑΛΛΑΓΗ ΣΤΗΝ ΤΡΟΠΙΚΟΤΗΤΑ ΤΗΣ ΣΥΛΛΟΓΙΚΗΣ ΣΥΝΕΙΔΗΣΗΣ: ΚΟΙΝΩΝΙΚΗ ΕΝΣΩΜΑΤΩΣΗ ΚΑΙ ΘΕΣΠΙΣΜΕΝΟΥΣ ΚΑΝΟΝΕΣ</a:t>
          </a:r>
          <a:endParaRPr lang="en-US" sz="1400" kern="1200"/>
        </a:p>
      </dsp:txBody>
      <dsp:txXfrm>
        <a:off x="3595309" y="600386"/>
        <a:ext cx="1852799" cy="1852799"/>
      </dsp:txXfrm>
    </dsp:sp>
    <dsp:sp modelId="{5E4D5F8A-A7F2-44BF-BBED-B3EA53752C91}">
      <dsp:nvSpPr>
        <dsp:cNvPr id="0" name=""/>
        <dsp:cNvSpPr/>
      </dsp:nvSpPr>
      <dsp:spPr>
        <a:xfrm>
          <a:off x="1283870" y="2711361"/>
          <a:ext cx="2053263" cy="2053263"/>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ΠΟΛΥΠΟΛΙΤΙΣΜΙΚΗ ΚΟΙΝΩΝΙΑ: ΔΙΑΦΟΡΕΤΙΚΟΤΗΤΑ-ΙΣΟΤΗΤΑ</a:t>
          </a:r>
          <a:endParaRPr lang="en-US" sz="1400" kern="1200"/>
        </a:p>
      </dsp:txBody>
      <dsp:txXfrm>
        <a:off x="1384102" y="2811593"/>
        <a:ext cx="1852799" cy="1852799"/>
      </dsp:txXfrm>
    </dsp:sp>
    <dsp:sp modelId="{C4BF0409-A13C-44EF-855B-1497A8C962FA}">
      <dsp:nvSpPr>
        <dsp:cNvPr id="0" name=""/>
        <dsp:cNvSpPr/>
      </dsp:nvSpPr>
      <dsp:spPr>
        <a:xfrm>
          <a:off x="3495077" y="2711361"/>
          <a:ext cx="2053263" cy="2053263"/>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ΕΊΝΑΙ ΔΥΝΑΤΗ Η ΥΠΕΡΒΑΣΗ ΤΗΣ ΕΘΝΟΚΕΝΤΡΙΚΗΣ ΕΡΜΗΝΕΙΑΣ;</a:t>
          </a:r>
          <a:endParaRPr lang="en-US" sz="1400" kern="1200"/>
        </a:p>
      </dsp:txBody>
      <dsp:txXfrm>
        <a:off x="3595309" y="2811593"/>
        <a:ext cx="1852799" cy="1852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A56A6-9E52-45CD-A946-E7385C3B0DB4}">
      <dsp:nvSpPr>
        <dsp:cNvPr id="0" name=""/>
        <dsp:cNvSpPr/>
      </dsp:nvSpPr>
      <dsp:spPr>
        <a:xfrm>
          <a:off x="0" y="77870"/>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ΟΡΑΜΑ ΛΑΪΚΗΣ ΚΥΡΙΑΡΧΙΑΣ, ΣΥΝΤΑΓΜΑΤΙΚΗΣ ΔΗΜΟΚΡΑΤΙΑΣ, ΑΝΑΤΡΟΠΗ ΜΟΝΑΡΧΙΑΣ</a:t>
          </a:r>
          <a:endParaRPr lang="en-US" sz="1500" kern="1200"/>
        </a:p>
      </dsp:txBody>
      <dsp:txXfrm>
        <a:off x="0" y="77870"/>
        <a:ext cx="2786062" cy="1671637"/>
      </dsp:txXfrm>
    </dsp:sp>
    <dsp:sp modelId="{21839BB6-7056-44CC-953A-93D00E8721B0}">
      <dsp:nvSpPr>
        <dsp:cNvPr id="0" name=""/>
        <dsp:cNvSpPr/>
      </dsp:nvSpPr>
      <dsp:spPr>
        <a:xfrm>
          <a:off x="3064668" y="77870"/>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ΝΑΠΟΛΕΩΝ</a:t>
          </a:r>
          <a:endParaRPr lang="en-US" sz="1500" kern="1200"/>
        </a:p>
      </dsp:txBody>
      <dsp:txXfrm>
        <a:off x="3064668" y="77870"/>
        <a:ext cx="2786062" cy="1671637"/>
      </dsp:txXfrm>
    </dsp:sp>
    <dsp:sp modelId="{D58A57F1-A8EA-4436-960F-FC878F88620D}">
      <dsp:nvSpPr>
        <dsp:cNvPr id="0" name=""/>
        <dsp:cNvSpPr/>
      </dsp:nvSpPr>
      <dsp:spPr>
        <a:xfrm>
          <a:off x="6129337" y="95623"/>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a:t>
          </a:r>
          <a:r>
            <a:rPr lang="el-GR" sz="1500" kern="1200"/>
            <a:t>ΘΝΙΚΑ ΚΙΝΗΜΑΤΑ\</a:t>
          </a:r>
        </a:p>
        <a:p>
          <a:pPr marL="0" lvl="0" indent="0" algn="ctr" defTabSz="666750">
            <a:lnSpc>
              <a:spcPct val="90000"/>
            </a:lnSpc>
            <a:spcBef>
              <a:spcPct val="0"/>
            </a:spcBef>
            <a:spcAft>
              <a:spcPct val="35000"/>
            </a:spcAft>
            <a:buNone/>
          </a:pPr>
          <a:r>
            <a:rPr lang="el-GR" sz="1500" kern="1200"/>
            <a:t>ΕΘΝΙΣΜΟΣ ΑΠΟΚΤΑ ΙΣΧΥ</a:t>
          </a:r>
          <a:endParaRPr lang="en-US" sz="1500" kern="1200" dirty="0"/>
        </a:p>
      </dsp:txBody>
      <dsp:txXfrm>
        <a:off x="6129337" y="95623"/>
        <a:ext cx="2786062" cy="1671637"/>
      </dsp:txXfrm>
    </dsp:sp>
    <dsp:sp modelId="{5622B100-025F-4095-BBE5-FF7561C6CB51}">
      <dsp:nvSpPr>
        <dsp:cNvPr id="0" name=""/>
        <dsp:cNvSpPr/>
      </dsp:nvSpPr>
      <dsp:spPr>
        <a:xfrm>
          <a:off x="0" y="2028114"/>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Ο ΕΛΛΗΝΙΚΟΣ ΠΟΛΕΜΟΣ Ως ΚΛΗΡΟΝΟΜΙΑ ΤΗΣ ΓΑΛΛΙΚΗΣ ΕΠΑΝΑΣΤΑΣΗΣ</a:t>
          </a:r>
          <a:endParaRPr lang="en-US" sz="1500" kern="1200"/>
        </a:p>
      </dsp:txBody>
      <dsp:txXfrm>
        <a:off x="0" y="2028114"/>
        <a:ext cx="2786062" cy="1671637"/>
      </dsp:txXfrm>
    </dsp:sp>
    <dsp:sp modelId="{C6940868-2336-4392-B942-4C038BD5A570}">
      <dsp:nvSpPr>
        <dsp:cNvPr id="0" name=""/>
        <dsp:cNvSpPr/>
      </dsp:nvSpPr>
      <dsp:spPr>
        <a:xfrm>
          <a:off x="3064668" y="2028114"/>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ΕΜΠΝΕΥΣΗ ΓΙΑ ΆΛΛΕΣ ΕΘΝΟΤΗΤΕς ΥΠΟ ΞΕΝΟ ΕΛΕΓΧΟ</a:t>
          </a:r>
          <a:endParaRPr lang="en-US" sz="1500" kern="1200"/>
        </a:p>
      </dsp:txBody>
      <dsp:txXfrm>
        <a:off x="3064668" y="2028114"/>
        <a:ext cx="2786062" cy="1671637"/>
      </dsp:txXfrm>
    </dsp:sp>
    <dsp:sp modelId="{FE847F1D-1D32-486C-9380-146B6CD1DC1A}">
      <dsp:nvSpPr>
        <dsp:cNvPr id="0" name=""/>
        <dsp:cNvSpPr/>
      </dsp:nvSpPr>
      <dsp:spPr>
        <a:xfrm>
          <a:off x="6129337" y="2028114"/>
          <a:ext cx="2786062" cy="167163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ΦΙΛΕΛΕΥΘΕΡΙΣΜΟΣ +ΕΘΝΙΚΙΣΜΟΣ ΣΕ ΑΥΤΌ ΤΟ ΙΣΤΟΡΙΚΟ ΠΛΑΙΣΙΟ</a:t>
          </a:r>
        </a:p>
        <a:p>
          <a:pPr marL="0" lvl="0" indent="0" algn="ctr" defTabSz="666750">
            <a:lnSpc>
              <a:spcPct val="90000"/>
            </a:lnSpc>
            <a:spcBef>
              <a:spcPct val="0"/>
            </a:spcBef>
            <a:spcAft>
              <a:spcPct val="35000"/>
            </a:spcAft>
            <a:buNone/>
          </a:pPr>
          <a:r>
            <a:rPr lang="en-US" sz="1500" kern="1200" dirty="0"/>
            <a:t>In that situation, nationalism satisfied the need for new identifications, Habermas, 1988</a:t>
          </a:r>
        </a:p>
      </dsp:txBody>
      <dsp:txXfrm>
        <a:off x="6129337" y="2028114"/>
        <a:ext cx="2786062" cy="167163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fWMTp0lpN1E?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kvHYKh6Bmxs?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6F1E992-B14A-4FD5-8E41-E19C83492C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69C544B6-3EB8-40C0-BBA0-D6825A339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008ED5F3-C2B0-4C4B-864A-381723C87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23CC4B0B-BFBC-4B5D-87E1-9E641526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C346C5BB-C560-432B-B712-CC4188B6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A5D527C1-B6DA-42CF-8499-7561AF3C1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79811171-A408-48D1-B498-29EEB218D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CAB35AA3-C384-40C1-972D-E9CF2ECEB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F1FB2FB4-BDB4-49C0-B229-C44C3A652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911B13BF-C299-4EDA-AC49-B43C6E01B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46744126-7C1B-4B5B-BBB2-8F25CE557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DCDFB75-55EC-4221-A026-2DF2C8ACB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F9DB045F-5C45-45BF-AFCB-2EA8DE14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4" name="Freeform 11">
            <a:extLst>
              <a:ext uri="{FF2B5EF4-FFF2-40B4-BE49-F238E27FC236}">
                <a16:creationId xmlns:a16="http://schemas.microsoft.com/office/drawing/2014/main" id="{1E86F813-D67B-409D-AA77-FA8878C2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1F0BB6E0-44F4-4938-8070-5992040B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717A0CE-638C-41B4-BECB-474F3574C121}"/>
              </a:ext>
            </a:extLst>
          </p:cNvPr>
          <p:cNvSpPr>
            <a:spLocks noGrp="1"/>
          </p:cNvSpPr>
          <p:nvPr>
            <p:ph type="ctrTitle"/>
          </p:nvPr>
        </p:nvSpPr>
        <p:spPr>
          <a:xfrm>
            <a:off x="5618969" y="804335"/>
            <a:ext cx="5768697" cy="5249332"/>
          </a:xfrm>
        </p:spPr>
        <p:txBody>
          <a:bodyPr anchor="ctr">
            <a:normAutofit/>
          </a:bodyPr>
          <a:lstStyle/>
          <a:p>
            <a:r>
              <a:rPr lang="el-GR">
                <a:solidFill>
                  <a:schemeClr val="tx1"/>
                </a:solidFill>
              </a:rPr>
              <a:t>Η ΠΟΛΙΤΙΚΗ</a:t>
            </a:r>
          </a:p>
        </p:txBody>
      </p:sp>
      <p:sp>
        <p:nvSpPr>
          <p:cNvPr id="3" name="Υπότιτλος 2">
            <a:extLst>
              <a:ext uri="{FF2B5EF4-FFF2-40B4-BE49-F238E27FC236}">
                <a16:creationId xmlns:a16="http://schemas.microsoft.com/office/drawing/2014/main" id="{C6D62821-262D-4633-87C8-5413DCC30967}"/>
              </a:ext>
            </a:extLst>
          </p:cNvPr>
          <p:cNvSpPr>
            <a:spLocks noGrp="1"/>
          </p:cNvSpPr>
          <p:nvPr>
            <p:ph type="subTitle" idx="1"/>
          </p:nvPr>
        </p:nvSpPr>
        <p:spPr>
          <a:xfrm>
            <a:off x="1098035" y="804334"/>
            <a:ext cx="3348069" cy="5249332"/>
          </a:xfrm>
        </p:spPr>
        <p:txBody>
          <a:bodyPr anchor="ctr">
            <a:normAutofit/>
          </a:bodyPr>
          <a:lstStyle/>
          <a:p>
            <a:pPr algn="r"/>
            <a:r>
              <a:rPr lang="el-GR" dirty="0">
                <a:solidFill>
                  <a:schemeClr val="tx1"/>
                </a:solidFill>
              </a:rPr>
              <a:t>ΕΝΑ ΚΡΑΤΟΣ ΕΊΝΑΙ Η ΣΥΓΚΕΝΤΡΩΣΗ ΜΙΑΣ ΠΟΛΛΑΠΛΟΤΗΤΑΣ ΑΝΘΡΩΠΩΝ ΥΠΟ 	ΝΟΜΙΚΟΥΣ ΚΑΝΟΝΕΣ												ΚΑΝΤ</a:t>
            </a:r>
          </a:p>
        </p:txBody>
      </p:sp>
    </p:spTree>
    <p:extLst>
      <p:ext uri="{BB962C8B-B14F-4D97-AF65-F5344CB8AC3E}">
        <p14:creationId xmlns:p14="http://schemas.microsoft.com/office/powerpoint/2010/main" val="12839954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5C967EBE-A74E-49C7-843D-74FA7FB0B617}"/>
              </a:ext>
            </a:extLst>
          </p:cNvPr>
          <p:cNvSpPr>
            <a:spLocks noGrp="1"/>
          </p:cNvSpPr>
          <p:nvPr>
            <p:ph type="title"/>
          </p:nvPr>
        </p:nvSpPr>
        <p:spPr>
          <a:xfrm>
            <a:off x="1843391" y="624110"/>
            <a:ext cx="9383408" cy="1280890"/>
          </a:xfrm>
        </p:spPr>
        <p:txBody>
          <a:bodyPr>
            <a:normAutofit/>
          </a:bodyPr>
          <a:lstStyle/>
          <a:p>
            <a:r>
              <a:rPr lang="el-GR">
                <a:solidFill>
                  <a:schemeClr val="bg1"/>
                </a:solidFill>
              </a:rPr>
              <a:t>ΦΙΛΕΛΕΥΘΕΡΙΣΜΟΣ Η΄ ΡΕΜΠΟΥΠΛΙΚΑΝΙΣΜΟΣ;</a:t>
            </a:r>
          </a:p>
        </p:txBody>
      </p:sp>
      <p:sp>
        <p:nvSpPr>
          <p:cNvPr id="13"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Θέση περιεχομένου 2">
            <a:extLst>
              <a:ext uri="{FF2B5EF4-FFF2-40B4-BE49-F238E27FC236}">
                <a16:creationId xmlns:a16="http://schemas.microsoft.com/office/drawing/2014/main" id="{25557380-9789-478D-BD07-B07749B5F677}"/>
              </a:ext>
            </a:extLst>
          </p:cNvPr>
          <p:cNvGraphicFramePr>
            <a:graphicFrameLocks noGrp="1"/>
          </p:cNvGraphicFramePr>
          <p:nvPr>
            <p:ph idx="1"/>
            <p:extLst>
              <p:ext uri="{D42A27DB-BD31-4B8C-83A1-F6EECF244321}">
                <p14:modId xmlns:p14="http://schemas.microsoft.com/office/powerpoint/2010/main" val="2450179451"/>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083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Τίτλος 1">
            <a:extLst>
              <a:ext uri="{FF2B5EF4-FFF2-40B4-BE49-F238E27FC236}">
                <a16:creationId xmlns:a16="http://schemas.microsoft.com/office/drawing/2014/main" id="{BB2400FF-E6C7-4C87-B32D-0D3117879A7D}"/>
              </a:ext>
            </a:extLst>
          </p:cNvPr>
          <p:cNvSpPr>
            <a:spLocks noGrp="1"/>
          </p:cNvSpPr>
          <p:nvPr>
            <p:ph type="title"/>
          </p:nvPr>
        </p:nvSpPr>
        <p:spPr>
          <a:xfrm>
            <a:off x="1217056" y="1093380"/>
            <a:ext cx="3068182" cy="4671240"/>
          </a:xfrm>
        </p:spPr>
        <p:txBody>
          <a:bodyPr anchor="ctr">
            <a:normAutofit/>
          </a:bodyPr>
          <a:lstStyle/>
          <a:p>
            <a:pPr algn="r"/>
            <a:r>
              <a:rPr lang="el-GR" sz="2300"/>
              <a:t>ΡΕΠΟΥΜΠΛΙΚΑΝΙΚΗ ΣΥΝΘΕΣΗ </a:t>
            </a:r>
            <a:br>
              <a:rPr lang="el-GR" sz="2300"/>
            </a:br>
            <a:r>
              <a:rPr lang="en-US" sz="2300"/>
              <a:t>res publica</a:t>
            </a:r>
            <a:endParaRPr lang="el-GR" sz="2300"/>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B23D1DF-4A72-476F-BFD2-7012C4479B05}"/>
              </a:ext>
            </a:extLst>
          </p:cNvPr>
          <p:cNvSpPr>
            <a:spLocks noGrp="1"/>
          </p:cNvSpPr>
          <p:nvPr>
            <p:ph idx="1"/>
          </p:nvPr>
        </p:nvSpPr>
        <p:spPr>
          <a:xfrm>
            <a:off x="5285509" y="1093380"/>
            <a:ext cx="6219103" cy="4679250"/>
          </a:xfrm>
        </p:spPr>
        <p:txBody>
          <a:bodyPr anchor="ctr">
            <a:normAutofit/>
          </a:bodyPr>
          <a:lstStyle/>
          <a:p>
            <a:r>
              <a:rPr lang="el-GR" dirty="0"/>
              <a:t>ΑΝ Ο ΚΥΡΙΑΡΧΟΣ=ΔΙΚΑΙΟ, ΑΡΑ ΟΛΙΚΗ ΕΛΕΥΘΕΡΙΑ ΑΤΟΜΩΝ</a:t>
            </a:r>
          </a:p>
          <a:p>
            <a:r>
              <a:rPr lang="en-US" dirty="0"/>
              <a:t>FICHTE</a:t>
            </a:r>
            <a:r>
              <a:rPr lang="el-GR" dirty="0"/>
              <a:t>: </a:t>
            </a:r>
            <a:r>
              <a:rPr lang="el-GR" i="1" dirty="0"/>
              <a:t>ΘΕΜΕΛΙΑ ΤΟΥ ΦΥΣΙΚΟΥ ΔΙΚΑΙΟΥ</a:t>
            </a:r>
            <a:r>
              <a:rPr lang="el-GR" dirty="0"/>
              <a:t> «Ο ΙΔΙΟΣ Ο ΝΟΜΟΣ ΠΡΕΠΕΙ ΝΑ ΕΊΝΑΙ Η ΑΝΩΤΑΤΗ ΕΞΟΥΣΙΑ, Η ΑΝΩΤΑΤΗ ΕΞΟΥΣΙΑ ΠΡΕΠΕΙ ΝΑ ΕΊΝΑΙ Ο ΝΟΜΟΣ, ΠΡΕΠΕΙ ΑΜΦΟΤΕΡΑ ΝΑ ΕΊΝΑΙ ΈΝΑ ΚΑΙ ΤΟ ΑΥΤΟ».</a:t>
            </a:r>
          </a:p>
          <a:p>
            <a:r>
              <a:rPr lang="el-GR" dirty="0"/>
              <a:t>ΠΩΣ ΘΑ ΓΙΝΕΙ ΑΥΤΌ;</a:t>
            </a:r>
          </a:p>
          <a:p>
            <a:r>
              <a:rPr lang="en-US" dirty="0"/>
              <a:t>ROUSSEAU</a:t>
            </a:r>
            <a:r>
              <a:rPr lang="el-GR" dirty="0"/>
              <a:t>: ΚΟΙΝΩΝΙΚΟ ΣΥΜΒΟΛΑΙΟ-ΓΕΝΙΚΗ ΒΟΥΛΗΣΗ-Η ΚΥΡΙΑΡΧΙΑ ΑΣΚΕΙΤΑΙ ΑΠΌ ΤΟ ΣΥΝΟΛΟ ΤΩΝ ΠΟΛΙΤΩΝ</a:t>
            </a:r>
          </a:p>
        </p:txBody>
      </p:sp>
    </p:spTree>
    <p:extLst>
      <p:ext uri="{BB962C8B-B14F-4D97-AF65-F5344CB8AC3E}">
        <p14:creationId xmlns:p14="http://schemas.microsoft.com/office/powerpoint/2010/main" val="37827166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E92038-5356-4978-8E50-2BBD661A4551}"/>
              </a:ext>
            </a:extLst>
          </p:cNvPr>
          <p:cNvSpPr>
            <a:spLocks noGrp="1"/>
          </p:cNvSpPr>
          <p:nvPr>
            <p:ph type="title"/>
          </p:nvPr>
        </p:nvSpPr>
        <p:spPr/>
        <p:txBody>
          <a:bodyPr/>
          <a:lstStyle/>
          <a:p>
            <a:r>
              <a:rPr lang="el-GR"/>
              <a:t>Η ΘΕΜΕΛΙΩΣΗ ΤΗΣ ΑΡΧΗΣ ΤΗΣ ΛΑΪΚΗΣ ΚΥΡΙΑΡΧΙΑΣ: </a:t>
            </a:r>
            <a:r>
              <a:rPr lang="en-US"/>
              <a:t>ROUSSEAU</a:t>
            </a:r>
            <a:endParaRPr lang="el-GR" dirty="0"/>
          </a:p>
        </p:txBody>
      </p:sp>
      <p:graphicFrame>
        <p:nvGraphicFramePr>
          <p:cNvPr id="20" name="Θέση περιεχομένου 2">
            <a:extLst>
              <a:ext uri="{FF2B5EF4-FFF2-40B4-BE49-F238E27FC236}">
                <a16:creationId xmlns:a16="http://schemas.microsoft.com/office/drawing/2014/main" id="{8B56F587-C627-4ECD-9D69-A87886D19F9C}"/>
              </a:ext>
            </a:extLst>
          </p:cNvPr>
          <p:cNvGraphicFramePr>
            <a:graphicFrameLocks noGrp="1"/>
          </p:cNvGraphicFramePr>
          <p:nvPr>
            <p:ph idx="1"/>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919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F454D56-2217-425C-AB87-2F97C9ED2D9B}"/>
              </a:ext>
            </a:extLst>
          </p:cNvPr>
          <p:cNvSpPr>
            <a:spLocks noGrp="1"/>
          </p:cNvSpPr>
          <p:nvPr>
            <p:ph type="title"/>
          </p:nvPr>
        </p:nvSpPr>
        <p:spPr>
          <a:xfrm>
            <a:off x="1259893" y="3101093"/>
            <a:ext cx="2454052" cy="3029344"/>
          </a:xfrm>
        </p:spPr>
        <p:txBody>
          <a:bodyPr>
            <a:normAutofit/>
          </a:bodyPr>
          <a:lstStyle/>
          <a:p>
            <a:r>
              <a:rPr lang="el-GR" sz="3200">
                <a:solidFill>
                  <a:schemeClr val="bg1"/>
                </a:solidFill>
              </a:rPr>
              <a:t>ΕΘΝΟΣ-ΚΡΑΤΟΣ</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56B785AE-5505-42A5-9D8A-32A6235DA892}"/>
              </a:ext>
            </a:extLst>
          </p:cNvPr>
          <p:cNvGraphicFramePr>
            <a:graphicFrameLocks noGrp="1"/>
          </p:cNvGraphicFramePr>
          <p:nvPr>
            <p:ph idx="1"/>
            <p:extLst>
              <p:ext uri="{D42A27DB-BD31-4B8C-83A1-F6EECF244321}">
                <p14:modId xmlns:p14="http://schemas.microsoft.com/office/powerpoint/2010/main" val="427953159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74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Τίτλος 1">
            <a:extLst>
              <a:ext uri="{FF2B5EF4-FFF2-40B4-BE49-F238E27FC236}">
                <a16:creationId xmlns:a16="http://schemas.microsoft.com/office/drawing/2014/main" id="{6125D3F4-D152-4B05-8155-063055F01D03}"/>
              </a:ext>
            </a:extLst>
          </p:cNvPr>
          <p:cNvSpPr>
            <a:spLocks noGrp="1"/>
          </p:cNvSpPr>
          <p:nvPr>
            <p:ph type="title"/>
          </p:nvPr>
        </p:nvSpPr>
        <p:spPr>
          <a:xfrm>
            <a:off x="1217056" y="1093380"/>
            <a:ext cx="3068182" cy="4671240"/>
          </a:xfrm>
        </p:spPr>
        <p:txBody>
          <a:bodyPr anchor="ctr">
            <a:normAutofit/>
          </a:bodyPr>
          <a:lstStyle/>
          <a:p>
            <a:pPr algn="r"/>
            <a:r>
              <a:rPr lang="en-US" dirty="0"/>
              <a:t>HABERMAS, J. (1996) </a:t>
            </a:r>
            <a:br>
              <a:rPr lang="en-US" dirty="0"/>
            </a:br>
            <a:r>
              <a:rPr lang="en-US" i="1" dirty="0"/>
              <a:t>THE EUROPEAN NATION STATE</a:t>
            </a:r>
            <a:endParaRPr lang="el-GR" i="1"/>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33A61B2-9829-4052-B30D-022987FADB67}"/>
              </a:ext>
            </a:extLst>
          </p:cNvPr>
          <p:cNvSpPr>
            <a:spLocks noGrp="1"/>
          </p:cNvSpPr>
          <p:nvPr>
            <p:ph idx="1"/>
          </p:nvPr>
        </p:nvSpPr>
        <p:spPr>
          <a:xfrm>
            <a:off x="5285509" y="1093380"/>
            <a:ext cx="6219103" cy="4679250"/>
          </a:xfrm>
        </p:spPr>
        <p:txBody>
          <a:bodyPr anchor="ctr">
            <a:normAutofit/>
          </a:bodyPr>
          <a:lstStyle/>
          <a:p>
            <a:pPr algn="ctr">
              <a:lnSpc>
                <a:spcPct val="200000"/>
              </a:lnSpc>
            </a:pPr>
            <a:r>
              <a:rPr lang="en-US" b="1" cap="all" dirty="0"/>
              <a:t>The constitutional principles OF HUMAN RIGHTS AND DEMOCRACY GIVE PRIORITY TO A COSMOPOLITAN UNDERSTANDING OF THE NATION AS A NATION OF CITIZENS OVER AN ETHNOCENTRIC INTERPRETATION OF THE NATION AS A PRE-POLITICAL ENTITY.</a:t>
            </a:r>
            <a:endParaRPr lang="el-GR" b="1" cap="all" dirty="0"/>
          </a:p>
        </p:txBody>
      </p:sp>
    </p:spTree>
    <p:extLst>
      <p:ext uri="{BB962C8B-B14F-4D97-AF65-F5344CB8AC3E}">
        <p14:creationId xmlns:p14="http://schemas.microsoft.com/office/powerpoint/2010/main" val="14199975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32">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48"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5"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0"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7"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1"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2"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3"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4"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2"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3"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4"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5"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Τίτλος 1">
            <a:extLst>
              <a:ext uri="{FF2B5EF4-FFF2-40B4-BE49-F238E27FC236}">
                <a16:creationId xmlns:a16="http://schemas.microsoft.com/office/drawing/2014/main" id="{FF1DC842-D9BC-4EE6-8A0D-81CF0B01DF12}"/>
              </a:ext>
            </a:extLst>
          </p:cNvPr>
          <p:cNvSpPr>
            <a:spLocks noGrp="1"/>
          </p:cNvSpPr>
          <p:nvPr>
            <p:ph type="title"/>
          </p:nvPr>
        </p:nvSpPr>
        <p:spPr>
          <a:xfrm>
            <a:off x="1217056" y="1093380"/>
            <a:ext cx="3068182" cy="4671240"/>
          </a:xfrm>
        </p:spPr>
        <p:txBody>
          <a:bodyPr anchor="ctr">
            <a:normAutofit/>
          </a:bodyPr>
          <a:lstStyle/>
          <a:p>
            <a:pPr algn="r"/>
            <a:r>
              <a:rPr lang="el-GR"/>
              <a:t>ΝΑ ΥΠΕΡΒΟΥΜΕ ΤΟ ΕΘΝΟΣ-ΚΡΑΤΟΣ;</a:t>
            </a:r>
          </a:p>
        </p:txBody>
      </p:sp>
      <p:sp>
        <p:nvSpPr>
          <p:cNvPr id="47"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49" name="Rectangle 48">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Θέση περιεχομένου 2">
            <a:extLst>
              <a:ext uri="{FF2B5EF4-FFF2-40B4-BE49-F238E27FC236}">
                <a16:creationId xmlns:a16="http://schemas.microsoft.com/office/drawing/2014/main" id="{C2ED5ACB-DBE5-4585-9F44-2B3159E7195B}"/>
              </a:ext>
            </a:extLst>
          </p:cNvPr>
          <p:cNvSpPr>
            <a:spLocks noGrp="1"/>
          </p:cNvSpPr>
          <p:nvPr>
            <p:ph idx="1"/>
          </p:nvPr>
        </p:nvSpPr>
        <p:spPr>
          <a:xfrm>
            <a:off x="5285509" y="1093380"/>
            <a:ext cx="6219103" cy="4679250"/>
          </a:xfrm>
        </p:spPr>
        <p:txBody>
          <a:bodyPr anchor="ctr">
            <a:normAutofit/>
          </a:bodyPr>
          <a:lstStyle/>
          <a:p>
            <a:pPr>
              <a:lnSpc>
                <a:spcPct val="90000"/>
              </a:lnSpc>
            </a:pPr>
            <a:r>
              <a:rPr lang="el-GR" sz="1500"/>
              <a:t>ΠΟΙΑ ΤΑ ΧΑΡΑΚΤΗΡΙΤΙΚΑ ΜΙΑΣ ΜΕΤΑΕΘΝΙΚΗΣ ΤΑΥΤΟΤΗΤΑΣ;</a:t>
            </a:r>
          </a:p>
          <a:p>
            <a:pPr>
              <a:lnSpc>
                <a:spcPct val="90000"/>
              </a:lnSpc>
            </a:pPr>
            <a:r>
              <a:rPr lang="el-GR" sz="1500"/>
              <a:t>ΝΟΜΙΚΕΣ ΚΑΙ ΠΟΛΙΤΙΚΕΣ ΑΞΙΕΣ ΕΜΦΑΝΙΖΟΝΤΑΙ Ως ΑΡΧΕΣ ΤΗΣ ΟΡΓΑΝΩΣΗΣ ΚΑΙ ΤΗΣ ΔΟΜΗΣΗΣ ΤΗΣ ΠΟΛΙΤΙΚΗΣ ΚΟΙΝΟΤΗΤΑΣ.</a:t>
            </a:r>
          </a:p>
          <a:p>
            <a:pPr>
              <a:lnSpc>
                <a:spcPct val="90000"/>
              </a:lnSpc>
            </a:pPr>
            <a:r>
              <a:rPr lang="el-GR" sz="1500"/>
              <a:t>ΓΙΑΤΙ ΕΊΝΑΙ ΔΥΣΚΟΛΟ ΝΑ ΑΝΤΙΛΗΦΘΟΥΜΕ ΜΕ ΤΟΥΣ ΙΔΙΟΥΣ ΟΡΟΥΣ ΚΑΙ ΜΕ ΒΑΣΗ ΤΟ ΙΔΙΟ ΜΟΝΤΕΛΟ ΤΗ ΜΕΤΑΕΘΝΙΚΗ ΙΔΙΟΤΗΤΑ ΤΟΥ ΠΟΛΙΤΗ;</a:t>
            </a:r>
          </a:p>
          <a:p>
            <a:pPr>
              <a:lnSpc>
                <a:spcPct val="90000"/>
              </a:lnSpc>
            </a:pPr>
            <a:r>
              <a:rPr lang="el-GR" sz="1500"/>
              <a:t>ΕΠΙΦΥΛΑΞΕΙΣ=ΤΑΥΤΟΤΙΚΕΣ ΑΝΑΔΙΠΛΩΣΕΙΣ (ΌΧΙ ΛΟΓΙΚΗ ΑΝΑΓΚΑΙΟΤΗΤΑ)</a:t>
            </a:r>
            <a:r>
              <a:rPr lang="en-US" sz="1500"/>
              <a:t> / </a:t>
            </a:r>
            <a:r>
              <a:rPr lang="el-GR" sz="1500"/>
              <a:t>ΑΠΟΔΟΜΗΣΗ ΕΝΌΣ ΤΡΟΠΟΥ ΖΩΗΣ ΩΣ ΜΟΝΑΔΙΚΟΥ (ΜΟΝΙΣΜΟΣ)</a:t>
            </a:r>
          </a:p>
          <a:p>
            <a:pPr>
              <a:lnSpc>
                <a:spcPct val="90000"/>
              </a:lnSpc>
            </a:pPr>
            <a:r>
              <a:rPr lang="el-GR" sz="1500"/>
              <a:t>ΚΟΙΝΟ ΠΑΡΕΛΘΟΝ: ΠΡΟΣΦΑΤΟ, ΕΝΤΟΝΕΣ ΣΤΗ ΜΝΗΜΗ ΟΙ ΔΙΑΙΡΕΣΕΙΣ</a:t>
            </a:r>
          </a:p>
          <a:p>
            <a:pPr>
              <a:lnSpc>
                <a:spcPct val="90000"/>
              </a:lnSpc>
            </a:pPr>
            <a:r>
              <a:rPr lang="el-GR" sz="1500"/>
              <a:t>Πως ΘΑ ΔΙΑΣΦΑΛΙΣΤΕΙ Η ΠΟΙΚΙΛΟΜΟΡΦΙΑ ΜΕΣΑ ΣΤΗΝ ΕΝΟΤΗΤΑ;</a:t>
            </a:r>
          </a:p>
          <a:p>
            <a:pPr>
              <a:lnSpc>
                <a:spcPct val="90000"/>
              </a:lnSpc>
            </a:pPr>
            <a:r>
              <a:rPr lang="en-US" sz="1500"/>
              <a:t>VETO</a:t>
            </a:r>
            <a:r>
              <a:rPr lang="el-GR" sz="1500"/>
              <a:t>: ΠΡΑΚΤΙΚΗ ΑΡΝΗΣΙΚΥΡΙΑΣ</a:t>
            </a:r>
            <a:endParaRPr lang="en-US" sz="1500"/>
          </a:p>
          <a:p>
            <a:pPr>
              <a:lnSpc>
                <a:spcPct val="90000"/>
              </a:lnSpc>
            </a:pPr>
            <a:r>
              <a:rPr lang="el-GR" sz="1500"/>
              <a:t>ΕΠΙΚΟΙΝΩΝΙΑΚΗ ΣΤΡΑΤΗΓΙΚΗ: </a:t>
            </a:r>
            <a:r>
              <a:rPr lang="en-US" sz="1500"/>
              <a:t>DISCURSIVE MODEL</a:t>
            </a:r>
            <a:endParaRPr lang="el-GR" sz="1500"/>
          </a:p>
        </p:txBody>
      </p:sp>
    </p:spTree>
    <p:extLst>
      <p:ext uri="{BB962C8B-B14F-4D97-AF65-F5344CB8AC3E}">
        <p14:creationId xmlns:p14="http://schemas.microsoft.com/office/powerpoint/2010/main" val="189137067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Τίτλος 1">
            <a:extLst>
              <a:ext uri="{FF2B5EF4-FFF2-40B4-BE49-F238E27FC236}">
                <a16:creationId xmlns:a16="http://schemas.microsoft.com/office/drawing/2014/main" id="{8F64E0C3-92AB-4416-B633-5515CAA7BCAE}"/>
              </a:ext>
            </a:extLst>
          </p:cNvPr>
          <p:cNvSpPr>
            <a:spLocks noGrp="1"/>
          </p:cNvSpPr>
          <p:nvPr>
            <p:ph type="title"/>
          </p:nvPr>
        </p:nvSpPr>
        <p:spPr>
          <a:xfrm>
            <a:off x="1217056" y="1093380"/>
            <a:ext cx="3068182" cy="4671240"/>
          </a:xfrm>
        </p:spPr>
        <p:txBody>
          <a:bodyPr anchor="ctr">
            <a:normAutofit/>
          </a:bodyPr>
          <a:lstStyle/>
          <a:p>
            <a:pPr algn="r"/>
            <a:r>
              <a:rPr lang="el-GR" sz="3300" dirty="0"/>
              <a:t>ΠΟΛΙΤΙΚΕΣ ΚΑΤΑΒΟΛΕΣ ΤΗΣ ΕΛΛΗΝΙΚΗΣ ΕΠΑΝΑΣΤΑΣΗΣ</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E339EDD-952D-4D42-A452-070D4D97BEBB}"/>
              </a:ext>
            </a:extLst>
          </p:cNvPr>
          <p:cNvSpPr>
            <a:spLocks noGrp="1"/>
          </p:cNvSpPr>
          <p:nvPr>
            <p:ph idx="1"/>
          </p:nvPr>
        </p:nvSpPr>
        <p:spPr>
          <a:xfrm>
            <a:off x="5285509" y="1093380"/>
            <a:ext cx="6219103" cy="4679250"/>
          </a:xfrm>
        </p:spPr>
        <p:txBody>
          <a:bodyPr anchor="ctr">
            <a:normAutofit/>
          </a:bodyPr>
          <a:lstStyle/>
          <a:p>
            <a:endParaRPr lang="el-GR" dirty="0"/>
          </a:p>
        </p:txBody>
      </p:sp>
    </p:spTree>
    <p:extLst>
      <p:ext uri="{BB962C8B-B14F-4D97-AF65-F5344CB8AC3E}">
        <p14:creationId xmlns:p14="http://schemas.microsoft.com/office/powerpoint/2010/main" val="185942579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C5F81F-1146-4359-A4C5-C310F962B14F}"/>
              </a:ext>
            </a:extLst>
          </p:cNvPr>
          <p:cNvSpPr>
            <a:spLocks noGrp="1"/>
          </p:cNvSpPr>
          <p:nvPr>
            <p:ph type="title"/>
          </p:nvPr>
        </p:nvSpPr>
        <p:spPr/>
        <p:txBody>
          <a:bodyPr/>
          <a:lstStyle/>
          <a:p>
            <a:r>
              <a:rPr lang="el-GR" dirty="0"/>
              <a:t>ΤΟ ΕΥΡΩΠΑΪΚΟ ΤΟΠΙΟ ΤΟ 1815</a:t>
            </a:r>
          </a:p>
        </p:txBody>
      </p:sp>
      <p:graphicFrame>
        <p:nvGraphicFramePr>
          <p:cNvPr id="5" name="Θέση περιεχομένου 2">
            <a:extLst>
              <a:ext uri="{FF2B5EF4-FFF2-40B4-BE49-F238E27FC236}">
                <a16:creationId xmlns:a16="http://schemas.microsoft.com/office/drawing/2014/main" id="{4B00F9AA-A0E7-4825-9973-07E18A3D4A65}"/>
              </a:ext>
            </a:extLst>
          </p:cNvPr>
          <p:cNvGraphicFramePr>
            <a:graphicFrameLocks noGrp="1"/>
          </p:cNvGraphicFramePr>
          <p:nvPr>
            <p:ph idx="1"/>
            <p:extLst>
              <p:ext uri="{D42A27DB-BD31-4B8C-83A1-F6EECF244321}">
                <p14:modId xmlns:p14="http://schemas.microsoft.com/office/powerpoint/2010/main" val="165280160"/>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814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0B153C-8F6A-4D69-B8E6-FC081F2EBC8D}"/>
              </a:ext>
            </a:extLst>
          </p:cNvPr>
          <p:cNvSpPr>
            <a:spLocks noGrp="1"/>
          </p:cNvSpPr>
          <p:nvPr>
            <p:ph type="title"/>
          </p:nvPr>
        </p:nvSpPr>
        <p:spPr/>
        <p:txBody>
          <a:bodyPr/>
          <a:lstStyle/>
          <a:p>
            <a:r>
              <a:rPr lang="el-GR" dirty="0"/>
              <a:t>ΑΔΑΜΑΝΤΙΟΣ ΚΟΡΑΗΣ (</a:t>
            </a:r>
            <a:r>
              <a:rPr lang="en-US" dirty="0"/>
              <a:t>BENTHAM)</a:t>
            </a:r>
            <a:endParaRPr lang="el-GR" dirty="0"/>
          </a:p>
        </p:txBody>
      </p:sp>
      <p:sp>
        <p:nvSpPr>
          <p:cNvPr id="3" name="Θέση περιεχομένου 2">
            <a:extLst>
              <a:ext uri="{FF2B5EF4-FFF2-40B4-BE49-F238E27FC236}">
                <a16:creationId xmlns:a16="http://schemas.microsoft.com/office/drawing/2014/main" id="{03691EE2-3671-44D0-990D-7E2ECD73FE23}"/>
              </a:ext>
            </a:extLst>
          </p:cNvPr>
          <p:cNvSpPr>
            <a:spLocks noGrp="1"/>
          </p:cNvSpPr>
          <p:nvPr>
            <p:ph idx="1"/>
          </p:nvPr>
        </p:nvSpPr>
        <p:spPr/>
        <p:txBody>
          <a:bodyPr/>
          <a:lstStyle/>
          <a:p>
            <a:r>
              <a:rPr lang="el-GR" dirty="0"/>
              <a:t>ΜΕΤΑΚΕΝΩΤΗΣ ΤΟΥ ΑΜΕΡΙΚΑΝΙΚΟΥ ΠΟΛΙΤΕΥΜΑΤΟΣ</a:t>
            </a:r>
          </a:p>
        </p:txBody>
      </p:sp>
    </p:spTree>
    <p:extLst>
      <p:ext uri="{BB962C8B-B14F-4D97-AF65-F5344CB8AC3E}">
        <p14:creationId xmlns:p14="http://schemas.microsoft.com/office/powerpoint/2010/main" val="111319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1D33632-E476-4280-AAEF-31AE6287D2C7}"/>
              </a:ext>
            </a:extLst>
          </p:cNvPr>
          <p:cNvSpPr>
            <a:spLocks noGrp="1"/>
          </p:cNvSpPr>
          <p:nvPr>
            <p:ph type="title"/>
          </p:nvPr>
        </p:nvSpPr>
        <p:spPr>
          <a:xfrm>
            <a:off x="2592924" y="518602"/>
            <a:ext cx="8911687" cy="1607619"/>
          </a:xfrm>
        </p:spPr>
        <p:txBody>
          <a:bodyPr>
            <a:normAutofit fontScale="90000"/>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l-GR"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ΑΝΑΣΤΑΣΙΟΣ ΠΟΛΥΖΩΙΔΗΣ</a:t>
            </a:r>
            <a:br>
              <a:rPr kumimoji="0" lang="el-GR"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b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ΑΓΟΡΑΖΕΙ ΠΑΡΑΦΡΑΣΗ ΤΟΥ ΑΜΕΡΙΚ ΣΥΝΤΑΓΜΑ ΣΤΗΝ ΑΓΓΛΙΑ</a:t>
            </a:r>
            <a:b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b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ΤΟ ΜΕΤΑΦΡΑΖΕΙ ΣΤΑ ΕΛΛΗΝΙΚΑ</a:t>
            </a:r>
            <a:b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b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ΟΡΙΖΕΤΑΙ ΣΤΗΝ ΟΜΑΔΑ ΓΙΑ ΤΟ ΣΥΝΤΑΓΜΑ ΤΗΣ ΕΠΙΔΑΥΡΟΥ</a:t>
            </a:r>
            <a:b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br>
            <a: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ΔΟΜΙΚΕΣ, ΚΑΤ’ΑΡΘΡΟΝ, ΓΛΩΣΣΙΚΕΣ ΟΜΟΙΟΤΗΤΕΣ (ΜΕΡΙΣΜΕΝΕΣ ΕΞΟΥΣΙΕΣ,</a:t>
            </a:r>
            <a:br>
              <a:rPr kumimoji="0" lang="el-GR"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br>
            <a:endParaRPr lang="el-GR" dirty="0"/>
          </a:p>
        </p:txBody>
      </p:sp>
      <p:pic>
        <p:nvPicPr>
          <p:cNvPr id="8" name="Θέση περιεχομένου 7" descr="Εικόνα που περιέχει κείμενο&#10;&#10;Περιγραφή που δημιουργήθηκε αυτόματα">
            <a:extLst>
              <a:ext uri="{FF2B5EF4-FFF2-40B4-BE49-F238E27FC236}">
                <a16:creationId xmlns:a16="http://schemas.microsoft.com/office/drawing/2014/main" id="{46849BEC-F187-4651-A906-23F37C033061}"/>
              </a:ext>
            </a:extLst>
          </p:cNvPr>
          <p:cNvPicPr>
            <a:picLocks noGrp="1" noChangeAspect="1"/>
          </p:cNvPicPr>
          <p:nvPr>
            <p:ph sz="half" idx="1"/>
          </p:nvPr>
        </p:nvPicPr>
        <p:blipFill>
          <a:blip r:embed="rId2"/>
          <a:stretch>
            <a:fillRect/>
          </a:stretch>
        </p:blipFill>
        <p:spPr>
          <a:xfrm>
            <a:off x="2592924" y="2126222"/>
            <a:ext cx="4533145" cy="3777622"/>
          </a:xfrm>
        </p:spPr>
      </p:pic>
      <p:pic>
        <p:nvPicPr>
          <p:cNvPr id="10" name="Θέση περιεχομένου 9" descr="Εικόνα που περιέχει κείμενο&#10;&#10;Περιγραφή που δημιουργήθηκε αυτόματα">
            <a:extLst>
              <a:ext uri="{FF2B5EF4-FFF2-40B4-BE49-F238E27FC236}">
                <a16:creationId xmlns:a16="http://schemas.microsoft.com/office/drawing/2014/main" id="{610E5B79-43D5-4FF0-BF42-D75C9D6F99E2}"/>
              </a:ext>
            </a:extLst>
          </p:cNvPr>
          <p:cNvPicPr>
            <a:picLocks noGrp="1" noChangeAspect="1"/>
          </p:cNvPicPr>
          <p:nvPr>
            <p:ph sz="half" idx="2"/>
          </p:nvPr>
        </p:nvPicPr>
        <p:blipFill>
          <a:blip r:embed="rId3"/>
          <a:stretch>
            <a:fillRect/>
          </a:stretch>
        </p:blipFill>
        <p:spPr>
          <a:xfrm>
            <a:off x="7191375" y="2948732"/>
            <a:ext cx="4313238" cy="2132111"/>
          </a:xfrm>
        </p:spPr>
      </p:pic>
    </p:spTree>
    <p:extLst>
      <p:ext uri="{BB962C8B-B14F-4D97-AF65-F5344CB8AC3E}">
        <p14:creationId xmlns:p14="http://schemas.microsoft.com/office/powerpoint/2010/main" val="200201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2">
            <a:extLst>
              <a:ext uri="{FF2B5EF4-FFF2-40B4-BE49-F238E27FC236}">
                <a16:creationId xmlns:a16="http://schemas.microsoft.com/office/drawing/2014/main" id="{C369BB30-E27C-4C9C-B40E-30EA9907CB5C}"/>
              </a:ext>
            </a:extLst>
          </p:cNvPr>
          <p:cNvGraphicFramePr>
            <a:graphicFrameLocks noGrp="1"/>
          </p:cNvGraphicFramePr>
          <p:nvPr>
            <p:ph idx="1"/>
            <p:extLst>
              <p:ext uri="{D42A27DB-BD31-4B8C-83A1-F6EECF244321}">
                <p14:modId xmlns:p14="http://schemas.microsoft.com/office/powerpoint/2010/main" val="659652532"/>
              </p:ext>
            </p:extLst>
          </p:nvPr>
        </p:nvGraphicFramePr>
        <p:xfrm>
          <a:off x="2589212" y="683581"/>
          <a:ext cx="8915400" cy="5227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76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BA6403-3C70-443B-BE7A-C36BF5E9958D}"/>
              </a:ext>
            </a:extLst>
          </p:cNvPr>
          <p:cNvSpPr>
            <a:spLocks noGrp="1"/>
          </p:cNvSpPr>
          <p:nvPr>
            <p:ph type="title"/>
          </p:nvPr>
        </p:nvSpPr>
        <p:spPr>
          <a:xfrm>
            <a:off x="4654992" y="0"/>
            <a:ext cx="4199760" cy="858416"/>
          </a:xfrm>
        </p:spPr>
        <p:txBody>
          <a:bodyPr/>
          <a:lstStyle/>
          <a:p>
            <a:r>
              <a:rPr lang="el-GR" dirty="0"/>
              <a:t>ΡΗΓΑΣ ΦΕΡΑΙΟΣ</a:t>
            </a:r>
          </a:p>
        </p:txBody>
      </p:sp>
      <p:pic>
        <p:nvPicPr>
          <p:cNvPr id="5" name="Θέση περιεχομένου 4">
            <a:extLst>
              <a:ext uri="{FF2B5EF4-FFF2-40B4-BE49-F238E27FC236}">
                <a16:creationId xmlns:a16="http://schemas.microsoft.com/office/drawing/2014/main" id="{641D49EC-14F1-431D-9D7D-B2DCC30F5CEE}"/>
              </a:ext>
            </a:extLst>
          </p:cNvPr>
          <p:cNvPicPr>
            <a:picLocks noGrp="1" noChangeAspect="1"/>
          </p:cNvPicPr>
          <p:nvPr>
            <p:ph idx="1"/>
          </p:nvPr>
        </p:nvPicPr>
        <p:blipFill>
          <a:blip r:embed="rId2"/>
          <a:stretch>
            <a:fillRect/>
          </a:stretch>
        </p:blipFill>
        <p:spPr>
          <a:xfrm>
            <a:off x="2677887" y="578499"/>
            <a:ext cx="8134492" cy="6120882"/>
          </a:xfrm>
        </p:spPr>
      </p:pic>
    </p:spTree>
    <p:extLst>
      <p:ext uri="{BB962C8B-B14F-4D97-AF65-F5344CB8AC3E}">
        <p14:creationId xmlns:p14="http://schemas.microsoft.com/office/powerpoint/2010/main" val="2685661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F6D67674-980F-4A3F-AB70-971895C05844}"/>
              </a:ext>
            </a:extLst>
          </p:cNvPr>
          <p:cNvPicPr>
            <a:picLocks noGrp="1" noChangeAspect="1"/>
          </p:cNvPicPr>
          <p:nvPr>
            <p:ph idx="1"/>
          </p:nvPr>
        </p:nvPicPr>
        <p:blipFill>
          <a:blip r:embed="rId2"/>
          <a:stretch>
            <a:fillRect/>
          </a:stretch>
        </p:blipFill>
        <p:spPr>
          <a:xfrm>
            <a:off x="2547256" y="167950"/>
            <a:ext cx="7819053" cy="6606073"/>
          </a:xfrm>
        </p:spPr>
      </p:pic>
    </p:spTree>
    <p:extLst>
      <p:ext uri="{BB962C8B-B14F-4D97-AF65-F5344CB8AC3E}">
        <p14:creationId xmlns:p14="http://schemas.microsoft.com/office/powerpoint/2010/main" val="357034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321470FF-B04D-4944-A3EA-20BCDE913272}"/>
              </a:ext>
            </a:extLst>
          </p:cNvPr>
          <p:cNvPicPr>
            <a:picLocks noGrp="1" noChangeAspect="1"/>
          </p:cNvPicPr>
          <p:nvPr>
            <p:ph idx="1"/>
          </p:nvPr>
        </p:nvPicPr>
        <p:blipFill>
          <a:blip r:embed="rId2"/>
          <a:stretch>
            <a:fillRect/>
          </a:stretch>
        </p:blipFill>
        <p:spPr>
          <a:xfrm>
            <a:off x="2794000" y="774770"/>
            <a:ext cx="8877948" cy="5068121"/>
          </a:xfrm>
        </p:spPr>
      </p:pic>
    </p:spTree>
    <p:extLst>
      <p:ext uri="{BB962C8B-B14F-4D97-AF65-F5344CB8AC3E}">
        <p14:creationId xmlns:p14="http://schemas.microsoft.com/office/powerpoint/2010/main" val="2572412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9A3547-A07F-4FBB-AEED-81B5185E93E6}"/>
              </a:ext>
            </a:extLst>
          </p:cNvPr>
          <p:cNvSpPr>
            <a:spLocks noGrp="1"/>
          </p:cNvSpPr>
          <p:nvPr>
            <p:ph type="title"/>
          </p:nvPr>
        </p:nvSpPr>
        <p:spPr/>
        <p:txBody>
          <a:bodyPr/>
          <a:lstStyle/>
          <a:p>
            <a:r>
              <a:rPr kumimoji="0" lang="el-GR"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ΕΚΠΑ: ΓΕΝΕΣΗ ΕΛΛΗΝΙΚΟΥ </a:t>
            </a:r>
            <a:r>
              <a:rPr kumimoji="0" lang="el-GR" sz="3600" b="0" i="0" u="none" strike="noStrike" kern="1200" cap="none" spc="0" normalizeH="0" baseline="0" noProof="0">
                <a:ln>
                  <a:noFill/>
                </a:ln>
                <a:solidFill>
                  <a:prstClr val="black">
                    <a:lumMod val="85000"/>
                    <a:lumOff val="15000"/>
                  </a:prstClr>
                </a:solidFill>
                <a:effectLst/>
                <a:uLnTx/>
                <a:uFillTx/>
                <a:latin typeface="Century Gothic" panose="020B0502020202020204"/>
                <a:ea typeface="+mj-ea"/>
                <a:cs typeface="+mj-cs"/>
              </a:rPr>
              <a:t>ΣΥΝΤΑΓΜΑΤΙΣΜΟΥ (19:00-      )</a:t>
            </a:r>
            <a:endParaRPr lang="el-GR" dirty="0"/>
          </a:p>
        </p:txBody>
      </p:sp>
      <p:pic>
        <p:nvPicPr>
          <p:cNvPr id="4" name="Ηλεκτρονικά πολυμέσα 3" title="Η γένεση του ελληνικού συνταγματισμού">
            <a:hlinkClick r:id="" action="ppaction://media"/>
            <a:extLst>
              <a:ext uri="{FF2B5EF4-FFF2-40B4-BE49-F238E27FC236}">
                <a16:creationId xmlns:a16="http://schemas.microsoft.com/office/drawing/2014/main" id="{F8BED216-F293-47E0-B2DC-90C654DC01CB}"/>
              </a:ext>
            </a:extLst>
          </p:cNvPr>
          <p:cNvPicPr>
            <a:picLocks noGrp="1" noRot="1" noChangeAspect="1"/>
          </p:cNvPicPr>
          <p:nvPr>
            <p:ph idx="1"/>
            <a:videoFile r:link="rId1"/>
          </p:nvPr>
        </p:nvPicPr>
        <p:blipFill>
          <a:blip r:embed="rId3"/>
          <a:stretch>
            <a:fillRect/>
          </a:stretch>
        </p:blipFill>
        <p:spPr>
          <a:xfrm>
            <a:off x="2698812" y="2133600"/>
            <a:ext cx="7693231" cy="4347077"/>
          </a:xfrm>
          <a:prstGeom prst="rect">
            <a:avLst/>
          </a:prstGeom>
        </p:spPr>
      </p:pic>
    </p:spTree>
    <p:extLst>
      <p:ext uri="{BB962C8B-B14F-4D97-AF65-F5344CB8AC3E}">
        <p14:creationId xmlns:p14="http://schemas.microsoft.com/office/powerpoint/2010/main" val="13897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72F1D8-1FC3-4AF2-B379-A867F208CD62}"/>
              </a:ext>
            </a:extLst>
          </p:cNvPr>
          <p:cNvSpPr>
            <a:spLocks noGrp="1"/>
          </p:cNvSpPr>
          <p:nvPr>
            <p:ph type="title"/>
          </p:nvPr>
        </p:nvSpPr>
        <p:spPr/>
        <p:txBody>
          <a:bodyPr/>
          <a:lstStyle/>
          <a:p>
            <a:r>
              <a:rPr lang="el-GR" dirty="0"/>
              <a:t>ΕΚΠΑ: ΓΕΝΕΣΗ ΕΛΛΗΝΙΚΟΥ ΣΥΝΤΑΓΜΑΤΙΣΜΟΥ</a:t>
            </a:r>
          </a:p>
        </p:txBody>
      </p:sp>
      <p:pic>
        <p:nvPicPr>
          <p:cNvPr id="4" name="Ηλεκτρονικά πολυμέσα 3" title="Τα «δύσκολα» συνταγματικά χρόνια (1827-1844).  - Το «Σύνταγμα-συνάλλαγμα» (1844).">
            <a:hlinkClick r:id="" action="ppaction://media"/>
            <a:extLst>
              <a:ext uri="{FF2B5EF4-FFF2-40B4-BE49-F238E27FC236}">
                <a16:creationId xmlns:a16="http://schemas.microsoft.com/office/drawing/2014/main" id="{AC2259CD-A35B-45D2-A394-1384C904A61A}"/>
              </a:ext>
            </a:extLst>
          </p:cNvPr>
          <p:cNvPicPr>
            <a:picLocks noGrp="1" noRot="1" noChangeAspect="1"/>
          </p:cNvPicPr>
          <p:nvPr>
            <p:ph idx="1"/>
            <a:videoFile r:link="rId1"/>
          </p:nvPr>
        </p:nvPicPr>
        <p:blipFill>
          <a:blip r:embed="rId3"/>
          <a:stretch>
            <a:fillRect/>
          </a:stretch>
        </p:blipFill>
        <p:spPr>
          <a:xfrm>
            <a:off x="3703638" y="2133600"/>
            <a:ext cx="6686550" cy="3778250"/>
          </a:xfrm>
          <a:prstGeom prst="rect">
            <a:avLst/>
          </a:prstGeom>
        </p:spPr>
      </p:pic>
    </p:spTree>
    <p:extLst>
      <p:ext uri="{BB962C8B-B14F-4D97-AF65-F5344CB8AC3E}">
        <p14:creationId xmlns:p14="http://schemas.microsoft.com/office/powerpoint/2010/main" val="286729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0FD06BE-44B6-431F-9104-0D1D91013AE7}"/>
              </a:ext>
            </a:extLst>
          </p:cNvPr>
          <p:cNvSpPr>
            <a:spLocks noGrp="1"/>
          </p:cNvSpPr>
          <p:nvPr>
            <p:ph type="title"/>
          </p:nvPr>
        </p:nvSpPr>
        <p:spPr>
          <a:xfrm>
            <a:off x="3373062" y="624110"/>
            <a:ext cx="8131550" cy="1280890"/>
          </a:xfrm>
        </p:spPr>
        <p:txBody>
          <a:bodyPr>
            <a:normAutofit/>
          </a:bodyPr>
          <a:lstStyle/>
          <a:p>
            <a:r>
              <a:rPr lang="el-GR" dirty="0"/>
              <a:t>ΕΡΩΤΗΜΑΤΑ</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Θέση περιεχομένου 2">
            <a:extLst>
              <a:ext uri="{FF2B5EF4-FFF2-40B4-BE49-F238E27FC236}">
                <a16:creationId xmlns:a16="http://schemas.microsoft.com/office/drawing/2014/main" id="{1B7F6C1C-96FB-4D56-A1D6-01D3EEFB1C03}"/>
              </a:ext>
            </a:extLst>
          </p:cNvPr>
          <p:cNvSpPr>
            <a:spLocks noGrp="1"/>
          </p:cNvSpPr>
          <p:nvPr>
            <p:ph idx="1"/>
          </p:nvPr>
        </p:nvSpPr>
        <p:spPr>
          <a:xfrm>
            <a:off x="3373062" y="2133600"/>
            <a:ext cx="8131550" cy="3777622"/>
          </a:xfrm>
        </p:spPr>
        <p:txBody>
          <a:bodyPr>
            <a:normAutofit/>
          </a:bodyPr>
          <a:lstStyle/>
          <a:p>
            <a:r>
              <a:rPr lang="el-GR" dirty="0"/>
              <a:t>Μέχρι πού να αναπτυχθεί και να επεκταθεί το κράτος για να επιτελεί τα καθήκοντά του έναντι της κοινωνίας;</a:t>
            </a:r>
          </a:p>
          <a:p>
            <a:r>
              <a:rPr lang="el-GR" dirty="0"/>
              <a:t>Όταν το κράτος είναι πολύ αδύναμο;</a:t>
            </a:r>
          </a:p>
          <a:p>
            <a:r>
              <a:rPr lang="el-GR" dirty="0"/>
              <a:t>Όταν το κράτος είναι ισχυρό;</a:t>
            </a:r>
          </a:p>
          <a:p>
            <a:r>
              <a:rPr lang="el-GR" dirty="0"/>
              <a:t>Αίρεται η αποτελεσματικότητα του κράτους;</a:t>
            </a:r>
          </a:p>
          <a:p>
            <a:r>
              <a:rPr lang="el-GR" dirty="0"/>
              <a:t>Αίρονται οι κάθε είδους ελευθερίες;</a:t>
            </a:r>
          </a:p>
          <a:p>
            <a:r>
              <a:rPr lang="el-GR" dirty="0"/>
              <a:t>Μπορούμε να υπερβούμε το έθνος-κράτος σήμερα;</a:t>
            </a:r>
          </a:p>
        </p:txBody>
      </p:sp>
    </p:spTree>
    <p:extLst>
      <p:ext uri="{BB962C8B-B14F-4D97-AF65-F5344CB8AC3E}">
        <p14:creationId xmlns:p14="http://schemas.microsoft.com/office/powerpoint/2010/main" val="186355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CAFF3E0-ED56-42B7-879C-6C75B2A40667}"/>
              </a:ext>
            </a:extLst>
          </p:cNvPr>
          <p:cNvSpPr>
            <a:spLocks noGrp="1"/>
          </p:cNvSpPr>
          <p:nvPr>
            <p:ph type="title"/>
          </p:nvPr>
        </p:nvSpPr>
        <p:spPr>
          <a:xfrm>
            <a:off x="3373062" y="624110"/>
            <a:ext cx="8131550" cy="1280890"/>
          </a:xfrm>
        </p:spPr>
        <p:txBody>
          <a:bodyPr>
            <a:normAutofit/>
          </a:bodyPr>
          <a:lstStyle/>
          <a:p>
            <a:r>
              <a:rPr lang="el-GR" sz="3300"/>
              <a:t>ΤΟ ΝΕΩΤΕΡΙΚΟ ΔΙΛΗΜΜΑ: ΦΙΛΕΛΕΥΘΕΡΟ Η΄ ΑΠΟΛΥΤΟ ΚΡΑΤΟΣ;</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Θέση περιεχομένου 2">
            <a:extLst>
              <a:ext uri="{FF2B5EF4-FFF2-40B4-BE49-F238E27FC236}">
                <a16:creationId xmlns:a16="http://schemas.microsoft.com/office/drawing/2014/main" id="{FAE05E07-3E0D-48FE-950A-1C1FF5E6FCB2}"/>
              </a:ext>
            </a:extLst>
          </p:cNvPr>
          <p:cNvSpPr>
            <a:spLocks noGrp="1"/>
          </p:cNvSpPr>
          <p:nvPr>
            <p:ph idx="1"/>
          </p:nvPr>
        </p:nvSpPr>
        <p:spPr>
          <a:xfrm>
            <a:off x="3373062" y="2133600"/>
            <a:ext cx="8131550" cy="3777622"/>
          </a:xfrm>
        </p:spPr>
        <p:txBody>
          <a:bodyPr>
            <a:normAutofit/>
          </a:bodyPr>
          <a:lstStyle/>
          <a:p>
            <a:pPr>
              <a:lnSpc>
                <a:spcPct val="90000"/>
              </a:lnSpc>
            </a:pPr>
            <a:r>
              <a:rPr lang="el-GR" dirty="0"/>
              <a:t>ΓΕΝΕΣΗ ΚΡΑΤΟΥΣ:</a:t>
            </a:r>
            <a:r>
              <a:rPr lang="en-US" dirty="0"/>
              <a:t> </a:t>
            </a:r>
            <a:r>
              <a:rPr lang="el-GR" dirty="0"/>
              <a:t>σχέση ανάμεσα στα νεωτερικά υποκείμενα και του προσδιορισμού των συνθηκών εντός των οποίων μπορούν να συνυπάρχουν στον ίδιο κοινωνικό χώρο, ειρηνική συνύπαρξη ανθρώπινων ελευθεριών </a:t>
            </a:r>
            <a:r>
              <a:rPr lang="en-US" dirty="0"/>
              <a:t>(Fichte)</a:t>
            </a:r>
            <a:r>
              <a:rPr lang="el-GR" dirty="0"/>
              <a:t>.</a:t>
            </a:r>
            <a:endParaRPr lang="el-GR"/>
          </a:p>
          <a:p>
            <a:pPr marL="0" indent="0">
              <a:lnSpc>
                <a:spcPct val="90000"/>
              </a:lnSpc>
              <a:buNone/>
            </a:pPr>
            <a:r>
              <a:rPr lang="el-GR" dirty="0"/>
              <a:t>ΠΡΟΣΟΧΗ: ο αμοιβαίος περιορισμός των ελευθεριών οφείλει να προκύπτει από την ελεύθερη απόφαση του καθενός.</a:t>
            </a:r>
            <a:endParaRPr lang="el-GR"/>
          </a:p>
          <a:p>
            <a:pPr marL="0" indent="0">
              <a:lnSpc>
                <a:spcPct val="90000"/>
              </a:lnSpc>
              <a:buNone/>
            </a:pPr>
            <a:r>
              <a:rPr lang="el-GR" u="sng" dirty="0"/>
              <a:t>ΚΑΘΟΣΟΝ</a:t>
            </a:r>
            <a:r>
              <a:rPr lang="el-GR" dirty="0"/>
              <a:t> δεν υποχρεούμαι να υποταχθώ στον νόμο που μου επιβάλλει να σέβομαι την ελευθερία του άλλου, εφόσον εκείνος δεν σέβεται τον ίδιο νόμο, έχω εγώ ο ίδιος σε αυτήν την υπόθεση να θέσω υπό αίρεση την ελευθερία του, ώστε να δράσει ως ο νόμος ορίζει: </a:t>
            </a:r>
            <a:r>
              <a:rPr lang="el-GR" u="sng" dirty="0"/>
              <a:t>δίκαιο εξαναγκασμού</a:t>
            </a:r>
            <a:r>
              <a:rPr lang="el-GR" dirty="0"/>
              <a:t>. Για να μην μετατραπεί σε βία: χρειάζεται ο ισχυρός τρίτος όρος: το κράτος (μονοπώλιο της νόμιμης βίας, </a:t>
            </a:r>
            <a:r>
              <a:rPr lang="en-US" dirty="0"/>
              <a:t>Weber M.)</a:t>
            </a:r>
            <a:endParaRPr lang="el-GR"/>
          </a:p>
          <a:p>
            <a:pPr marL="0" indent="0">
              <a:lnSpc>
                <a:spcPct val="90000"/>
              </a:lnSpc>
              <a:buNone/>
            </a:pPr>
            <a:r>
              <a:rPr lang="el-GR" dirty="0"/>
              <a:t>ΑΥΤΟΝΟΜΙΑ ΤΟΥ ΑΤΟΜΟΥ Η΄ ΑΠΟΡΡΟΦΗΣΗ ΤΟΥ ΑΠΌ ΤΟ ΚΡΑΤΟΣ;</a:t>
            </a:r>
            <a:endParaRPr lang="el-GR"/>
          </a:p>
          <a:p>
            <a:pPr marL="0" indent="0">
              <a:lnSpc>
                <a:spcPct val="90000"/>
              </a:lnSpc>
              <a:buNone/>
            </a:pPr>
            <a:endParaRPr lang="el-GR"/>
          </a:p>
        </p:txBody>
      </p:sp>
    </p:spTree>
    <p:extLst>
      <p:ext uri="{BB962C8B-B14F-4D97-AF65-F5344CB8AC3E}">
        <p14:creationId xmlns:p14="http://schemas.microsoft.com/office/powerpoint/2010/main" val="1231361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C74FB-55F3-41E9-A949-7858C546D3F3}"/>
              </a:ext>
            </a:extLst>
          </p:cNvPr>
          <p:cNvSpPr>
            <a:spLocks noGrp="1"/>
          </p:cNvSpPr>
          <p:nvPr>
            <p:ph type="title"/>
          </p:nvPr>
        </p:nvSpPr>
        <p:spPr>
          <a:xfrm>
            <a:off x="2592924" y="624110"/>
            <a:ext cx="8911687" cy="698663"/>
          </a:xfrm>
        </p:spPr>
        <p:txBody>
          <a:bodyPr/>
          <a:lstStyle/>
          <a:p>
            <a:r>
              <a:rPr lang="el-GR" dirty="0"/>
              <a:t>ΔΥΟ ΦΙΛΟΣΟΦΙΕΣ ΠΕΡΙ ΚΡΑΤΟΥΣ</a:t>
            </a:r>
          </a:p>
        </p:txBody>
      </p:sp>
      <p:sp>
        <p:nvSpPr>
          <p:cNvPr id="3" name="Θέση κειμένου 2">
            <a:extLst>
              <a:ext uri="{FF2B5EF4-FFF2-40B4-BE49-F238E27FC236}">
                <a16:creationId xmlns:a16="http://schemas.microsoft.com/office/drawing/2014/main" id="{BDBA3A47-8336-42A4-A0D4-D7C3FE85B9A0}"/>
              </a:ext>
            </a:extLst>
          </p:cNvPr>
          <p:cNvSpPr>
            <a:spLocks noGrp="1"/>
          </p:cNvSpPr>
          <p:nvPr>
            <p:ph type="body" idx="1"/>
          </p:nvPr>
        </p:nvSpPr>
        <p:spPr>
          <a:xfrm>
            <a:off x="2939373" y="1138201"/>
            <a:ext cx="3992732" cy="576262"/>
          </a:xfrm>
        </p:spPr>
        <p:txBody>
          <a:bodyPr/>
          <a:lstStyle/>
          <a:p>
            <a:r>
              <a:rPr lang="en-US" dirty="0"/>
              <a:t>LOCKE</a:t>
            </a:r>
            <a:endParaRPr lang="el-GR" dirty="0"/>
          </a:p>
        </p:txBody>
      </p:sp>
      <p:sp>
        <p:nvSpPr>
          <p:cNvPr id="4" name="Θέση περιεχομένου 3">
            <a:extLst>
              <a:ext uri="{FF2B5EF4-FFF2-40B4-BE49-F238E27FC236}">
                <a16:creationId xmlns:a16="http://schemas.microsoft.com/office/drawing/2014/main" id="{CB377F4A-A574-46FC-A0F3-BB5F933194C1}"/>
              </a:ext>
            </a:extLst>
          </p:cNvPr>
          <p:cNvSpPr>
            <a:spLocks noGrp="1"/>
          </p:cNvSpPr>
          <p:nvPr>
            <p:ph sz="half" idx="2"/>
          </p:nvPr>
        </p:nvSpPr>
        <p:spPr>
          <a:xfrm>
            <a:off x="2589212" y="1895780"/>
            <a:ext cx="4342893" cy="4338110"/>
          </a:xfrm>
        </p:spPr>
        <p:txBody>
          <a:bodyPr/>
          <a:lstStyle/>
          <a:p>
            <a:r>
              <a:rPr lang="el-GR" dirty="0"/>
              <a:t>«Πραγματεία περί διακυβέρνησης», 1690: πολιτικός φιλελευθερισμός</a:t>
            </a:r>
          </a:p>
          <a:p>
            <a:pPr marL="0" indent="0">
              <a:buNone/>
            </a:pPr>
            <a:r>
              <a:rPr lang="el-GR" dirty="0"/>
              <a:t>ΜΕΣΩ ΤΟΥ ΚΟΙΝΩΝΙΚΟΥ ΣΥΜΒΟΛΑΙΟΥ ΤΟ ΑΤΟΜΟ ΠΡΟΣΦΕΡΕΙ ΣΤΟ ΚΡΑΤΟΣ ΈΝΑ ΜΕΡΟΣ ΤΩΝ ΦΥΣΙΚΩΝ ΤΟΥ ΔΙΚΑΙΩΜΑΤΩΝ ΕΝΏ ΔΙΑΤΗΡΕΙ ΜΙΑ ΣΦΑΙΡΑ ΑΥΤΟΝΟΜΙΑΣ, ΔΙΑΤΗΡΕΙΤΑΙ ΤΟ ΔΙΚΑΙΩΜΑ ΤΗΣ ΑΝΤΙΣΤΑΣΗΣ, ΟΥΔΕΤΕΡΟΤΗΤΑ ΚΡΑΤΟΥΣ ΓΙΑ ΗΘΙΚΑ ΚΑΙ ΘΡΗΣΚΕΥΤΙΚΑ ΖΗΤΗΜΑΤΑ: αρχή της </a:t>
            </a:r>
            <a:r>
              <a:rPr lang="el-GR" dirty="0" err="1"/>
              <a:t>εκκοσμίκευσης</a:t>
            </a:r>
            <a:r>
              <a:rPr lang="el-GR" dirty="0"/>
              <a:t> με την ανάδυση των δημοκρατικών αξιών και τη ρήξη του Παλαιού Καθεστώτος</a:t>
            </a:r>
          </a:p>
        </p:txBody>
      </p:sp>
      <p:sp>
        <p:nvSpPr>
          <p:cNvPr id="5" name="Θέση κειμένου 4">
            <a:extLst>
              <a:ext uri="{FF2B5EF4-FFF2-40B4-BE49-F238E27FC236}">
                <a16:creationId xmlns:a16="http://schemas.microsoft.com/office/drawing/2014/main" id="{C9E0153F-C228-4A69-B63D-9D1159EC86BE}"/>
              </a:ext>
            </a:extLst>
          </p:cNvPr>
          <p:cNvSpPr>
            <a:spLocks noGrp="1"/>
          </p:cNvSpPr>
          <p:nvPr>
            <p:ph type="body" sz="quarter" idx="3"/>
          </p:nvPr>
        </p:nvSpPr>
        <p:spPr>
          <a:xfrm>
            <a:off x="7506629" y="1197117"/>
            <a:ext cx="3999001" cy="576262"/>
          </a:xfrm>
        </p:spPr>
        <p:txBody>
          <a:bodyPr/>
          <a:lstStyle/>
          <a:p>
            <a:r>
              <a:rPr lang="en-US" dirty="0"/>
              <a:t>HOBBES</a:t>
            </a:r>
            <a:endParaRPr lang="el-GR" dirty="0"/>
          </a:p>
        </p:txBody>
      </p:sp>
      <p:sp>
        <p:nvSpPr>
          <p:cNvPr id="6" name="Θέση περιεχομένου 5">
            <a:extLst>
              <a:ext uri="{FF2B5EF4-FFF2-40B4-BE49-F238E27FC236}">
                <a16:creationId xmlns:a16="http://schemas.microsoft.com/office/drawing/2014/main" id="{5F5F150D-9F29-4CAB-ACDE-FEACB2E1A9B6}"/>
              </a:ext>
            </a:extLst>
          </p:cNvPr>
          <p:cNvSpPr>
            <a:spLocks noGrp="1"/>
          </p:cNvSpPr>
          <p:nvPr>
            <p:ph sz="quarter" idx="4"/>
          </p:nvPr>
        </p:nvSpPr>
        <p:spPr>
          <a:xfrm>
            <a:off x="7166957" y="1895779"/>
            <a:ext cx="4338674" cy="4338109"/>
          </a:xfrm>
        </p:spPr>
        <p:txBody>
          <a:bodyPr/>
          <a:lstStyle/>
          <a:p>
            <a:r>
              <a:rPr lang="el-GR" dirty="0"/>
              <a:t>«Λεβιάθαν», 1651: απολυταρχία</a:t>
            </a:r>
          </a:p>
          <a:p>
            <a:pPr marL="0" indent="0">
              <a:buNone/>
            </a:pPr>
            <a:r>
              <a:rPr lang="el-GR" dirty="0"/>
              <a:t>ΠΑΡΑΔΟΣΙΑΚΟ ΘΕΜΕΛΙΟ: Η ΕΛΕΩ ΘΕΟΥ ΑΠΟΛΥΤΗ ΜΟΝΑΡΧΙΑ (ΙΕΡΑΡΧΙΑ ΑΤΟΜΩΝ).</a:t>
            </a:r>
          </a:p>
          <a:p>
            <a:pPr marL="0" indent="0">
              <a:buNone/>
            </a:pPr>
            <a:r>
              <a:rPr lang="el-GR" dirty="0"/>
              <a:t>ΠΡΟΤΕΙΝΕΙ ΣΥΜΒΟΛΑΙΟ ΟΛΙΚΗΣ ΠΑΡΑΙΤΗΣΗΣ ΤΩΝ ΑΤΟΜΩΝ ΏΣΤΕ: «Ο καθένας παραχωρεί το δικαίωμα που έχει επί όλων των πραγμάτων», «το δικαίωμα όλων μεταβιβάζεται σε έναν και μόνο» «ενόψει της ενότητας και </a:t>
            </a:r>
            <a:r>
              <a:rPr lang="el-GR"/>
              <a:t>της ομόνοιας». </a:t>
            </a:r>
            <a:endParaRPr lang="el-GR" dirty="0"/>
          </a:p>
        </p:txBody>
      </p:sp>
    </p:spTree>
    <p:extLst>
      <p:ext uri="{BB962C8B-B14F-4D97-AF65-F5344CB8AC3E}">
        <p14:creationId xmlns:p14="http://schemas.microsoft.com/office/powerpoint/2010/main" val="188192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0BCC2669-2EB3-4F9A-A8F2-041F202FECC5}"/>
              </a:ext>
            </a:extLst>
          </p:cNvPr>
          <p:cNvSpPr>
            <a:spLocks noGrp="1"/>
          </p:cNvSpPr>
          <p:nvPr>
            <p:ph type="title"/>
          </p:nvPr>
        </p:nvSpPr>
        <p:spPr>
          <a:xfrm>
            <a:off x="1843391" y="624110"/>
            <a:ext cx="9383408" cy="1280890"/>
          </a:xfrm>
        </p:spPr>
        <p:txBody>
          <a:bodyPr>
            <a:normAutofit/>
          </a:bodyPr>
          <a:lstStyle/>
          <a:p>
            <a:r>
              <a:rPr lang="en-US">
                <a:solidFill>
                  <a:srgbClr val="FFFFFF"/>
                </a:solidFill>
              </a:rPr>
              <a:t>HOBBES</a:t>
            </a:r>
            <a:br>
              <a:rPr lang="el-GR">
                <a:solidFill>
                  <a:srgbClr val="FFFFFF"/>
                </a:solidFill>
              </a:rPr>
            </a:br>
            <a:r>
              <a:rPr lang="el-GR">
                <a:solidFill>
                  <a:srgbClr val="FFFFFF"/>
                </a:solidFill>
              </a:rPr>
              <a:t>ΣΤΟΙΧΕΙΑ ΔΙΚΑΙΟΥ: Η ΑΝΘΡΩΠΙΝΗ ΦΥΣΗ</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Θέση περιεχομένου 2">
            <a:extLst>
              <a:ext uri="{FF2B5EF4-FFF2-40B4-BE49-F238E27FC236}">
                <a16:creationId xmlns:a16="http://schemas.microsoft.com/office/drawing/2014/main" id="{3D592F73-792D-478E-A49E-FA08ACD8A8B8}"/>
              </a:ext>
            </a:extLst>
          </p:cNvPr>
          <p:cNvSpPr>
            <a:spLocks noGrp="1"/>
          </p:cNvSpPr>
          <p:nvPr>
            <p:ph idx="1"/>
          </p:nvPr>
        </p:nvSpPr>
        <p:spPr>
          <a:xfrm>
            <a:off x="1843392" y="2623930"/>
            <a:ext cx="9383408" cy="3287292"/>
          </a:xfrm>
        </p:spPr>
        <p:txBody>
          <a:bodyPr>
            <a:normAutofit/>
          </a:bodyPr>
          <a:lstStyle/>
          <a:p>
            <a:r>
              <a:rPr lang="el-GR" dirty="0"/>
              <a:t>ΚΕΦΑΛΑΙΟ </a:t>
            </a:r>
            <a:r>
              <a:rPr lang="en-US" dirty="0"/>
              <a:t>XIV</a:t>
            </a:r>
            <a:r>
              <a:rPr lang="el-GR" dirty="0"/>
              <a:t>: ΟΙ ΑΝΘΡΩΠΟΙ ΕΊΝΑΙ ΕΠΙΘΕΤΙΚΟΙ ΑΠΌ ΦΥΣΙΚΟ ΠΑΘΟΣ, Ο,ΤΙ ΔΕΝ ΑΝΤΙΚΕΙΤΑΙ ΣΤΟΝ ΛΟΓΟ ΟΙ ΑΝΘΡΩΠΟΙ ΤΟ ΛΕΝΕ ΔΙΚΑΙΟ.</a:t>
            </a:r>
          </a:p>
          <a:p>
            <a:r>
              <a:rPr lang="el-GR" dirty="0"/>
              <a:t>ΚΕΦΑΛΑΙΟ </a:t>
            </a:r>
            <a:r>
              <a:rPr lang="en-US" dirty="0"/>
              <a:t>XV</a:t>
            </a:r>
            <a:r>
              <a:rPr lang="el-GR" dirty="0"/>
              <a:t>: Ο ΛΟΓΟΣ ΑΝΗΚΕΙ ΣΤΗ ΦΥΣΗ ΤΟΥ ΑΝΘΡΩΠΟΥ, ΟΛΟΙ ΟΙ ΑΝΘΡΩΠΟΙ ΠΑΡΑΙΤΟΥΝΤΑΙ ΕΠΙ ΤΟΥ ΔΙΚΑΙΩΜΑΤΟΣ ΤΟΥΣ ΕΠΙ ΟΛΩΝ ΤΩΝ ΠΡΑΓΜΑΤΩΝ, ΣΥΜΒΟΛΑΙΑ ΒΑΣΕΙ ΥΠΟΛΟΓΙΣΜΟΥ ΑΜΟΙΒΑΙΟΥ ΟΦΕΛΟΥΣ (ΑΡΣΗ ΕΛΕΥΘΕΡΙΑΣ ΔΡΩΝΤΟΣ).</a:t>
            </a:r>
          </a:p>
        </p:txBody>
      </p:sp>
    </p:spTree>
    <p:extLst>
      <p:ext uri="{BB962C8B-B14F-4D97-AF65-F5344CB8AC3E}">
        <p14:creationId xmlns:p14="http://schemas.microsoft.com/office/powerpoint/2010/main" val="199813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A4850221-BFAE-40B8-86D8-8095175EDF6C}"/>
              </a:ext>
            </a:extLst>
          </p:cNvPr>
          <p:cNvSpPr>
            <a:spLocks noGrp="1"/>
          </p:cNvSpPr>
          <p:nvPr>
            <p:ph type="title"/>
          </p:nvPr>
        </p:nvSpPr>
        <p:spPr>
          <a:xfrm>
            <a:off x="1843391" y="624110"/>
            <a:ext cx="9383408" cy="1280890"/>
          </a:xfrm>
        </p:spPr>
        <p:txBody>
          <a:bodyPr>
            <a:normAutofit/>
          </a:bodyPr>
          <a:lstStyle/>
          <a:p>
            <a:r>
              <a:rPr lang="el-GR">
                <a:solidFill>
                  <a:srgbClr val="FFFFFF"/>
                </a:solidFill>
              </a:rPr>
              <a:t>ΣΥΜΒΟΛΑΙΑΚΟΣ ΣΥΝΕΤΑΙΡΙΣΜΟΣ </a:t>
            </a:r>
            <a:br>
              <a:rPr lang="el-GR">
                <a:solidFill>
                  <a:srgbClr val="FFFFFF"/>
                </a:solidFill>
              </a:rPr>
            </a:br>
            <a:r>
              <a:rPr lang="el-GR">
                <a:solidFill>
                  <a:srgbClr val="FFFFFF"/>
                </a:solidFill>
              </a:rPr>
              <a:t>ΚΑΙ ΕΠΙΒΙΩΣΗ</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Θέση περιεχομένου 2">
            <a:extLst>
              <a:ext uri="{FF2B5EF4-FFF2-40B4-BE49-F238E27FC236}">
                <a16:creationId xmlns:a16="http://schemas.microsoft.com/office/drawing/2014/main" id="{6F085D1F-2FFF-4699-9F0A-CE41EB65AFD5}"/>
              </a:ext>
            </a:extLst>
          </p:cNvPr>
          <p:cNvSpPr>
            <a:spLocks noGrp="1"/>
          </p:cNvSpPr>
          <p:nvPr>
            <p:ph idx="1"/>
          </p:nvPr>
        </p:nvSpPr>
        <p:spPr>
          <a:xfrm>
            <a:off x="1843392" y="2623930"/>
            <a:ext cx="9383408" cy="3287292"/>
          </a:xfrm>
        </p:spPr>
        <p:txBody>
          <a:bodyPr>
            <a:normAutofit/>
          </a:bodyPr>
          <a:lstStyle/>
          <a:p>
            <a:pPr>
              <a:lnSpc>
                <a:spcPct val="90000"/>
              </a:lnSpc>
            </a:pPr>
            <a:r>
              <a:rPr lang="el-GR" sz="1500"/>
              <a:t>Η ΗΘΙΚΟΤΗΤΑ ΝΟΕΙΤΑΙ Ως ΕΠΙΝΟΗΜΕΝΗ ΑΠΟ ΤΟΝ ΛΟΓΟ (ΩΣ ΥΠΟΛΟΓΙΣΤΙΚΗ ΣΥΝΕΣΗ, Ο ΛΟΓΟΣ ΔΕΝ ΑΝΑΙΡΕΙ ΤΑ ΠΑΘΗ, ΑΝΑΜΙΓΝΥΕΤΑΙ) ΚΑΙ ΝΟΜΟΘΕΤΗΜΕΝΗ ΑΠΌ ΤΗΝ ΠΟΛΙΤΙΚΗ ΑΡΧΗ.</a:t>
            </a:r>
          </a:p>
          <a:p>
            <a:pPr>
              <a:lnSpc>
                <a:spcPct val="90000"/>
              </a:lnSpc>
            </a:pPr>
            <a:r>
              <a:rPr lang="el-GR" sz="1500"/>
              <a:t>ΝΈΟ ΜΗΧΑΝΙΣΤΙΚΟ ΚΟΣΜΟΕΙΔΩΛΟ, ΑΝΤΙΑΡΙΣΤΟΤΕΛΙΚΟ, ΕΜΠΛΟΥΤΙΣΜΕΝΟ ΜΕ ΓΕΩΜΕΤΡΙΚΕΣ ΑΡΧΕΣ ΚΑΙ ΣΥΜΒΑΣΙΟΚΡΑΤΙΚΗ ΠΟΛΙΤΙΚΗ, Ο ΑΝΘΡΩΠΟΣ ΌΧΙ ΚΟΙΝΩΝΙΚΟ ΖΩΟ</a:t>
            </a:r>
          </a:p>
          <a:p>
            <a:pPr>
              <a:lnSpc>
                <a:spcPct val="90000"/>
              </a:lnSpc>
            </a:pPr>
            <a:r>
              <a:rPr lang="el-GR" sz="1500"/>
              <a:t>Η ΕΝΝΟΙΑ ΤΗΣ ΑΙΤΙΟΤΗΤΑΣ: ΠΟΙΗΤΙΚΟ ΑΙΤΙΟ, ΌΧΙ ΤΕΛΙΚΟ/ ΑΓΩΝΙΩΔΗΣ ΑΠΟΡΙΑ ΑΤΟΜΙΚΟΤΗΤΩΝ ΓΙΑ τους ΗΘΙΚΟΥΣ ΛΟΓΟΥΣ ΔΕΣΜΕΥΣΗΣ ΣΕ ΚΟΙΝΟ ΒΙΟ.</a:t>
            </a:r>
          </a:p>
          <a:p>
            <a:pPr>
              <a:lnSpc>
                <a:spcPct val="90000"/>
              </a:lnSpc>
            </a:pPr>
            <a:r>
              <a:rPr lang="el-GR" sz="1500"/>
              <a:t>Ο ΚΥΡΙΑΡΧΟΣ ΠΕΡΙΒΕΒΛΗΜΕΝΟΣ ΜΕ ΑΚΑΤΑΜΑΧΗΤΗ ΑΥΘΕΝΤΙΑ ΕΞΑΙΤΙΑΣ ΤΟΥ ΣΥΜΒΟΛΑΙΟΥ</a:t>
            </a:r>
          </a:p>
          <a:p>
            <a:pPr>
              <a:lnSpc>
                <a:spcPct val="90000"/>
              </a:lnSpc>
            </a:pPr>
            <a:r>
              <a:rPr lang="el-GR" sz="1500"/>
              <a:t>Η ΓΝΩΣΗ ΤΗΣ ΘΕΛΗΣΗΣ ΤΟΥ ΘΕΟΥ ΔΕΝ ΕΊΝΑΙ ΠΡΟΝΟΜΙΟ ΚΑΝΕΝΟΣ</a:t>
            </a:r>
          </a:p>
          <a:p>
            <a:pPr>
              <a:lnSpc>
                <a:spcPct val="90000"/>
              </a:lnSpc>
            </a:pPr>
            <a:endParaRPr lang="el-GR" sz="1500"/>
          </a:p>
          <a:p>
            <a:pPr marL="0" indent="0">
              <a:lnSpc>
                <a:spcPct val="90000"/>
              </a:lnSpc>
              <a:buNone/>
            </a:pPr>
            <a:r>
              <a:rPr lang="el-GR" sz="1500" u="sng"/>
              <a:t>Η ΑΣΤΙΚΗ ΚΟΙΝΩΝΙΑ ΥΠΟΒΙΒΑΖΕΤΑΙ ΣΕ ΜΕΣΟ ΦΙΛΑΥΤΙΑΣ ΤΩΝ ΑΤΟΜΩΝ ΚΑΙ ΌΧΙ ΣΕ ΤΕΛΟΣ ΤΟΥ ΠΟΛΙΤΙΚΟΥ ΒΙΟΥ</a:t>
            </a:r>
          </a:p>
        </p:txBody>
      </p:sp>
    </p:spTree>
    <p:extLst>
      <p:ext uri="{BB962C8B-B14F-4D97-AF65-F5344CB8AC3E}">
        <p14:creationId xmlns:p14="http://schemas.microsoft.com/office/powerpoint/2010/main" val="360750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8A3172-7B2C-4F6A-A64B-8F9BA71D70CC}"/>
              </a:ext>
            </a:extLst>
          </p:cNvPr>
          <p:cNvSpPr>
            <a:spLocks noGrp="1"/>
          </p:cNvSpPr>
          <p:nvPr>
            <p:ph type="title"/>
          </p:nvPr>
        </p:nvSpPr>
        <p:spPr>
          <a:xfrm>
            <a:off x="3373062" y="624110"/>
            <a:ext cx="8131550" cy="1280890"/>
          </a:xfrm>
        </p:spPr>
        <p:txBody>
          <a:bodyPr>
            <a:normAutofit/>
          </a:bodyPr>
          <a:lstStyle/>
          <a:p>
            <a:r>
              <a:rPr lang="el-GR" dirty="0"/>
              <a:t>ΠΡΩΙΜΗ ΝΕΩΤΕΡΙΚΟΤΗΤΑ</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Θέση περιεχομένου 2">
            <a:extLst>
              <a:ext uri="{FF2B5EF4-FFF2-40B4-BE49-F238E27FC236}">
                <a16:creationId xmlns:a16="http://schemas.microsoft.com/office/drawing/2014/main" id="{ABCD62A2-69D9-41D9-A681-BBDE049F7E43}"/>
              </a:ext>
            </a:extLst>
          </p:cNvPr>
          <p:cNvSpPr>
            <a:spLocks noGrp="1"/>
          </p:cNvSpPr>
          <p:nvPr>
            <p:ph idx="1"/>
          </p:nvPr>
        </p:nvSpPr>
        <p:spPr>
          <a:xfrm>
            <a:off x="3373062" y="2133600"/>
            <a:ext cx="8131550" cy="3777622"/>
          </a:xfrm>
        </p:spPr>
        <p:txBody>
          <a:bodyPr>
            <a:normAutofit/>
          </a:bodyPr>
          <a:lstStyle/>
          <a:p>
            <a:r>
              <a:rPr lang="el-GR" dirty="0"/>
              <a:t>ΠΑΡΑΚΜΗ ΤΗΣ ΠΑΡΑΔΟΣΙΑΚΗΣ ΟΝΤΟΛΟΓΙΚΗΣ ΙΕΡΑΡΧΙΑΣ  ΤΥΠΟΥ</a:t>
            </a:r>
          </a:p>
          <a:p>
            <a:r>
              <a:rPr lang="el-GR" dirty="0"/>
              <a:t>ΑΤΟΜΙΚΗ ΕΛΕΥΘΕΡΙΑ</a:t>
            </a:r>
          </a:p>
          <a:p>
            <a:r>
              <a:rPr lang="el-GR" dirty="0"/>
              <a:t>ΙΣΧΥΕΙ Η ΚΟΙΝΩΝΙΚΗ ΑΝΑΦΟΡΙΚΟΤΗΤΑ ΤΟΥ ΑΤΟΜΟΥ</a:t>
            </a:r>
          </a:p>
          <a:p>
            <a:endParaRPr lang="el-GR" dirty="0"/>
          </a:p>
          <a:p>
            <a:r>
              <a:rPr lang="el-GR"/>
              <a:t>ΜΗΧΑΝΙΣΤΙΚΟ ΚΟΣΜΟΕΙΔΩΛΟ: Η ΦΥΣΗ ΑΠΑΛΛΑΣΣΕΤΑΙ ΑΠΌ ΤΙΣ ΜΑΓΙΚΕΣ ΤΗΣ ΕΚΦΑΝΣΕΙΣ ΚΑΙ ΥΠΑΓΕΤΑΙ ΣΕ ΕΞΗΓΗΤΙΚΑ ΣΧΗΜΑΤΑ ΑΝΑΓΩΓΙΜΑ ΣΤΙΣ ΜΗΧΑΝΙΚΕΣ ΑΡΧΕΣ ΤΗΣ ΥΛΗΣ (ΧΩΡΟΣ+ ΚΙΝΗΣΗ).</a:t>
            </a:r>
            <a:endParaRPr lang="el-GR" dirty="0"/>
          </a:p>
        </p:txBody>
      </p:sp>
    </p:spTree>
    <p:extLst>
      <p:ext uri="{BB962C8B-B14F-4D97-AF65-F5344CB8AC3E}">
        <p14:creationId xmlns:p14="http://schemas.microsoft.com/office/powerpoint/2010/main" val="284778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9"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FF9F22C-F25E-44C3-AE88-8E3C075812E5}"/>
              </a:ext>
            </a:extLst>
          </p:cNvPr>
          <p:cNvSpPr>
            <a:spLocks noGrp="1"/>
          </p:cNvSpPr>
          <p:nvPr>
            <p:ph type="title"/>
          </p:nvPr>
        </p:nvSpPr>
        <p:spPr>
          <a:xfrm>
            <a:off x="3373062" y="624110"/>
            <a:ext cx="8131550" cy="1280890"/>
          </a:xfrm>
        </p:spPr>
        <p:txBody>
          <a:bodyPr>
            <a:normAutofit/>
          </a:bodyPr>
          <a:lstStyle/>
          <a:p>
            <a:r>
              <a:rPr lang="en-US"/>
              <a:t>LOCKE</a:t>
            </a:r>
            <a:endParaRPr lang="el-GR" dirty="0"/>
          </a:p>
        </p:txBody>
      </p:sp>
      <p:sp>
        <p:nvSpPr>
          <p:cNvPr id="41"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2"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3"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Θέση περιεχομένου 2">
            <a:extLst>
              <a:ext uri="{FF2B5EF4-FFF2-40B4-BE49-F238E27FC236}">
                <a16:creationId xmlns:a16="http://schemas.microsoft.com/office/drawing/2014/main" id="{46D51146-797C-4D29-936F-3ECB799F6016}"/>
              </a:ext>
            </a:extLst>
          </p:cNvPr>
          <p:cNvSpPr>
            <a:spLocks noGrp="1"/>
          </p:cNvSpPr>
          <p:nvPr>
            <p:ph idx="1"/>
          </p:nvPr>
        </p:nvSpPr>
        <p:spPr>
          <a:xfrm>
            <a:off x="3373062" y="2133600"/>
            <a:ext cx="8131550" cy="3777622"/>
          </a:xfrm>
        </p:spPr>
        <p:txBody>
          <a:bodyPr>
            <a:normAutofit/>
          </a:bodyPr>
          <a:lstStyle/>
          <a:p>
            <a:r>
              <a:rPr lang="el-GR" dirty="0"/>
              <a:t>Φυσικό καλό: η ηδονή και αποφυγή πόνου</a:t>
            </a:r>
          </a:p>
          <a:p>
            <a:r>
              <a:rPr lang="el-GR" dirty="0"/>
              <a:t>Ηθικό καλό: αναφορικά με τον νόμο του νομοθέτη</a:t>
            </a:r>
          </a:p>
          <a:p>
            <a:pPr marL="0" indent="0">
              <a:buNone/>
            </a:pPr>
            <a:r>
              <a:rPr lang="el-GR" dirty="0"/>
              <a:t>ΥΠΑΡΧΕΙ ΝΤΕΤΕΡΜΙΝΙΣΜΟΣ, ΑΡΑ ΑΡΣΗ ΤΗΣ ΕΛΕΥΘΕΡΙΑΣ ΤΟΥ ΑΤΟΜΟΥ;</a:t>
            </a:r>
          </a:p>
          <a:p>
            <a:pPr>
              <a:buFont typeface="Wingdings" panose="05000000000000000000" pitchFamily="2" charset="2"/>
              <a:buChar char="Ø"/>
            </a:pPr>
            <a:r>
              <a:rPr lang="el-GR" dirty="0"/>
              <a:t>Το ηθικό υποκείμενο διαθέτει γνώση και μπορεί να αναστείλει την ικανοποίηση μιας παρούσας επιθυμίας (έλεγχος παθών δυνατός: χωρίς αυτόν μεγαλύτερη ανησυχία, γνώση θεωρητική). </a:t>
            </a:r>
            <a:r>
              <a:rPr lang="el-GR"/>
              <a:t>ΑΝΑΣΤΟΧΑΣΜΟΣ</a:t>
            </a:r>
            <a:endParaRPr lang="el-GR" dirty="0"/>
          </a:p>
          <a:p>
            <a:pPr>
              <a:buFont typeface="Wingdings" panose="05000000000000000000" pitchFamily="2" charset="2"/>
              <a:buChar char="Ø"/>
            </a:pPr>
            <a:r>
              <a:rPr lang="el-GR" dirty="0"/>
              <a:t>Θέληση </a:t>
            </a:r>
            <a:r>
              <a:rPr lang="el-GR" dirty="0" err="1"/>
              <a:t>νομοθετη</a:t>
            </a:r>
            <a:r>
              <a:rPr lang="el-GR" dirty="0"/>
              <a:t>=</a:t>
            </a:r>
            <a:r>
              <a:rPr lang="el-GR" dirty="0" err="1"/>
              <a:t>επενδεδυμενη</a:t>
            </a:r>
            <a:r>
              <a:rPr lang="el-GR" dirty="0"/>
              <a:t> με εξουσία (ηθική κρίση με υποχρεωτικό χαρακτήρα)</a:t>
            </a:r>
          </a:p>
          <a:p>
            <a:pPr>
              <a:buFont typeface="Wingdings" panose="05000000000000000000" pitchFamily="2" charset="2"/>
              <a:buChar char="Ø"/>
            </a:pPr>
            <a:r>
              <a:rPr lang="el-GR" dirty="0"/>
              <a:t>Αντίσταση στην αυθαιρεσία του κυβερνήτη</a:t>
            </a:r>
          </a:p>
          <a:p>
            <a:pPr marL="0" indent="0">
              <a:buNone/>
            </a:pPr>
            <a:endParaRPr lang="el-GR" dirty="0"/>
          </a:p>
        </p:txBody>
      </p:sp>
    </p:spTree>
    <p:extLst>
      <p:ext uri="{BB962C8B-B14F-4D97-AF65-F5344CB8AC3E}">
        <p14:creationId xmlns:p14="http://schemas.microsoft.com/office/powerpoint/2010/main" val="2996786422"/>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122</TotalTime>
  <Words>1190</Words>
  <Application>Microsoft Office PowerPoint</Application>
  <PresentationFormat>Ευρεία οθόνη</PresentationFormat>
  <Paragraphs>99</Paragraphs>
  <Slides>24</Slides>
  <Notes>0</Notes>
  <HiddenSlides>0</HiddenSlides>
  <MMClips>2</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24</vt:i4>
      </vt:variant>
    </vt:vector>
  </HeadingPairs>
  <TitlesOfParts>
    <vt:vector size="29" baseType="lpstr">
      <vt:lpstr>Arial</vt:lpstr>
      <vt:lpstr>Century Gothic</vt:lpstr>
      <vt:lpstr>Wingdings</vt:lpstr>
      <vt:lpstr>Wingdings 3</vt:lpstr>
      <vt:lpstr>Θρόισμα</vt:lpstr>
      <vt:lpstr>Η ΠΟΛΙΤΙΚΗ</vt:lpstr>
      <vt:lpstr>Παρουσίαση του PowerPoint</vt:lpstr>
      <vt:lpstr>ΕΡΩΤΗΜΑΤΑ</vt:lpstr>
      <vt:lpstr>ΤΟ ΝΕΩΤΕΡΙΚΟ ΔΙΛΗΜΜΑ: ΦΙΛΕΛΕΥΘΕΡΟ Η΄ ΑΠΟΛΥΤΟ ΚΡΑΤΟΣ;</vt:lpstr>
      <vt:lpstr>ΔΥΟ ΦΙΛΟΣΟΦΙΕΣ ΠΕΡΙ ΚΡΑΤΟΥΣ</vt:lpstr>
      <vt:lpstr>HOBBES ΣΤΟΙΧΕΙΑ ΔΙΚΑΙΟΥ: Η ΑΝΘΡΩΠΙΝΗ ΦΥΣΗ</vt:lpstr>
      <vt:lpstr>ΣΥΜΒΟΛΑΙΑΚΟΣ ΣΥΝΕΤΑΙΡΙΣΜΟΣ  ΚΑΙ ΕΠΙΒΙΩΣΗ</vt:lpstr>
      <vt:lpstr>ΠΡΩΙΜΗ ΝΕΩΤΕΡΙΚΟΤΗΤΑ</vt:lpstr>
      <vt:lpstr>LOCKE</vt:lpstr>
      <vt:lpstr>ΦΙΛΕΛΕΥΘΕΡΙΣΜΟΣ Η΄ ΡΕΜΠΟΥΠΛΙΚΑΝΙΣΜΟΣ;</vt:lpstr>
      <vt:lpstr>ΡΕΠΟΥΜΠΛΙΚΑΝΙΚΗ ΣΥΝΘΕΣΗ  res publica</vt:lpstr>
      <vt:lpstr>Η ΘΕΜΕΛΙΩΣΗ ΤΗΣ ΑΡΧΗΣ ΤΗΣ ΛΑΪΚΗΣ ΚΥΡΙΑΡΧΙΑΣ: ROUSSEAU</vt:lpstr>
      <vt:lpstr>ΕΘΝΟΣ-ΚΡΑΤΟΣ</vt:lpstr>
      <vt:lpstr>HABERMAS, J. (1996)  THE EUROPEAN NATION STATE</vt:lpstr>
      <vt:lpstr>ΝΑ ΥΠΕΡΒΟΥΜΕ ΤΟ ΕΘΝΟΣ-ΚΡΑΤΟΣ;</vt:lpstr>
      <vt:lpstr>ΠΟΛΙΤΙΚΕΣ ΚΑΤΑΒΟΛΕΣ ΤΗΣ ΕΛΛΗΝΙΚΗΣ ΕΠΑΝΑΣΤΑΣΗΣ</vt:lpstr>
      <vt:lpstr>ΤΟ ΕΥΡΩΠΑΪΚΟ ΤΟΠΙΟ ΤΟ 1815</vt:lpstr>
      <vt:lpstr>ΑΔΑΜΑΝΤΙΟΣ ΚΟΡΑΗΣ (BENTHAM)</vt:lpstr>
      <vt:lpstr>ΑΝΑΣΤΑΣΙΟΣ ΠΟΛΥΖΩΙΔΗΣ ΑΓΟΡΑΖΕΙ ΠΑΡΑΦΡΑΣΗ ΤΟΥ ΑΜΕΡΙΚ ΣΥΝΤΑΓΜΑ ΣΤΗΝ ΑΓΓΛΙΑ ΤΟ ΜΕΤΑΦΡΑΖΕΙ ΣΤΑ ΕΛΛΗΝΙΚΑ ΟΡΙΖΕΤΑΙ ΣΤΗΝ ΟΜΑΔΑ ΓΙΑ ΤΟ ΣΥΝΤΑΓΜΑ ΤΗΣ ΕΠΙΔΑΥΡΟΥ ΔΟΜΙΚΕΣ, ΚΑΤ’ΑΡΘΡΟΝ, ΓΛΩΣΣΙΚΕΣ ΟΜΟΙΟΤΗΤΕΣ (ΜΕΡΙΣΜΕΝΕΣ ΕΞΟΥΣΙΕΣ, </vt:lpstr>
      <vt:lpstr>ΡΗΓΑΣ ΦΕΡΑΙΟΣ</vt:lpstr>
      <vt:lpstr>Παρουσίαση του PowerPoint</vt:lpstr>
      <vt:lpstr>Παρουσίαση του PowerPoint</vt:lpstr>
      <vt:lpstr>ΕΚΠΑ: ΓΕΝΕΣΗ ΕΛΛΗΝΙΚΟΥ ΣΥΝΤΑΓΜΑΤΙΣΜΟΥ (19:00-      )</vt:lpstr>
      <vt:lpstr>ΕΚΠΑ: ΓΕΝΕΣΗ ΕΛΛΗΝΙΚΟΥ ΣΥΝΤΑΓΜΑΤΙΣΜΟΥ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ΠΟΛΙΤΙΚΗ</dc:title>
  <dc:creator>Φωτεινή Κυριακού</dc:creator>
  <cp:lastModifiedBy>Φωτεινή Κυριακού</cp:lastModifiedBy>
  <cp:revision>3</cp:revision>
  <dcterms:created xsi:type="dcterms:W3CDTF">2021-03-07T19:30:19Z</dcterms:created>
  <dcterms:modified xsi:type="dcterms:W3CDTF">2021-03-23T17:35:31Z</dcterms:modified>
</cp:coreProperties>
</file>