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5226" autoAdjust="0"/>
  </p:normalViewPr>
  <p:slideViewPr>
    <p:cSldViewPr snapToGrid="0">
      <p:cViewPr varScale="1">
        <p:scale>
          <a:sx n="80" d="100"/>
          <a:sy n="80" d="100"/>
        </p:scale>
        <p:origin x="58" y="91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CF3D6B-B4AB-416C-ABBD-4A90F4001999}" type="doc">
      <dgm:prSet loTypeId="urn:microsoft.com/office/officeart/2005/8/layout/hierarchy1" loCatId="hierarchy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2715629-7D55-4619-89D0-30D96878793F}">
      <dgm:prSet/>
      <dgm:spPr/>
      <dgm:t>
        <a:bodyPr/>
        <a:lstStyle/>
        <a:p>
          <a:r>
            <a:rPr lang="en-US"/>
            <a:t>SUBJECTUM</a:t>
          </a:r>
          <a:r>
            <a:rPr lang="el-GR"/>
            <a:t>: </a:t>
          </a:r>
          <a:r>
            <a:rPr lang="en-US"/>
            <a:t>ΓΙΝΕΤΑΙ ΛΟΓΟΣ ΓΙΑ ΥΠΗΚΟΟΥΣ ΜΙΑΣ ΠΟΛΙΤΙΚΗΣ ΑΡΧΗΣ (ΚΑΘΥΠΟΤΑΣΣΟΝΤΑΙ)</a:t>
          </a:r>
        </a:p>
      </dgm:t>
    </dgm:pt>
    <dgm:pt modelId="{6423C290-8644-47F1-99C5-BF87A5DB870E}" type="parTrans" cxnId="{E3F933F0-5066-4986-98F2-9AA9F2D33793}">
      <dgm:prSet/>
      <dgm:spPr/>
      <dgm:t>
        <a:bodyPr/>
        <a:lstStyle/>
        <a:p>
          <a:endParaRPr lang="en-US"/>
        </a:p>
      </dgm:t>
    </dgm:pt>
    <dgm:pt modelId="{F94D9509-BCF2-4601-B5DB-384D51B1400E}" type="sibTrans" cxnId="{E3F933F0-5066-4986-98F2-9AA9F2D33793}">
      <dgm:prSet/>
      <dgm:spPr/>
      <dgm:t>
        <a:bodyPr/>
        <a:lstStyle/>
        <a:p>
          <a:endParaRPr lang="en-US"/>
        </a:p>
      </dgm:t>
    </dgm:pt>
    <dgm:pt modelId="{CCC92F11-136F-475C-B2FF-02E6BE3E9B57}">
      <dgm:prSet/>
      <dgm:spPr/>
      <dgm:t>
        <a:bodyPr/>
        <a:lstStyle/>
        <a:p>
          <a:r>
            <a:rPr lang="el-GR"/>
            <a:t>Η ΚΑΘΥΠΟΤΑΞΗ ΕΙΤΕ ΕΧΕΙ ΝΟΜΙΚΗ ΜΟΡΦΗ ΕΙΤΕ ΕΧΕΙ ΤΗ ΜΟΡΦΗ ΤΗΣ ΥΠΟΤΑΓΗΣ ΣΕ ΤΥΡΑΝΝΙΚΗ ΕΞΟΥΣΙΑ</a:t>
          </a:r>
          <a:endParaRPr lang="en-US"/>
        </a:p>
      </dgm:t>
    </dgm:pt>
    <dgm:pt modelId="{0D05F61A-5430-48FA-8DA9-B0B431154FD6}" type="parTrans" cxnId="{515C3323-E61E-43C3-BAC3-478E727BB385}">
      <dgm:prSet/>
      <dgm:spPr/>
      <dgm:t>
        <a:bodyPr/>
        <a:lstStyle/>
        <a:p>
          <a:endParaRPr lang="en-US"/>
        </a:p>
      </dgm:t>
    </dgm:pt>
    <dgm:pt modelId="{E87C2F9B-ECD8-4A41-A0F8-F65F4F79CA92}" type="sibTrans" cxnId="{515C3323-E61E-43C3-BAC3-478E727BB385}">
      <dgm:prSet/>
      <dgm:spPr/>
      <dgm:t>
        <a:bodyPr/>
        <a:lstStyle/>
        <a:p>
          <a:endParaRPr lang="en-US"/>
        </a:p>
      </dgm:t>
    </dgm:pt>
    <dgm:pt modelId="{51E881DD-0CC3-4B59-8B4A-05701EAA9984}" type="pres">
      <dgm:prSet presAssocID="{3CCF3D6B-B4AB-416C-ABBD-4A90F400199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348C303-507F-4166-8D67-2E2B62035164}" type="pres">
      <dgm:prSet presAssocID="{A2715629-7D55-4619-89D0-30D96878793F}" presName="hierRoot1" presStyleCnt="0"/>
      <dgm:spPr/>
    </dgm:pt>
    <dgm:pt modelId="{A7BA911D-69C7-4FD5-BA3D-3865BBAA936B}" type="pres">
      <dgm:prSet presAssocID="{A2715629-7D55-4619-89D0-30D96878793F}" presName="composite" presStyleCnt="0"/>
      <dgm:spPr/>
    </dgm:pt>
    <dgm:pt modelId="{54EA16E7-454F-4801-90C4-AF5D660081A3}" type="pres">
      <dgm:prSet presAssocID="{A2715629-7D55-4619-89D0-30D96878793F}" presName="background" presStyleLbl="node0" presStyleIdx="0" presStyleCnt="2"/>
      <dgm:spPr/>
    </dgm:pt>
    <dgm:pt modelId="{D4929577-0BEE-4C89-9878-B07755609728}" type="pres">
      <dgm:prSet presAssocID="{A2715629-7D55-4619-89D0-30D96878793F}" presName="text" presStyleLbl="fgAcc0" presStyleIdx="0" presStyleCnt="2">
        <dgm:presLayoutVars>
          <dgm:chPref val="3"/>
        </dgm:presLayoutVars>
      </dgm:prSet>
      <dgm:spPr/>
    </dgm:pt>
    <dgm:pt modelId="{2B72F78C-E640-440E-B366-269F6376D439}" type="pres">
      <dgm:prSet presAssocID="{A2715629-7D55-4619-89D0-30D96878793F}" presName="hierChild2" presStyleCnt="0"/>
      <dgm:spPr/>
    </dgm:pt>
    <dgm:pt modelId="{D7AE130D-9549-42C7-AFBB-7D70FE40D8A3}" type="pres">
      <dgm:prSet presAssocID="{CCC92F11-136F-475C-B2FF-02E6BE3E9B57}" presName="hierRoot1" presStyleCnt="0"/>
      <dgm:spPr/>
    </dgm:pt>
    <dgm:pt modelId="{CF4C05C3-2986-460B-A177-E69918247BFB}" type="pres">
      <dgm:prSet presAssocID="{CCC92F11-136F-475C-B2FF-02E6BE3E9B57}" presName="composite" presStyleCnt="0"/>
      <dgm:spPr/>
    </dgm:pt>
    <dgm:pt modelId="{3284BF91-8D77-433A-9165-9C1AC29F704A}" type="pres">
      <dgm:prSet presAssocID="{CCC92F11-136F-475C-B2FF-02E6BE3E9B57}" presName="background" presStyleLbl="node0" presStyleIdx="1" presStyleCnt="2"/>
      <dgm:spPr/>
    </dgm:pt>
    <dgm:pt modelId="{0CD14261-195D-401D-A96D-9DD38453CFBA}" type="pres">
      <dgm:prSet presAssocID="{CCC92F11-136F-475C-B2FF-02E6BE3E9B57}" presName="text" presStyleLbl="fgAcc0" presStyleIdx="1" presStyleCnt="2">
        <dgm:presLayoutVars>
          <dgm:chPref val="3"/>
        </dgm:presLayoutVars>
      </dgm:prSet>
      <dgm:spPr/>
    </dgm:pt>
    <dgm:pt modelId="{BCC0EB34-6DEC-4551-BFE5-996032CA7CAB}" type="pres">
      <dgm:prSet presAssocID="{CCC92F11-136F-475C-B2FF-02E6BE3E9B57}" presName="hierChild2" presStyleCnt="0"/>
      <dgm:spPr/>
    </dgm:pt>
  </dgm:ptLst>
  <dgm:cxnLst>
    <dgm:cxn modelId="{3BF8FC18-2D16-4CC5-8730-795A443F7644}" type="presOf" srcId="{A2715629-7D55-4619-89D0-30D96878793F}" destId="{D4929577-0BEE-4C89-9878-B07755609728}" srcOrd="0" destOrd="0" presId="urn:microsoft.com/office/officeart/2005/8/layout/hierarchy1"/>
    <dgm:cxn modelId="{515C3323-E61E-43C3-BAC3-478E727BB385}" srcId="{3CCF3D6B-B4AB-416C-ABBD-4A90F4001999}" destId="{CCC92F11-136F-475C-B2FF-02E6BE3E9B57}" srcOrd="1" destOrd="0" parTransId="{0D05F61A-5430-48FA-8DA9-B0B431154FD6}" sibTransId="{E87C2F9B-ECD8-4A41-A0F8-F65F4F79CA92}"/>
    <dgm:cxn modelId="{0E673C29-8831-4C23-BECF-2D0D5A06358E}" type="presOf" srcId="{3CCF3D6B-B4AB-416C-ABBD-4A90F4001999}" destId="{51E881DD-0CC3-4B59-8B4A-05701EAA9984}" srcOrd="0" destOrd="0" presId="urn:microsoft.com/office/officeart/2005/8/layout/hierarchy1"/>
    <dgm:cxn modelId="{ADABA96C-499E-4332-9722-5AB027DB084E}" type="presOf" srcId="{CCC92F11-136F-475C-B2FF-02E6BE3E9B57}" destId="{0CD14261-195D-401D-A96D-9DD38453CFBA}" srcOrd="0" destOrd="0" presId="urn:microsoft.com/office/officeart/2005/8/layout/hierarchy1"/>
    <dgm:cxn modelId="{E3F933F0-5066-4986-98F2-9AA9F2D33793}" srcId="{3CCF3D6B-B4AB-416C-ABBD-4A90F4001999}" destId="{A2715629-7D55-4619-89D0-30D96878793F}" srcOrd="0" destOrd="0" parTransId="{6423C290-8644-47F1-99C5-BF87A5DB870E}" sibTransId="{F94D9509-BCF2-4601-B5DB-384D51B1400E}"/>
    <dgm:cxn modelId="{DCA655E3-76B5-42F8-AD4E-D75101E360EE}" type="presParOf" srcId="{51E881DD-0CC3-4B59-8B4A-05701EAA9984}" destId="{0348C303-507F-4166-8D67-2E2B62035164}" srcOrd="0" destOrd="0" presId="urn:microsoft.com/office/officeart/2005/8/layout/hierarchy1"/>
    <dgm:cxn modelId="{027FAE9D-02FC-4AB0-90C4-1EFFEF4F87C6}" type="presParOf" srcId="{0348C303-507F-4166-8D67-2E2B62035164}" destId="{A7BA911D-69C7-4FD5-BA3D-3865BBAA936B}" srcOrd="0" destOrd="0" presId="urn:microsoft.com/office/officeart/2005/8/layout/hierarchy1"/>
    <dgm:cxn modelId="{1ADB0A81-8FDA-47BC-9328-1BB904655200}" type="presParOf" srcId="{A7BA911D-69C7-4FD5-BA3D-3865BBAA936B}" destId="{54EA16E7-454F-4801-90C4-AF5D660081A3}" srcOrd="0" destOrd="0" presId="urn:microsoft.com/office/officeart/2005/8/layout/hierarchy1"/>
    <dgm:cxn modelId="{E6C25F1D-442A-4D80-AD55-EFB4F2F74B1C}" type="presParOf" srcId="{A7BA911D-69C7-4FD5-BA3D-3865BBAA936B}" destId="{D4929577-0BEE-4C89-9878-B07755609728}" srcOrd="1" destOrd="0" presId="urn:microsoft.com/office/officeart/2005/8/layout/hierarchy1"/>
    <dgm:cxn modelId="{B40A07A7-9115-403F-B4B4-446AD7AFA96C}" type="presParOf" srcId="{0348C303-507F-4166-8D67-2E2B62035164}" destId="{2B72F78C-E640-440E-B366-269F6376D439}" srcOrd="1" destOrd="0" presId="urn:microsoft.com/office/officeart/2005/8/layout/hierarchy1"/>
    <dgm:cxn modelId="{35E2899F-D229-4275-9436-846BDD66294E}" type="presParOf" srcId="{51E881DD-0CC3-4B59-8B4A-05701EAA9984}" destId="{D7AE130D-9549-42C7-AFBB-7D70FE40D8A3}" srcOrd="1" destOrd="0" presId="urn:microsoft.com/office/officeart/2005/8/layout/hierarchy1"/>
    <dgm:cxn modelId="{B74162AC-0BF9-4341-A504-1E8A5126A172}" type="presParOf" srcId="{D7AE130D-9549-42C7-AFBB-7D70FE40D8A3}" destId="{CF4C05C3-2986-460B-A177-E69918247BFB}" srcOrd="0" destOrd="0" presId="urn:microsoft.com/office/officeart/2005/8/layout/hierarchy1"/>
    <dgm:cxn modelId="{0585A0C4-11F7-4953-A6EC-C742DB89EC38}" type="presParOf" srcId="{CF4C05C3-2986-460B-A177-E69918247BFB}" destId="{3284BF91-8D77-433A-9165-9C1AC29F704A}" srcOrd="0" destOrd="0" presId="urn:microsoft.com/office/officeart/2005/8/layout/hierarchy1"/>
    <dgm:cxn modelId="{04E053FC-DCCF-4AEF-9B6D-67B98F150F06}" type="presParOf" srcId="{CF4C05C3-2986-460B-A177-E69918247BFB}" destId="{0CD14261-195D-401D-A96D-9DD38453CFBA}" srcOrd="1" destOrd="0" presId="urn:microsoft.com/office/officeart/2005/8/layout/hierarchy1"/>
    <dgm:cxn modelId="{C4FFC630-A9FC-4C87-A88F-DEDF2B2732B8}" type="presParOf" srcId="{D7AE130D-9549-42C7-AFBB-7D70FE40D8A3}" destId="{BCC0EB34-6DEC-4551-BFE5-996032CA7CA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3DD0F0-C88D-4ED6-AC34-8C304C25D38E}" type="doc">
      <dgm:prSet loTypeId="urn:microsoft.com/office/officeart/2005/8/layout/hierarchy1" loCatId="hierarchy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8A7A68D-5B8D-4370-A0A9-7EB67B1EB3CF}">
      <dgm:prSet/>
      <dgm:spPr/>
      <dgm:t>
        <a:bodyPr/>
        <a:lstStyle/>
        <a:p>
          <a:r>
            <a:rPr lang="el-GR"/>
            <a:t>Η ΠΡΟΒΛΗΜΑΤΙΚΗ ΤΗΣ ΥΠΟΚΕΙΜΕΝΙΚΟΤΗΤΑΣ ΕΡΕΙΔΕΤΑΙ ΣΤΗΝ ΠΡΟΒΛΗΜΑΤΙΚΗ ΤΗΣ ΥΠΟΣΤΑΣΗΣ: ΣΤΗΝ ΥΠΟΣΤΑΣΗ ΑΝΤΙΣΤΟΙΧΕΙ ΑΥΤΌ ΠΟΥ ΕΊΝΑΙ ΠΑΝΤΑ ΥΠΟΚΕΙΜΕΝΟ ΚΑΤΗΓΟΡΗΣΗΣ ΧΩΡΙΣ ΤΟ ΙΔΙΟ ΝΑ ΕΊΝΑΙ ΚΑΤΗΓΟΡΗΜΑ (ΣΥΜΒΕΒΗΚΟΣ) (ΑΡΙΣΤΟΤΕΛΗΣ).</a:t>
          </a:r>
          <a:endParaRPr lang="en-US"/>
        </a:p>
      </dgm:t>
    </dgm:pt>
    <dgm:pt modelId="{749A608C-AE54-42C2-803A-DD1AA9C1D01D}" type="parTrans" cxnId="{D24611E7-F693-47CB-86C7-1E4ED00B1EAA}">
      <dgm:prSet/>
      <dgm:spPr/>
      <dgm:t>
        <a:bodyPr/>
        <a:lstStyle/>
        <a:p>
          <a:endParaRPr lang="en-US"/>
        </a:p>
      </dgm:t>
    </dgm:pt>
    <dgm:pt modelId="{BDA60D09-76C2-455D-9AFB-F4F21D7715FE}" type="sibTrans" cxnId="{D24611E7-F693-47CB-86C7-1E4ED00B1EAA}">
      <dgm:prSet/>
      <dgm:spPr/>
      <dgm:t>
        <a:bodyPr/>
        <a:lstStyle/>
        <a:p>
          <a:endParaRPr lang="en-US"/>
        </a:p>
      </dgm:t>
    </dgm:pt>
    <dgm:pt modelId="{1CA4FC5E-A7BD-445E-BDA9-440F45D2CD1D}">
      <dgm:prSet/>
      <dgm:spPr/>
      <dgm:t>
        <a:bodyPr/>
        <a:lstStyle/>
        <a:p>
          <a:r>
            <a:rPr lang="en-US"/>
            <a:t>DESCARTES</a:t>
          </a:r>
          <a:r>
            <a:rPr lang="el-GR"/>
            <a:t>: Η ΥΠΟΣΤΑΣΗ ΕΊΝΑΙ ΣΚΕΠΤΟΜΕΝΗ </a:t>
          </a:r>
          <a:r>
            <a:rPr lang="en-US"/>
            <a:t>(COGITO)</a:t>
          </a:r>
          <a:r>
            <a:rPr lang="el-GR"/>
            <a:t>(ΚΑΤΑΣΤΑΤΙΚΗ ΑΡΧΗ ΝΕΩΤΕΡΙΚΟΤΗΤΑΣ).</a:t>
          </a:r>
          <a:endParaRPr lang="en-US"/>
        </a:p>
      </dgm:t>
    </dgm:pt>
    <dgm:pt modelId="{07617EF9-F35F-4880-A59F-62737F5EB06F}" type="parTrans" cxnId="{D889DF79-AA7D-4C38-94A6-50DB68F4FDDB}">
      <dgm:prSet/>
      <dgm:spPr/>
      <dgm:t>
        <a:bodyPr/>
        <a:lstStyle/>
        <a:p>
          <a:endParaRPr lang="en-US"/>
        </a:p>
      </dgm:t>
    </dgm:pt>
    <dgm:pt modelId="{D2F62B2F-E8B8-434F-8797-463B0423A1FD}" type="sibTrans" cxnId="{D889DF79-AA7D-4C38-94A6-50DB68F4FDDB}">
      <dgm:prSet/>
      <dgm:spPr/>
      <dgm:t>
        <a:bodyPr/>
        <a:lstStyle/>
        <a:p>
          <a:endParaRPr lang="en-US"/>
        </a:p>
      </dgm:t>
    </dgm:pt>
    <dgm:pt modelId="{81412FB2-215C-4710-B820-09F0F6DD5E36}">
      <dgm:prSet/>
      <dgm:spPr/>
      <dgm:t>
        <a:bodyPr/>
        <a:lstStyle/>
        <a:p>
          <a:r>
            <a:rPr lang="el-GR"/>
            <a:t>ΑΠΌ ΤΟΝ 17</a:t>
          </a:r>
          <a:r>
            <a:rPr lang="el-GR" baseline="30000"/>
            <a:t>Ο</a:t>
          </a:r>
          <a:r>
            <a:rPr lang="el-GR"/>
            <a:t> ΑΙ ΚΑΙ ΕΞΗΣ: ΤΟ ΥΠΟΚΕΙΜΕΝΟ ΕΚΦΡΑΖΕΤΑΙ ΣΕ Α ΕΝΙΚΟ ΠΡΟΣΩΠΟ ΚΑΙ ΕΧΕΙ ΣΥΝΕΙΔΗΣΗ ΤΟΥ ΕΑΥΤΟΥ ΤΟΥ Ως ‘ΕΓΩ’. ΘΕΜΕΛΙΩΣΗ ΠΕΠΡΩΜΕΝΟΥ.</a:t>
          </a:r>
          <a:endParaRPr lang="en-US"/>
        </a:p>
      </dgm:t>
    </dgm:pt>
    <dgm:pt modelId="{DC81AEF4-883D-4DA5-915D-EB04DB5D59ED}" type="parTrans" cxnId="{B0AFBB9B-CCDF-4C15-B274-FD79B5357946}">
      <dgm:prSet/>
      <dgm:spPr/>
      <dgm:t>
        <a:bodyPr/>
        <a:lstStyle/>
        <a:p>
          <a:endParaRPr lang="en-US"/>
        </a:p>
      </dgm:t>
    </dgm:pt>
    <dgm:pt modelId="{558E1D0A-B597-4276-9C56-7BD362C42EE0}" type="sibTrans" cxnId="{B0AFBB9B-CCDF-4C15-B274-FD79B5357946}">
      <dgm:prSet/>
      <dgm:spPr/>
      <dgm:t>
        <a:bodyPr/>
        <a:lstStyle/>
        <a:p>
          <a:endParaRPr lang="en-US"/>
        </a:p>
      </dgm:t>
    </dgm:pt>
    <dgm:pt modelId="{9B927B70-B257-4540-A8E6-74A462ECD8C7}" type="pres">
      <dgm:prSet presAssocID="{CD3DD0F0-C88D-4ED6-AC34-8C304C25D38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6086FF3-A694-41F7-AC03-58FA5E488F21}" type="pres">
      <dgm:prSet presAssocID="{58A7A68D-5B8D-4370-A0A9-7EB67B1EB3CF}" presName="hierRoot1" presStyleCnt="0"/>
      <dgm:spPr/>
    </dgm:pt>
    <dgm:pt modelId="{733EAF40-7471-4922-8349-5FAAC5B2D845}" type="pres">
      <dgm:prSet presAssocID="{58A7A68D-5B8D-4370-A0A9-7EB67B1EB3CF}" presName="composite" presStyleCnt="0"/>
      <dgm:spPr/>
    </dgm:pt>
    <dgm:pt modelId="{2F3375CA-21FF-439D-90AF-C49CFC5FFF49}" type="pres">
      <dgm:prSet presAssocID="{58A7A68D-5B8D-4370-A0A9-7EB67B1EB3CF}" presName="background" presStyleLbl="node0" presStyleIdx="0" presStyleCnt="3"/>
      <dgm:spPr/>
    </dgm:pt>
    <dgm:pt modelId="{9EE764B6-78F9-4A5C-88EA-F10929FFB30C}" type="pres">
      <dgm:prSet presAssocID="{58A7A68D-5B8D-4370-A0A9-7EB67B1EB3CF}" presName="text" presStyleLbl="fgAcc0" presStyleIdx="0" presStyleCnt="3">
        <dgm:presLayoutVars>
          <dgm:chPref val="3"/>
        </dgm:presLayoutVars>
      </dgm:prSet>
      <dgm:spPr/>
    </dgm:pt>
    <dgm:pt modelId="{64BC32B7-BB21-473D-8AD8-DC66F0853C62}" type="pres">
      <dgm:prSet presAssocID="{58A7A68D-5B8D-4370-A0A9-7EB67B1EB3CF}" presName="hierChild2" presStyleCnt="0"/>
      <dgm:spPr/>
    </dgm:pt>
    <dgm:pt modelId="{DA227B12-0696-46E7-9C43-38A3B63F0CAD}" type="pres">
      <dgm:prSet presAssocID="{1CA4FC5E-A7BD-445E-BDA9-440F45D2CD1D}" presName="hierRoot1" presStyleCnt="0"/>
      <dgm:spPr/>
    </dgm:pt>
    <dgm:pt modelId="{D12ADF2F-F41C-405E-ACAE-4D5CE073621B}" type="pres">
      <dgm:prSet presAssocID="{1CA4FC5E-A7BD-445E-BDA9-440F45D2CD1D}" presName="composite" presStyleCnt="0"/>
      <dgm:spPr/>
    </dgm:pt>
    <dgm:pt modelId="{90E88157-9BBF-4918-ACBC-FE53B0166CD8}" type="pres">
      <dgm:prSet presAssocID="{1CA4FC5E-A7BD-445E-BDA9-440F45D2CD1D}" presName="background" presStyleLbl="node0" presStyleIdx="1" presStyleCnt="3"/>
      <dgm:spPr/>
    </dgm:pt>
    <dgm:pt modelId="{860D9E44-C94A-46DB-BB82-1DBD675EE10E}" type="pres">
      <dgm:prSet presAssocID="{1CA4FC5E-A7BD-445E-BDA9-440F45D2CD1D}" presName="text" presStyleLbl="fgAcc0" presStyleIdx="1" presStyleCnt="3">
        <dgm:presLayoutVars>
          <dgm:chPref val="3"/>
        </dgm:presLayoutVars>
      </dgm:prSet>
      <dgm:spPr/>
    </dgm:pt>
    <dgm:pt modelId="{756BFEA8-6A5E-45BB-808B-6469A024BA1F}" type="pres">
      <dgm:prSet presAssocID="{1CA4FC5E-A7BD-445E-BDA9-440F45D2CD1D}" presName="hierChild2" presStyleCnt="0"/>
      <dgm:spPr/>
    </dgm:pt>
    <dgm:pt modelId="{C1680C7F-E67E-4E63-AD64-888E6B6DB2F0}" type="pres">
      <dgm:prSet presAssocID="{81412FB2-215C-4710-B820-09F0F6DD5E36}" presName="hierRoot1" presStyleCnt="0"/>
      <dgm:spPr/>
    </dgm:pt>
    <dgm:pt modelId="{BE6FB2B2-A634-4BDB-8414-11580EEE0B63}" type="pres">
      <dgm:prSet presAssocID="{81412FB2-215C-4710-B820-09F0F6DD5E36}" presName="composite" presStyleCnt="0"/>
      <dgm:spPr/>
    </dgm:pt>
    <dgm:pt modelId="{A51F1D6B-0B22-4C00-8BEC-FDFDFF06330A}" type="pres">
      <dgm:prSet presAssocID="{81412FB2-215C-4710-B820-09F0F6DD5E36}" presName="background" presStyleLbl="node0" presStyleIdx="2" presStyleCnt="3"/>
      <dgm:spPr/>
    </dgm:pt>
    <dgm:pt modelId="{CCF03281-A013-4DF9-A246-734B7295C284}" type="pres">
      <dgm:prSet presAssocID="{81412FB2-215C-4710-B820-09F0F6DD5E36}" presName="text" presStyleLbl="fgAcc0" presStyleIdx="2" presStyleCnt="3">
        <dgm:presLayoutVars>
          <dgm:chPref val="3"/>
        </dgm:presLayoutVars>
      </dgm:prSet>
      <dgm:spPr/>
    </dgm:pt>
    <dgm:pt modelId="{1A84CED2-64C8-4BC1-A857-3922C90F9A90}" type="pres">
      <dgm:prSet presAssocID="{81412FB2-215C-4710-B820-09F0F6DD5E36}" presName="hierChild2" presStyleCnt="0"/>
      <dgm:spPr/>
    </dgm:pt>
  </dgm:ptLst>
  <dgm:cxnLst>
    <dgm:cxn modelId="{1CFBDA71-65E3-4778-9395-887E85BC1A96}" type="presOf" srcId="{81412FB2-215C-4710-B820-09F0F6DD5E36}" destId="{CCF03281-A013-4DF9-A246-734B7295C284}" srcOrd="0" destOrd="0" presId="urn:microsoft.com/office/officeart/2005/8/layout/hierarchy1"/>
    <dgm:cxn modelId="{704A0B55-8B28-446A-90F7-D055B22DCA9F}" type="presOf" srcId="{1CA4FC5E-A7BD-445E-BDA9-440F45D2CD1D}" destId="{860D9E44-C94A-46DB-BB82-1DBD675EE10E}" srcOrd="0" destOrd="0" presId="urn:microsoft.com/office/officeart/2005/8/layout/hierarchy1"/>
    <dgm:cxn modelId="{DD6F6E58-F54E-4DED-8B40-24294B9C531F}" type="presOf" srcId="{58A7A68D-5B8D-4370-A0A9-7EB67B1EB3CF}" destId="{9EE764B6-78F9-4A5C-88EA-F10929FFB30C}" srcOrd="0" destOrd="0" presId="urn:microsoft.com/office/officeart/2005/8/layout/hierarchy1"/>
    <dgm:cxn modelId="{D889DF79-AA7D-4C38-94A6-50DB68F4FDDB}" srcId="{CD3DD0F0-C88D-4ED6-AC34-8C304C25D38E}" destId="{1CA4FC5E-A7BD-445E-BDA9-440F45D2CD1D}" srcOrd="1" destOrd="0" parTransId="{07617EF9-F35F-4880-A59F-62737F5EB06F}" sibTransId="{D2F62B2F-E8B8-434F-8797-463B0423A1FD}"/>
    <dgm:cxn modelId="{B0AFBB9B-CCDF-4C15-B274-FD79B5357946}" srcId="{CD3DD0F0-C88D-4ED6-AC34-8C304C25D38E}" destId="{81412FB2-215C-4710-B820-09F0F6DD5E36}" srcOrd="2" destOrd="0" parTransId="{DC81AEF4-883D-4DA5-915D-EB04DB5D59ED}" sibTransId="{558E1D0A-B597-4276-9C56-7BD362C42EE0}"/>
    <dgm:cxn modelId="{00FF58BA-84FF-4882-A4AB-39D0BBA64867}" type="presOf" srcId="{CD3DD0F0-C88D-4ED6-AC34-8C304C25D38E}" destId="{9B927B70-B257-4540-A8E6-74A462ECD8C7}" srcOrd="0" destOrd="0" presId="urn:microsoft.com/office/officeart/2005/8/layout/hierarchy1"/>
    <dgm:cxn modelId="{D24611E7-F693-47CB-86C7-1E4ED00B1EAA}" srcId="{CD3DD0F0-C88D-4ED6-AC34-8C304C25D38E}" destId="{58A7A68D-5B8D-4370-A0A9-7EB67B1EB3CF}" srcOrd="0" destOrd="0" parTransId="{749A608C-AE54-42C2-803A-DD1AA9C1D01D}" sibTransId="{BDA60D09-76C2-455D-9AFB-F4F21D7715FE}"/>
    <dgm:cxn modelId="{77BA854F-670F-452F-AA2C-1AE2B40B3BBE}" type="presParOf" srcId="{9B927B70-B257-4540-A8E6-74A462ECD8C7}" destId="{66086FF3-A694-41F7-AC03-58FA5E488F21}" srcOrd="0" destOrd="0" presId="urn:microsoft.com/office/officeart/2005/8/layout/hierarchy1"/>
    <dgm:cxn modelId="{6A7CD0A1-AD37-4B5D-8407-A9E011A4A018}" type="presParOf" srcId="{66086FF3-A694-41F7-AC03-58FA5E488F21}" destId="{733EAF40-7471-4922-8349-5FAAC5B2D845}" srcOrd="0" destOrd="0" presId="urn:microsoft.com/office/officeart/2005/8/layout/hierarchy1"/>
    <dgm:cxn modelId="{CDD5647D-2AC4-40FF-835C-47862B632C0F}" type="presParOf" srcId="{733EAF40-7471-4922-8349-5FAAC5B2D845}" destId="{2F3375CA-21FF-439D-90AF-C49CFC5FFF49}" srcOrd="0" destOrd="0" presId="urn:microsoft.com/office/officeart/2005/8/layout/hierarchy1"/>
    <dgm:cxn modelId="{F7FCEE62-2ADB-4DFB-8E3C-B8FE16C7155B}" type="presParOf" srcId="{733EAF40-7471-4922-8349-5FAAC5B2D845}" destId="{9EE764B6-78F9-4A5C-88EA-F10929FFB30C}" srcOrd="1" destOrd="0" presId="urn:microsoft.com/office/officeart/2005/8/layout/hierarchy1"/>
    <dgm:cxn modelId="{4FAAE47C-EA60-4B46-B9A1-E564BB76FC3D}" type="presParOf" srcId="{66086FF3-A694-41F7-AC03-58FA5E488F21}" destId="{64BC32B7-BB21-473D-8AD8-DC66F0853C62}" srcOrd="1" destOrd="0" presId="urn:microsoft.com/office/officeart/2005/8/layout/hierarchy1"/>
    <dgm:cxn modelId="{4CAFF03C-8F53-425B-901C-E0E6187C8898}" type="presParOf" srcId="{9B927B70-B257-4540-A8E6-74A462ECD8C7}" destId="{DA227B12-0696-46E7-9C43-38A3B63F0CAD}" srcOrd="1" destOrd="0" presId="urn:microsoft.com/office/officeart/2005/8/layout/hierarchy1"/>
    <dgm:cxn modelId="{EDDCF2B7-E7AD-4372-995C-C5CFD310E2F2}" type="presParOf" srcId="{DA227B12-0696-46E7-9C43-38A3B63F0CAD}" destId="{D12ADF2F-F41C-405E-ACAE-4D5CE073621B}" srcOrd="0" destOrd="0" presId="urn:microsoft.com/office/officeart/2005/8/layout/hierarchy1"/>
    <dgm:cxn modelId="{D0C8D82B-ADC3-4FDF-9405-82386339BCC3}" type="presParOf" srcId="{D12ADF2F-F41C-405E-ACAE-4D5CE073621B}" destId="{90E88157-9BBF-4918-ACBC-FE53B0166CD8}" srcOrd="0" destOrd="0" presId="urn:microsoft.com/office/officeart/2005/8/layout/hierarchy1"/>
    <dgm:cxn modelId="{8465CD88-A954-49F7-B880-73DD5B02F4E4}" type="presParOf" srcId="{D12ADF2F-F41C-405E-ACAE-4D5CE073621B}" destId="{860D9E44-C94A-46DB-BB82-1DBD675EE10E}" srcOrd="1" destOrd="0" presId="urn:microsoft.com/office/officeart/2005/8/layout/hierarchy1"/>
    <dgm:cxn modelId="{290A107C-554D-4230-96D7-4A1118CAFBD2}" type="presParOf" srcId="{DA227B12-0696-46E7-9C43-38A3B63F0CAD}" destId="{756BFEA8-6A5E-45BB-808B-6469A024BA1F}" srcOrd="1" destOrd="0" presId="urn:microsoft.com/office/officeart/2005/8/layout/hierarchy1"/>
    <dgm:cxn modelId="{CD6D9AAE-E9EA-48A7-93A2-3823F7ED0167}" type="presParOf" srcId="{9B927B70-B257-4540-A8E6-74A462ECD8C7}" destId="{C1680C7F-E67E-4E63-AD64-888E6B6DB2F0}" srcOrd="2" destOrd="0" presId="urn:microsoft.com/office/officeart/2005/8/layout/hierarchy1"/>
    <dgm:cxn modelId="{2E246E94-AD1F-454C-A303-FDA733680DAF}" type="presParOf" srcId="{C1680C7F-E67E-4E63-AD64-888E6B6DB2F0}" destId="{BE6FB2B2-A634-4BDB-8414-11580EEE0B63}" srcOrd="0" destOrd="0" presId="urn:microsoft.com/office/officeart/2005/8/layout/hierarchy1"/>
    <dgm:cxn modelId="{0977466D-26C3-4425-BEC4-2068E66FBAF2}" type="presParOf" srcId="{BE6FB2B2-A634-4BDB-8414-11580EEE0B63}" destId="{A51F1D6B-0B22-4C00-8BEC-FDFDFF06330A}" srcOrd="0" destOrd="0" presId="urn:microsoft.com/office/officeart/2005/8/layout/hierarchy1"/>
    <dgm:cxn modelId="{09088D93-56A6-4F0C-98B6-EB93F5325206}" type="presParOf" srcId="{BE6FB2B2-A634-4BDB-8414-11580EEE0B63}" destId="{CCF03281-A013-4DF9-A246-734B7295C284}" srcOrd="1" destOrd="0" presId="urn:microsoft.com/office/officeart/2005/8/layout/hierarchy1"/>
    <dgm:cxn modelId="{05BE35A1-470D-417F-BFD1-AECA4B5D8152}" type="presParOf" srcId="{C1680C7F-E67E-4E63-AD64-888E6B6DB2F0}" destId="{1A84CED2-64C8-4BC1-A857-3922C90F9A9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A6597A7-618C-45A8-8043-BBD966459075}" type="doc">
      <dgm:prSet loTypeId="urn:microsoft.com/office/officeart/2005/8/layout/hierarchy1" loCatId="hierarchy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8B11B35-03F6-43E0-A7AE-000E9B0FB7FE}">
      <dgm:prSet/>
      <dgm:spPr/>
      <dgm:t>
        <a:bodyPr/>
        <a:lstStyle/>
        <a:p>
          <a:r>
            <a:rPr lang="el-GR"/>
            <a:t>‘Ο ΤΟΠΟΣ ΤΟΥ ΘΕΟΥ’ –ΚΑΤΆ ΤΗ ΝΕΩΤΕΡΙΚΟΤΗΤΑ- ΜΕΤΑΤΡΕΠΕΤΑΙ ΣΕ ΤΟΠΟ ΤΟΥ ΑΝΘΡΩΠΟΥ: ΠΑΝΤΟΓΝΩΣΙΑ ΚΑΙ ΠΑΝΤΟΔΥΝΑΜΙΑ, ‘ΜΗΧΑΝΟΠΟΙΗΣΙΜΟΤΗΤΑ’ ΤΗΣ ΦΥΣΗΣ-ΚΥΡΙΟΣ ΚΑΙ ΚΑΤΟΧΟΣ Της Ο ΑΝΘΡΩΠΟΣ.</a:t>
          </a:r>
          <a:endParaRPr lang="en-US"/>
        </a:p>
      </dgm:t>
    </dgm:pt>
    <dgm:pt modelId="{9B7CB32C-2558-4936-9462-6669454A5DE3}" type="parTrans" cxnId="{F58BD8F5-CEE6-4EB6-AEEC-85CA47BAA6DA}">
      <dgm:prSet/>
      <dgm:spPr/>
      <dgm:t>
        <a:bodyPr/>
        <a:lstStyle/>
        <a:p>
          <a:endParaRPr lang="en-US"/>
        </a:p>
      </dgm:t>
    </dgm:pt>
    <dgm:pt modelId="{5F72AC44-7214-48B8-9794-F3891A725730}" type="sibTrans" cxnId="{F58BD8F5-CEE6-4EB6-AEEC-85CA47BAA6DA}">
      <dgm:prSet/>
      <dgm:spPr/>
      <dgm:t>
        <a:bodyPr/>
        <a:lstStyle/>
        <a:p>
          <a:endParaRPr lang="en-US"/>
        </a:p>
      </dgm:t>
    </dgm:pt>
    <dgm:pt modelId="{D49C815F-DFDB-4C98-9D76-037807747E85}">
      <dgm:prSet/>
      <dgm:spPr/>
      <dgm:t>
        <a:bodyPr/>
        <a:lstStyle/>
        <a:p>
          <a:r>
            <a:rPr lang="el-GR"/>
            <a:t>ΤΟ ΕΊΝΑΙ ΚΆΘΕ ΟΝΤΟΣ ΕΡΜΗΝΕΥΕΤΑΙ ΜΕ ΟΡΟΥΣ ΥΠΟΚΕΙΜΕΝΙΚΟΤΗΤΑΣ (</a:t>
          </a:r>
          <a:r>
            <a:rPr lang="en-US"/>
            <a:t>LEIBNIZ).</a:t>
          </a:r>
        </a:p>
      </dgm:t>
    </dgm:pt>
    <dgm:pt modelId="{DCE27432-0623-45DF-A19A-89638EF70A0E}" type="parTrans" cxnId="{04F8B4F2-D5D4-46BE-99ED-2D8A88F4D8F9}">
      <dgm:prSet/>
      <dgm:spPr/>
      <dgm:t>
        <a:bodyPr/>
        <a:lstStyle/>
        <a:p>
          <a:endParaRPr lang="en-US"/>
        </a:p>
      </dgm:t>
    </dgm:pt>
    <dgm:pt modelId="{8BA01EDE-39CF-4A39-B14C-6ABDCC07FE81}" type="sibTrans" cxnId="{04F8B4F2-D5D4-46BE-99ED-2D8A88F4D8F9}">
      <dgm:prSet/>
      <dgm:spPr/>
      <dgm:t>
        <a:bodyPr/>
        <a:lstStyle/>
        <a:p>
          <a:endParaRPr lang="en-US"/>
        </a:p>
      </dgm:t>
    </dgm:pt>
    <dgm:pt modelId="{33C091C0-6308-4454-9FB5-DF5673246C91}">
      <dgm:prSet/>
      <dgm:spPr/>
      <dgm:t>
        <a:bodyPr/>
        <a:lstStyle/>
        <a:p>
          <a:r>
            <a:rPr lang="el-GR"/>
            <a:t>Ο ΑΝΘΡΩΠΙΣΜΟΣ ΔΕΝ ΤΟΠΟΘΕΤΕΙ ΨΗΛΑ ΤΗΝ </a:t>
          </a:r>
          <a:r>
            <a:rPr lang="en-US"/>
            <a:t>HUMANITAS </a:t>
          </a:r>
          <a:r>
            <a:rPr lang="el-GR"/>
            <a:t>ΤΟΥ ΑΝΘΡΩΠΟΥ </a:t>
          </a:r>
          <a:r>
            <a:rPr lang="en-US"/>
            <a:t>(EINAI KAI </a:t>
          </a:r>
          <a:r>
            <a:rPr lang="el-GR"/>
            <a:t>ΧΡΟΝΟΣ).</a:t>
          </a:r>
          <a:endParaRPr lang="en-US"/>
        </a:p>
      </dgm:t>
    </dgm:pt>
    <dgm:pt modelId="{F5700333-6C2A-4B95-9091-E4F86C216F47}" type="parTrans" cxnId="{9D6D3979-EC67-4979-B3E9-7B0BF01FD25C}">
      <dgm:prSet/>
      <dgm:spPr/>
      <dgm:t>
        <a:bodyPr/>
        <a:lstStyle/>
        <a:p>
          <a:endParaRPr lang="en-US"/>
        </a:p>
      </dgm:t>
    </dgm:pt>
    <dgm:pt modelId="{B5B329DB-B85A-42CC-9570-96FF4B032285}" type="sibTrans" cxnId="{9D6D3979-EC67-4979-B3E9-7B0BF01FD25C}">
      <dgm:prSet/>
      <dgm:spPr/>
      <dgm:t>
        <a:bodyPr/>
        <a:lstStyle/>
        <a:p>
          <a:endParaRPr lang="en-US"/>
        </a:p>
      </dgm:t>
    </dgm:pt>
    <dgm:pt modelId="{23309FE0-B501-4D94-9677-A969EC0344C8}" type="pres">
      <dgm:prSet presAssocID="{8A6597A7-618C-45A8-8043-BBD96645907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BF3B740-9EA3-40C2-BD9B-332A5941BB53}" type="pres">
      <dgm:prSet presAssocID="{B8B11B35-03F6-43E0-A7AE-000E9B0FB7FE}" presName="hierRoot1" presStyleCnt="0"/>
      <dgm:spPr/>
    </dgm:pt>
    <dgm:pt modelId="{E590CFDF-B850-404C-9DE6-555295CB7AB5}" type="pres">
      <dgm:prSet presAssocID="{B8B11B35-03F6-43E0-A7AE-000E9B0FB7FE}" presName="composite" presStyleCnt="0"/>
      <dgm:spPr/>
    </dgm:pt>
    <dgm:pt modelId="{53326DD0-A5E6-4BD1-ACA0-D5DAE6781EC4}" type="pres">
      <dgm:prSet presAssocID="{B8B11B35-03F6-43E0-A7AE-000E9B0FB7FE}" presName="background" presStyleLbl="node0" presStyleIdx="0" presStyleCnt="3"/>
      <dgm:spPr/>
    </dgm:pt>
    <dgm:pt modelId="{3F66874B-1253-4FB4-9E2B-98121C27ED0F}" type="pres">
      <dgm:prSet presAssocID="{B8B11B35-03F6-43E0-A7AE-000E9B0FB7FE}" presName="text" presStyleLbl="fgAcc0" presStyleIdx="0" presStyleCnt="3">
        <dgm:presLayoutVars>
          <dgm:chPref val="3"/>
        </dgm:presLayoutVars>
      </dgm:prSet>
      <dgm:spPr/>
    </dgm:pt>
    <dgm:pt modelId="{80149CC1-6F81-4FA2-BC8E-BD871868A202}" type="pres">
      <dgm:prSet presAssocID="{B8B11B35-03F6-43E0-A7AE-000E9B0FB7FE}" presName="hierChild2" presStyleCnt="0"/>
      <dgm:spPr/>
    </dgm:pt>
    <dgm:pt modelId="{C4F7AED0-8DBC-4676-AA20-BE33EBE24D13}" type="pres">
      <dgm:prSet presAssocID="{D49C815F-DFDB-4C98-9D76-037807747E85}" presName="hierRoot1" presStyleCnt="0"/>
      <dgm:spPr/>
    </dgm:pt>
    <dgm:pt modelId="{A9EF55A8-A303-45A0-9DF1-C092DFBBA3EB}" type="pres">
      <dgm:prSet presAssocID="{D49C815F-DFDB-4C98-9D76-037807747E85}" presName="composite" presStyleCnt="0"/>
      <dgm:spPr/>
    </dgm:pt>
    <dgm:pt modelId="{5BEFDA3B-EC51-41A3-B934-50C983C7D319}" type="pres">
      <dgm:prSet presAssocID="{D49C815F-DFDB-4C98-9D76-037807747E85}" presName="background" presStyleLbl="node0" presStyleIdx="1" presStyleCnt="3"/>
      <dgm:spPr/>
    </dgm:pt>
    <dgm:pt modelId="{8009D3A3-D1F0-41F8-8B91-B3AE5D6FE3B9}" type="pres">
      <dgm:prSet presAssocID="{D49C815F-DFDB-4C98-9D76-037807747E85}" presName="text" presStyleLbl="fgAcc0" presStyleIdx="1" presStyleCnt="3">
        <dgm:presLayoutVars>
          <dgm:chPref val="3"/>
        </dgm:presLayoutVars>
      </dgm:prSet>
      <dgm:spPr/>
    </dgm:pt>
    <dgm:pt modelId="{C515A012-57FF-470D-869C-6AF974F299F4}" type="pres">
      <dgm:prSet presAssocID="{D49C815F-DFDB-4C98-9D76-037807747E85}" presName="hierChild2" presStyleCnt="0"/>
      <dgm:spPr/>
    </dgm:pt>
    <dgm:pt modelId="{814A1048-C7BA-4FB9-9709-9FBBAAD5E9EE}" type="pres">
      <dgm:prSet presAssocID="{33C091C0-6308-4454-9FB5-DF5673246C91}" presName="hierRoot1" presStyleCnt="0"/>
      <dgm:spPr/>
    </dgm:pt>
    <dgm:pt modelId="{B37798BE-643F-44F2-BCC8-D62803022CE0}" type="pres">
      <dgm:prSet presAssocID="{33C091C0-6308-4454-9FB5-DF5673246C91}" presName="composite" presStyleCnt="0"/>
      <dgm:spPr/>
    </dgm:pt>
    <dgm:pt modelId="{161BA332-EB1F-4CB0-810E-82124C723009}" type="pres">
      <dgm:prSet presAssocID="{33C091C0-6308-4454-9FB5-DF5673246C91}" presName="background" presStyleLbl="node0" presStyleIdx="2" presStyleCnt="3"/>
      <dgm:spPr/>
    </dgm:pt>
    <dgm:pt modelId="{E0406140-B7B7-4175-9926-99A37E0651D6}" type="pres">
      <dgm:prSet presAssocID="{33C091C0-6308-4454-9FB5-DF5673246C91}" presName="text" presStyleLbl="fgAcc0" presStyleIdx="2" presStyleCnt="3">
        <dgm:presLayoutVars>
          <dgm:chPref val="3"/>
        </dgm:presLayoutVars>
      </dgm:prSet>
      <dgm:spPr/>
    </dgm:pt>
    <dgm:pt modelId="{AD40DB5D-443A-43E9-A1A7-B52EA88A506C}" type="pres">
      <dgm:prSet presAssocID="{33C091C0-6308-4454-9FB5-DF5673246C91}" presName="hierChild2" presStyleCnt="0"/>
      <dgm:spPr/>
    </dgm:pt>
  </dgm:ptLst>
  <dgm:cxnLst>
    <dgm:cxn modelId="{A4269E61-7B66-4E0A-AB18-F31CCB3817C7}" type="presOf" srcId="{8A6597A7-618C-45A8-8043-BBD966459075}" destId="{23309FE0-B501-4D94-9677-A969EC0344C8}" srcOrd="0" destOrd="0" presId="urn:microsoft.com/office/officeart/2005/8/layout/hierarchy1"/>
    <dgm:cxn modelId="{66D98362-ACAE-440F-8C16-B85BF0AC228C}" type="presOf" srcId="{B8B11B35-03F6-43E0-A7AE-000E9B0FB7FE}" destId="{3F66874B-1253-4FB4-9E2B-98121C27ED0F}" srcOrd="0" destOrd="0" presId="urn:microsoft.com/office/officeart/2005/8/layout/hierarchy1"/>
    <dgm:cxn modelId="{79A8A163-65CB-4B1F-8403-7BFDB6F91B62}" type="presOf" srcId="{33C091C0-6308-4454-9FB5-DF5673246C91}" destId="{E0406140-B7B7-4175-9926-99A37E0651D6}" srcOrd="0" destOrd="0" presId="urn:microsoft.com/office/officeart/2005/8/layout/hierarchy1"/>
    <dgm:cxn modelId="{9D6D3979-EC67-4979-B3E9-7B0BF01FD25C}" srcId="{8A6597A7-618C-45A8-8043-BBD966459075}" destId="{33C091C0-6308-4454-9FB5-DF5673246C91}" srcOrd="2" destOrd="0" parTransId="{F5700333-6C2A-4B95-9091-E4F86C216F47}" sibTransId="{B5B329DB-B85A-42CC-9570-96FF4B032285}"/>
    <dgm:cxn modelId="{C5A0A88B-B223-4CE8-9B63-EAA41CDDE28A}" type="presOf" srcId="{D49C815F-DFDB-4C98-9D76-037807747E85}" destId="{8009D3A3-D1F0-41F8-8B91-B3AE5D6FE3B9}" srcOrd="0" destOrd="0" presId="urn:microsoft.com/office/officeart/2005/8/layout/hierarchy1"/>
    <dgm:cxn modelId="{04F8B4F2-D5D4-46BE-99ED-2D8A88F4D8F9}" srcId="{8A6597A7-618C-45A8-8043-BBD966459075}" destId="{D49C815F-DFDB-4C98-9D76-037807747E85}" srcOrd="1" destOrd="0" parTransId="{DCE27432-0623-45DF-A19A-89638EF70A0E}" sibTransId="{8BA01EDE-39CF-4A39-B14C-6ABDCC07FE81}"/>
    <dgm:cxn modelId="{F58BD8F5-CEE6-4EB6-AEEC-85CA47BAA6DA}" srcId="{8A6597A7-618C-45A8-8043-BBD966459075}" destId="{B8B11B35-03F6-43E0-A7AE-000E9B0FB7FE}" srcOrd="0" destOrd="0" parTransId="{9B7CB32C-2558-4936-9462-6669454A5DE3}" sibTransId="{5F72AC44-7214-48B8-9794-F3891A725730}"/>
    <dgm:cxn modelId="{0C2A1C01-88EF-4096-8105-69A3CFA2BAB6}" type="presParOf" srcId="{23309FE0-B501-4D94-9677-A969EC0344C8}" destId="{7BF3B740-9EA3-40C2-BD9B-332A5941BB53}" srcOrd="0" destOrd="0" presId="urn:microsoft.com/office/officeart/2005/8/layout/hierarchy1"/>
    <dgm:cxn modelId="{609FC2BF-1A6E-4E85-8D0A-2328CF87C0C6}" type="presParOf" srcId="{7BF3B740-9EA3-40C2-BD9B-332A5941BB53}" destId="{E590CFDF-B850-404C-9DE6-555295CB7AB5}" srcOrd="0" destOrd="0" presId="urn:microsoft.com/office/officeart/2005/8/layout/hierarchy1"/>
    <dgm:cxn modelId="{A68111D7-31B2-45EC-A1CD-16B7CE47303F}" type="presParOf" srcId="{E590CFDF-B850-404C-9DE6-555295CB7AB5}" destId="{53326DD0-A5E6-4BD1-ACA0-D5DAE6781EC4}" srcOrd="0" destOrd="0" presId="urn:microsoft.com/office/officeart/2005/8/layout/hierarchy1"/>
    <dgm:cxn modelId="{4DE6C838-21FC-4361-B401-457D8DA9BD6D}" type="presParOf" srcId="{E590CFDF-B850-404C-9DE6-555295CB7AB5}" destId="{3F66874B-1253-4FB4-9E2B-98121C27ED0F}" srcOrd="1" destOrd="0" presId="urn:microsoft.com/office/officeart/2005/8/layout/hierarchy1"/>
    <dgm:cxn modelId="{9F0C14BB-14EB-4A65-ADF9-B681B12B3D8E}" type="presParOf" srcId="{7BF3B740-9EA3-40C2-BD9B-332A5941BB53}" destId="{80149CC1-6F81-4FA2-BC8E-BD871868A202}" srcOrd="1" destOrd="0" presId="urn:microsoft.com/office/officeart/2005/8/layout/hierarchy1"/>
    <dgm:cxn modelId="{7AC467F2-A69E-4E48-A1E5-A81DA4482A7A}" type="presParOf" srcId="{23309FE0-B501-4D94-9677-A969EC0344C8}" destId="{C4F7AED0-8DBC-4676-AA20-BE33EBE24D13}" srcOrd="1" destOrd="0" presId="urn:microsoft.com/office/officeart/2005/8/layout/hierarchy1"/>
    <dgm:cxn modelId="{128062F7-73B6-4525-97AC-BCD59A7940EE}" type="presParOf" srcId="{C4F7AED0-8DBC-4676-AA20-BE33EBE24D13}" destId="{A9EF55A8-A303-45A0-9DF1-C092DFBBA3EB}" srcOrd="0" destOrd="0" presId="urn:microsoft.com/office/officeart/2005/8/layout/hierarchy1"/>
    <dgm:cxn modelId="{949AC369-3394-4D48-AA24-E357943C61CC}" type="presParOf" srcId="{A9EF55A8-A303-45A0-9DF1-C092DFBBA3EB}" destId="{5BEFDA3B-EC51-41A3-B934-50C983C7D319}" srcOrd="0" destOrd="0" presId="urn:microsoft.com/office/officeart/2005/8/layout/hierarchy1"/>
    <dgm:cxn modelId="{6CA31571-7A83-433B-9D76-A00EE6F63E69}" type="presParOf" srcId="{A9EF55A8-A303-45A0-9DF1-C092DFBBA3EB}" destId="{8009D3A3-D1F0-41F8-8B91-B3AE5D6FE3B9}" srcOrd="1" destOrd="0" presId="urn:microsoft.com/office/officeart/2005/8/layout/hierarchy1"/>
    <dgm:cxn modelId="{04D075CC-5C1B-4068-8D9C-ACFDDF8147BB}" type="presParOf" srcId="{C4F7AED0-8DBC-4676-AA20-BE33EBE24D13}" destId="{C515A012-57FF-470D-869C-6AF974F299F4}" srcOrd="1" destOrd="0" presId="urn:microsoft.com/office/officeart/2005/8/layout/hierarchy1"/>
    <dgm:cxn modelId="{74DED2FD-219E-42CB-8A53-A6A47E45B56C}" type="presParOf" srcId="{23309FE0-B501-4D94-9677-A969EC0344C8}" destId="{814A1048-C7BA-4FB9-9709-9FBBAAD5E9EE}" srcOrd="2" destOrd="0" presId="urn:microsoft.com/office/officeart/2005/8/layout/hierarchy1"/>
    <dgm:cxn modelId="{81374EDE-A670-4C51-BBD8-8B7370B63245}" type="presParOf" srcId="{814A1048-C7BA-4FB9-9709-9FBBAAD5E9EE}" destId="{B37798BE-643F-44F2-BCC8-D62803022CE0}" srcOrd="0" destOrd="0" presId="urn:microsoft.com/office/officeart/2005/8/layout/hierarchy1"/>
    <dgm:cxn modelId="{507BA55E-A9A8-4A43-A2E9-24F2316E8DC2}" type="presParOf" srcId="{B37798BE-643F-44F2-BCC8-D62803022CE0}" destId="{161BA332-EB1F-4CB0-810E-82124C723009}" srcOrd="0" destOrd="0" presId="urn:microsoft.com/office/officeart/2005/8/layout/hierarchy1"/>
    <dgm:cxn modelId="{63849503-F525-414A-A6D6-BF635707CCFD}" type="presParOf" srcId="{B37798BE-643F-44F2-BCC8-D62803022CE0}" destId="{E0406140-B7B7-4175-9926-99A37E0651D6}" srcOrd="1" destOrd="0" presId="urn:microsoft.com/office/officeart/2005/8/layout/hierarchy1"/>
    <dgm:cxn modelId="{F9F4567E-04AE-4306-AE1E-642480EFF824}" type="presParOf" srcId="{814A1048-C7BA-4FB9-9709-9FBBAAD5E9EE}" destId="{AD40DB5D-443A-43E9-A1A7-B52EA88A506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0F24C5E-C635-496B-9D51-659BF0F525C2}" type="doc">
      <dgm:prSet loTypeId="urn:microsoft.com/office/officeart/2005/8/layout/hierarchy1" loCatId="hierarchy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3B99E56-27BE-4DC9-AA03-2B25B990DE61}">
      <dgm:prSet/>
      <dgm:spPr/>
      <dgm:t>
        <a:bodyPr/>
        <a:lstStyle/>
        <a:p>
          <a:r>
            <a:rPr lang="el-GR"/>
            <a:t>ΠΕΡΑΤΟΤΗΤΑ ΑΝΘΡΩΠΙΝΗΣ ΣΥΝΘΗΚΗΣ (ΔΙΑΛΥΕΙ ΨΕΥΔΑΙΣΘΗΣΗ ΑΥΤΟΝΟΜΙΑΣ)</a:t>
          </a:r>
          <a:endParaRPr lang="en-US"/>
        </a:p>
      </dgm:t>
    </dgm:pt>
    <dgm:pt modelId="{198C16AA-B7B0-4225-B368-7F8283538C30}" type="parTrans" cxnId="{350273FB-7551-4156-A8EE-125D2DE5E5D1}">
      <dgm:prSet/>
      <dgm:spPr/>
      <dgm:t>
        <a:bodyPr/>
        <a:lstStyle/>
        <a:p>
          <a:endParaRPr lang="en-US"/>
        </a:p>
      </dgm:t>
    </dgm:pt>
    <dgm:pt modelId="{E4BF2C4D-B3F9-4244-A2A6-012A58B62F61}" type="sibTrans" cxnId="{350273FB-7551-4156-A8EE-125D2DE5E5D1}">
      <dgm:prSet/>
      <dgm:spPr/>
      <dgm:t>
        <a:bodyPr/>
        <a:lstStyle/>
        <a:p>
          <a:endParaRPr lang="en-US"/>
        </a:p>
      </dgm:t>
    </dgm:pt>
    <dgm:pt modelId="{8078D22E-7A36-41F5-8062-5B4AB532EB6A}">
      <dgm:prSet/>
      <dgm:spPr/>
      <dgm:t>
        <a:bodyPr/>
        <a:lstStyle/>
        <a:p>
          <a:r>
            <a:rPr lang="el-GR"/>
            <a:t>ΘΕΜΑΤΙΚΗ ΑΣΥΝΕΙΔΗΤΟΥ</a:t>
          </a:r>
          <a:endParaRPr lang="en-US"/>
        </a:p>
      </dgm:t>
    </dgm:pt>
    <dgm:pt modelId="{FD5E17BB-A157-4CB4-A23C-478002B42192}" type="parTrans" cxnId="{85521ACC-1799-481B-8D1F-FF2300FE739D}">
      <dgm:prSet/>
      <dgm:spPr/>
      <dgm:t>
        <a:bodyPr/>
        <a:lstStyle/>
        <a:p>
          <a:endParaRPr lang="en-US"/>
        </a:p>
      </dgm:t>
    </dgm:pt>
    <dgm:pt modelId="{DCBFD9BD-D310-461B-B8F9-D5A21DB2D856}" type="sibTrans" cxnId="{85521ACC-1799-481B-8D1F-FF2300FE739D}">
      <dgm:prSet/>
      <dgm:spPr/>
      <dgm:t>
        <a:bodyPr/>
        <a:lstStyle/>
        <a:p>
          <a:endParaRPr lang="en-US"/>
        </a:p>
      </dgm:t>
    </dgm:pt>
    <dgm:pt modelId="{9D0E44BB-CDBC-460B-B1DD-F4F23B6BF931}">
      <dgm:prSet/>
      <dgm:spPr/>
      <dgm:t>
        <a:bodyPr/>
        <a:lstStyle/>
        <a:p>
          <a:r>
            <a:rPr lang="el-GR"/>
            <a:t>ΤΕΧΝΟΚΡΑΤΙΚΗ ΥΠΟΔΟΥΛΩΣΗ/ΧΕΙΡΑΓΩΓΗΣΗ (ΥΠΟΔΟΜΗ ΔΗΜΟΚΡΑΤΙΚΩΝ ΚΟΙΝΩΝΙΩΝ).</a:t>
          </a:r>
          <a:endParaRPr lang="en-US"/>
        </a:p>
      </dgm:t>
    </dgm:pt>
    <dgm:pt modelId="{E27462CA-1F00-4318-A2A1-94040F202DD2}" type="parTrans" cxnId="{90F0E049-F14A-4BED-8202-56CD906885D3}">
      <dgm:prSet/>
      <dgm:spPr/>
      <dgm:t>
        <a:bodyPr/>
        <a:lstStyle/>
        <a:p>
          <a:endParaRPr lang="en-US"/>
        </a:p>
      </dgm:t>
    </dgm:pt>
    <dgm:pt modelId="{EC4FCF89-7DBB-4EA3-9E17-8D0C045ED3B3}" type="sibTrans" cxnId="{90F0E049-F14A-4BED-8202-56CD906885D3}">
      <dgm:prSet/>
      <dgm:spPr/>
      <dgm:t>
        <a:bodyPr/>
        <a:lstStyle/>
        <a:p>
          <a:endParaRPr lang="en-US"/>
        </a:p>
      </dgm:t>
    </dgm:pt>
    <dgm:pt modelId="{5D140696-F337-41CF-A7C0-97C9B726DB0B}" type="pres">
      <dgm:prSet presAssocID="{C0F24C5E-C635-496B-9D51-659BF0F525C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B21EB64-53DF-4F76-A901-15993CA24128}" type="pres">
      <dgm:prSet presAssocID="{13B99E56-27BE-4DC9-AA03-2B25B990DE61}" presName="hierRoot1" presStyleCnt="0"/>
      <dgm:spPr/>
    </dgm:pt>
    <dgm:pt modelId="{D6757FBC-6FD7-40ED-BA7E-39397BCD2316}" type="pres">
      <dgm:prSet presAssocID="{13B99E56-27BE-4DC9-AA03-2B25B990DE61}" presName="composite" presStyleCnt="0"/>
      <dgm:spPr/>
    </dgm:pt>
    <dgm:pt modelId="{97AAC7B1-9D9B-4E38-B8B3-B3D8E097A671}" type="pres">
      <dgm:prSet presAssocID="{13B99E56-27BE-4DC9-AA03-2B25B990DE61}" presName="background" presStyleLbl="node0" presStyleIdx="0" presStyleCnt="3"/>
      <dgm:spPr/>
    </dgm:pt>
    <dgm:pt modelId="{CCCF1405-33BE-45DB-9D5C-BAB8FA37387F}" type="pres">
      <dgm:prSet presAssocID="{13B99E56-27BE-4DC9-AA03-2B25B990DE61}" presName="text" presStyleLbl="fgAcc0" presStyleIdx="0" presStyleCnt="3">
        <dgm:presLayoutVars>
          <dgm:chPref val="3"/>
        </dgm:presLayoutVars>
      </dgm:prSet>
      <dgm:spPr/>
    </dgm:pt>
    <dgm:pt modelId="{2650ED81-0550-4C89-9A58-65ED53BA2209}" type="pres">
      <dgm:prSet presAssocID="{13B99E56-27BE-4DC9-AA03-2B25B990DE61}" presName="hierChild2" presStyleCnt="0"/>
      <dgm:spPr/>
    </dgm:pt>
    <dgm:pt modelId="{5B396B21-B0EA-43A8-A345-B59FA0AECA12}" type="pres">
      <dgm:prSet presAssocID="{8078D22E-7A36-41F5-8062-5B4AB532EB6A}" presName="hierRoot1" presStyleCnt="0"/>
      <dgm:spPr/>
    </dgm:pt>
    <dgm:pt modelId="{9907C702-C4FD-4A69-82FD-C395CB0F41BE}" type="pres">
      <dgm:prSet presAssocID="{8078D22E-7A36-41F5-8062-5B4AB532EB6A}" presName="composite" presStyleCnt="0"/>
      <dgm:spPr/>
    </dgm:pt>
    <dgm:pt modelId="{77EEC867-725C-4E5C-9FD1-D81B509A8FE8}" type="pres">
      <dgm:prSet presAssocID="{8078D22E-7A36-41F5-8062-5B4AB532EB6A}" presName="background" presStyleLbl="node0" presStyleIdx="1" presStyleCnt="3"/>
      <dgm:spPr/>
    </dgm:pt>
    <dgm:pt modelId="{CDF1F186-C39F-4998-950B-207D78FACAB4}" type="pres">
      <dgm:prSet presAssocID="{8078D22E-7A36-41F5-8062-5B4AB532EB6A}" presName="text" presStyleLbl="fgAcc0" presStyleIdx="1" presStyleCnt="3">
        <dgm:presLayoutVars>
          <dgm:chPref val="3"/>
        </dgm:presLayoutVars>
      </dgm:prSet>
      <dgm:spPr/>
    </dgm:pt>
    <dgm:pt modelId="{DC3CA94E-EA1A-40B3-BCE0-768E2BFA20DD}" type="pres">
      <dgm:prSet presAssocID="{8078D22E-7A36-41F5-8062-5B4AB532EB6A}" presName="hierChild2" presStyleCnt="0"/>
      <dgm:spPr/>
    </dgm:pt>
    <dgm:pt modelId="{DB712761-C46D-4129-B99A-92EDC5762A4B}" type="pres">
      <dgm:prSet presAssocID="{9D0E44BB-CDBC-460B-B1DD-F4F23B6BF931}" presName="hierRoot1" presStyleCnt="0"/>
      <dgm:spPr/>
    </dgm:pt>
    <dgm:pt modelId="{E34D1B2F-90BD-4D29-AF42-C27A22566758}" type="pres">
      <dgm:prSet presAssocID="{9D0E44BB-CDBC-460B-B1DD-F4F23B6BF931}" presName="composite" presStyleCnt="0"/>
      <dgm:spPr/>
    </dgm:pt>
    <dgm:pt modelId="{A46667EB-D28D-46F4-A154-515DD9C27758}" type="pres">
      <dgm:prSet presAssocID="{9D0E44BB-CDBC-460B-B1DD-F4F23B6BF931}" presName="background" presStyleLbl="node0" presStyleIdx="2" presStyleCnt="3"/>
      <dgm:spPr/>
    </dgm:pt>
    <dgm:pt modelId="{9A894697-40E1-42D4-AB76-B4BF60030DBD}" type="pres">
      <dgm:prSet presAssocID="{9D0E44BB-CDBC-460B-B1DD-F4F23B6BF931}" presName="text" presStyleLbl="fgAcc0" presStyleIdx="2" presStyleCnt="3">
        <dgm:presLayoutVars>
          <dgm:chPref val="3"/>
        </dgm:presLayoutVars>
      </dgm:prSet>
      <dgm:spPr/>
    </dgm:pt>
    <dgm:pt modelId="{32D2D2A3-A9FB-4753-B92A-D1299E95EA69}" type="pres">
      <dgm:prSet presAssocID="{9D0E44BB-CDBC-460B-B1DD-F4F23B6BF931}" presName="hierChild2" presStyleCnt="0"/>
      <dgm:spPr/>
    </dgm:pt>
  </dgm:ptLst>
  <dgm:cxnLst>
    <dgm:cxn modelId="{2081B014-CD93-413B-B148-A210961E617A}" type="presOf" srcId="{13B99E56-27BE-4DC9-AA03-2B25B990DE61}" destId="{CCCF1405-33BE-45DB-9D5C-BAB8FA37387F}" srcOrd="0" destOrd="0" presId="urn:microsoft.com/office/officeart/2005/8/layout/hierarchy1"/>
    <dgm:cxn modelId="{5DCAA23D-9AD8-4EF9-87D8-5BFB7475F118}" type="presOf" srcId="{9D0E44BB-CDBC-460B-B1DD-F4F23B6BF931}" destId="{9A894697-40E1-42D4-AB76-B4BF60030DBD}" srcOrd="0" destOrd="0" presId="urn:microsoft.com/office/officeart/2005/8/layout/hierarchy1"/>
    <dgm:cxn modelId="{90F0E049-F14A-4BED-8202-56CD906885D3}" srcId="{C0F24C5E-C635-496B-9D51-659BF0F525C2}" destId="{9D0E44BB-CDBC-460B-B1DD-F4F23B6BF931}" srcOrd="2" destOrd="0" parTransId="{E27462CA-1F00-4318-A2A1-94040F202DD2}" sibTransId="{EC4FCF89-7DBB-4EA3-9E17-8D0C045ED3B3}"/>
    <dgm:cxn modelId="{85521ACC-1799-481B-8D1F-FF2300FE739D}" srcId="{C0F24C5E-C635-496B-9D51-659BF0F525C2}" destId="{8078D22E-7A36-41F5-8062-5B4AB532EB6A}" srcOrd="1" destOrd="0" parTransId="{FD5E17BB-A157-4CB4-A23C-478002B42192}" sibTransId="{DCBFD9BD-D310-461B-B8F9-D5A21DB2D856}"/>
    <dgm:cxn modelId="{9DF947E4-44C1-4D76-B12F-E3946074F090}" type="presOf" srcId="{8078D22E-7A36-41F5-8062-5B4AB532EB6A}" destId="{CDF1F186-C39F-4998-950B-207D78FACAB4}" srcOrd="0" destOrd="0" presId="urn:microsoft.com/office/officeart/2005/8/layout/hierarchy1"/>
    <dgm:cxn modelId="{0E7F4FEB-2743-453E-9B0B-A8B840B8C60C}" type="presOf" srcId="{C0F24C5E-C635-496B-9D51-659BF0F525C2}" destId="{5D140696-F337-41CF-A7C0-97C9B726DB0B}" srcOrd="0" destOrd="0" presId="urn:microsoft.com/office/officeart/2005/8/layout/hierarchy1"/>
    <dgm:cxn modelId="{350273FB-7551-4156-A8EE-125D2DE5E5D1}" srcId="{C0F24C5E-C635-496B-9D51-659BF0F525C2}" destId="{13B99E56-27BE-4DC9-AA03-2B25B990DE61}" srcOrd="0" destOrd="0" parTransId="{198C16AA-B7B0-4225-B368-7F8283538C30}" sibTransId="{E4BF2C4D-B3F9-4244-A2A6-012A58B62F61}"/>
    <dgm:cxn modelId="{6507E8EB-5CC4-4487-9D67-79E64B5E1263}" type="presParOf" srcId="{5D140696-F337-41CF-A7C0-97C9B726DB0B}" destId="{2B21EB64-53DF-4F76-A901-15993CA24128}" srcOrd="0" destOrd="0" presId="urn:microsoft.com/office/officeart/2005/8/layout/hierarchy1"/>
    <dgm:cxn modelId="{4A6EA974-404D-448E-BE36-E3E39DA14BAE}" type="presParOf" srcId="{2B21EB64-53DF-4F76-A901-15993CA24128}" destId="{D6757FBC-6FD7-40ED-BA7E-39397BCD2316}" srcOrd="0" destOrd="0" presId="urn:microsoft.com/office/officeart/2005/8/layout/hierarchy1"/>
    <dgm:cxn modelId="{4EDABE59-C65D-48DA-90D0-CA9DAFAE806F}" type="presParOf" srcId="{D6757FBC-6FD7-40ED-BA7E-39397BCD2316}" destId="{97AAC7B1-9D9B-4E38-B8B3-B3D8E097A671}" srcOrd="0" destOrd="0" presId="urn:microsoft.com/office/officeart/2005/8/layout/hierarchy1"/>
    <dgm:cxn modelId="{1C1E826B-714F-4BD1-A372-0A2F74AD0153}" type="presParOf" srcId="{D6757FBC-6FD7-40ED-BA7E-39397BCD2316}" destId="{CCCF1405-33BE-45DB-9D5C-BAB8FA37387F}" srcOrd="1" destOrd="0" presId="urn:microsoft.com/office/officeart/2005/8/layout/hierarchy1"/>
    <dgm:cxn modelId="{43480D95-842D-420D-90FE-04F93CD9266E}" type="presParOf" srcId="{2B21EB64-53DF-4F76-A901-15993CA24128}" destId="{2650ED81-0550-4C89-9A58-65ED53BA2209}" srcOrd="1" destOrd="0" presId="urn:microsoft.com/office/officeart/2005/8/layout/hierarchy1"/>
    <dgm:cxn modelId="{CDDD825D-BA4B-43BD-B4C6-05D243295092}" type="presParOf" srcId="{5D140696-F337-41CF-A7C0-97C9B726DB0B}" destId="{5B396B21-B0EA-43A8-A345-B59FA0AECA12}" srcOrd="1" destOrd="0" presId="urn:microsoft.com/office/officeart/2005/8/layout/hierarchy1"/>
    <dgm:cxn modelId="{A76690B8-1D53-4A29-8D20-83CEF50F9921}" type="presParOf" srcId="{5B396B21-B0EA-43A8-A345-B59FA0AECA12}" destId="{9907C702-C4FD-4A69-82FD-C395CB0F41BE}" srcOrd="0" destOrd="0" presId="urn:microsoft.com/office/officeart/2005/8/layout/hierarchy1"/>
    <dgm:cxn modelId="{0A405EF2-0F58-4164-9D67-ABE101FB13CC}" type="presParOf" srcId="{9907C702-C4FD-4A69-82FD-C395CB0F41BE}" destId="{77EEC867-725C-4E5C-9FD1-D81B509A8FE8}" srcOrd="0" destOrd="0" presId="urn:microsoft.com/office/officeart/2005/8/layout/hierarchy1"/>
    <dgm:cxn modelId="{43EEC5C3-F1D3-4CF8-A036-3F705E3B936A}" type="presParOf" srcId="{9907C702-C4FD-4A69-82FD-C395CB0F41BE}" destId="{CDF1F186-C39F-4998-950B-207D78FACAB4}" srcOrd="1" destOrd="0" presId="urn:microsoft.com/office/officeart/2005/8/layout/hierarchy1"/>
    <dgm:cxn modelId="{34BA1D9F-E391-4127-80F7-C0517D267B00}" type="presParOf" srcId="{5B396B21-B0EA-43A8-A345-B59FA0AECA12}" destId="{DC3CA94E-EA1A-40B3-BCE0-768E2BFA20DD}" srcOrd="1" destOrd="0" presId="urn:microsoft.com/office/officeart/2005/8/layout/hierarchy1"/>
    <dgm:cxn modelId="{9928401D-9956-426B-B0CD-F952CD583DAD}" type="presParOf" srcId="{5D140696-F337-41CF-A7C0-97C9B726DB0B}" destId="{DB712761-C46D-4129-B99A-92EDC5762A4B}" srcOrd="2" destOrd="0" presId="urn:microsoft.com/office/officeart/2005/8/layout/hierarchy1"/>
    <dgm:cxn modelId="{7EAC0BCA-2206-45C8-BC39-3AC91853CD02}" type="presParOf" srcId="{DB712761-C46D-4129-B99A-92EDC5762A4B}" destId="{E34D1B2F-90BD-4D29-AF42-C27A22566758}" srcOrd="0" destOrd="0" presId="urn:microsoft.com/office/officeart/2005/8/layout/hierarchy1"/>
    <dgm:cxn modelId="{6A456B24-BA64-4E94-A173-AAFBBCD120EA}" type="presParOf" srcId="{E34D1B2F-90BD-4D29-AF42-C27A22566758}" destId="{A46667EB-D28D-46F4-A154-515DD9C27758}" srcOrd="0" destOrd="0" presId="urn:microsoft.com/office/officeart/2005/8/layout/hierarchy1"/>
    <dgm:cxn modelId="{4245FE55-95A4-4072-BC62-7E9691FFB580}" type="presParOf" srcId="{E34D1B2F-90BD-4D29-AF42-C27A22566758}" destId="{9A894697-40E1-42D4-AB76-B4BF60030DBD}" srcOrd="1" destOrd="0" presId="urn:microsoft.com/office/officeart/2005/8/layout/hierarchy1"/>
    <dgm:cxn modelId="{E2E61070-5AEC-4F58-B2F8-89493504188A}" type="presParOf" srcId="{DB712761-C46D-4129-B99A-92EDC5762A4B}" destId="{32D2D2A3-A9FB-4753-B92A-D1299E95EA6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EA16E7-454F-4801-90C4-AF5D660081A3}">
      <dsp:nvSpPr>
        <dsp:cNvPr id="0" name=""/>
        <dsp:cNvSpPr/>
      </dsp:nvSpPr>
      <dsp:spPr>
        <a:xfrm>
          <a:off x="469679" y="982"/>
          <a:ext cx="3997039" cy="25381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4929577-0BEE-4C89-9878-B07755609728}">
      <dsp:nvSpPr>
        <dsp:cNvPr id="0" name=""/>
        <dsp:cNvSpPr/>
      </dsp:nvSpPr>
      <dsp:spPr>
        <a:xfrm>
          <a:off x="913795" y="422892"/>
          <a:ext cx="3997039" cy="25381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SUBJECTUM</a:t>
          </a:r>
          <a:r>
            <a:rPr lang="el-GR" sz="2700" kern="1200"/>
            <a:t>: </a:t>
          </a:r>
          <a:r>
            <a:rPr lang="en-US" sz="2700" kern="1200"/>
            <a:t>ΓΙΝΕΤΑΙ ΛΟΓΟΣ ΓΙΑ ΥΠΗΚΟΟΥΣ ΜΙΑΣ ΠΟΛΙΤΙΚΗΣ ΑΡΧΗΣ (ΚΑΘΥΠΟΤΑΣΣΟΝΤΑΙ)</a:t>
          </a:r>
        </a:p>
      </dsp:txBody>
      <dsp:txXfrm>
        <a:off x="988134" y="497231"/>
        <a:ext cx="3848361" cy="2389442"/>
      </dsp:txXfrm>
    </dsp:sp>
    <dsp:sp modelId="{3284BF91-8D77-433A-9165-9C1AC29F704A}">
      <dsp:nvSpPr>
        <dsp:cNvPr id="0" name=""/>
        <dsp:cNvSpPr/>
      </dsp:nvSpPr>
      <dsp:spPr>
        <a:xfrm>
          <a:off x="5354950" y="982"/>
          <a:ext cx="3997039" cy="25381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CD14261-195D-401D-A96D-9DD38453CFBA}">
      <dsp:nvSpPr>
        <dsp:cNvPr id="0" name=""/>
        <dsp:cNvSpPr/>
      </dsp:nvSpPr>
      <dsp:spPr>
        <a:xfrm>
          <a:off x="5799066" y="422892"/>
          <a:ext cx="3997039" cy="25381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700" kern="1200"/>
            <a:t>Η ΚΑΘΥΠΟΤΑΞΗ ΕΙΤΕ ΕΧΕΙ ΝΟΜΙΚΗ ΜΟΡΦΗ ΕΙΤΕ ΕΧΕΙ ΤΗ ΜΟΡΦΗ ΤΗΣ ΥΠΟΤΑΓΗΣ ΣΕ ΤΥΡΑΝΝΙΚΗ ΕΞΟΥΣΙΑ</a:t>
          </a:r>
          <a:endParaRPr lang="en-US" sz="2700" kern="1200"/>
        </a:p>
      </dsp:txBody>
      <dsp:txXfrm>
        <a:off x="5873405" y="497231"/>
        <a:ext cx="3848361" cy="23894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3375CA-21FF-439D-90AF-C49CFC5FFF49}">
      <dsp:nvSpPr>
        <dsp:cNvPr id="0" name=""/>
        <dsp:cNvSpPr/>
      </dsp:nvSpPr>
      <dsp:spPr>
        <a:xfrm>
          <a:off x="0" y="411912"/>
          <a:ext cx="2887252" cy="18334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EE764B6-78F9-4A5C-88EA-F10929FFB30C}">
      <dsp:nvSpPr>
        <dsp:cNvPr id="0" name=""/>
        <dsp:cNvSpPr/>
      </dsp:nvSpPr>
      <dsp:spPr>
        <a:xfrm>
          <a:off x="320805" y="716678"/>
          <a:ext cx="2887252" cy="18334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/>
            <a:t>Η ΠΡΟΒΛΗΜΑΤΙΚΗ ΤΗΣ ΥΠΟΚΕΙΜΕΝΙΚΟΤΗΤΑΣ ΕΡΕΙΔΕΤΑΙ ΣΤΗΝ ΠΡΟΒΛΗΜΑΤΙΚΗ ΤΗΣ ΥΠΟΣΤΑΣΗΣ: ΣΤΗΝ ΥΠΟΣΤΑΣΗ ΑΝΤΙΣΤΟΙΧΕΙ ΑΥΤΌ ΠΟΥ ΕΊΝΑΙ ΠΑΝΤΑ ΥΠΟΚΕΙΜΕΝΟ ΚΑΤΗΓΟΡΗΣΗΣ ΧΩΡΙΣ ΤΟ ΙΔΙΟ ΝΑ ΕΊΝΑΙ ΚΑΤΗΓΟΡΗΜΑ (ΣΥΜΒΕΒΗΚΟΣ) (ΑΡΙΣΤΟΤΕΛΗΣ).</a:t>
          </a:r>
          <a:endParaRPr lang="en-US" sz="1200" kern="1200"/>
        </a:p>
      </dsp:txBody>
      <dsp:txXfrm>
        <a:off x="374504" y="770377"/>
        <a:ext cx="2779854" cy="1726007"/>
      </dsp:txXfrm>
    </dsp:sp>
    <dsp:sp modelId="{90E88157-9BBF-4918-ACBC-FE53B0166CD8}">
      <dsp:nvSpPr>
        <dsp:cNvPr id="0" name=""/>
        <dsp:cNvSpPr/>
      </dsp:nvSpPr>
      <dsp:spPr>
        <a:xfrm>
          <a:off x="3528863" y="411912"/>
          <a:ext cx="2887252" cy="18334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60D9E44-C94A-46DB-BB82-1DBD675EE10E}">
      <dsp:nvSpPr>
        <dsp:cNvPr id="0" name=""/>
        <dsp:cNvSpPr/>
      </dsp:nvSpPr>
      <dsp:spPr>
        <a:xfrm>
          <a:off x="3849669" y="716678"/>
          <a:ext cx="2887252" cy="18334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DESCARTES</a:t>
          </a:r>
          <a:r>
            <a:rPr lang="el-GR" sz="1200" kern="1200"/>
            <a:t>: Η ΥΠΟΣΤΑΣΗ ΕΊΝΑΙ ΣΚΕΠΤΟΜΕΝΗ </a:t>
          </a:r>
          <a:r>
            <a:rPr lang="en-US" sz="1200" kern="1200"/>
            <a:t>(COGITO)</a:t>
          </a:r>
          <a:r>
            <a:rPr lang="el-GR" sz="1200" kern="1200"/>
            <a:t>(ΚΑΤΑΣΤΑΤΙΚΗ ΑΡΧΗ ΝΕΩΤΕΡΙΚΟΤΗΤΑΣ).</a:t>
          </a:r>
          <a:endParaRPr lang="en-US" sz="1200" kern="1200"/>
        </a:p>
      </dsp:txBody>
      <dsp:txXfrm>
        <a:off x="3903368" y="770377"/>
        <a:ext cx="2779854" cy="1726007"/>
      </dsp:txXfrm>
    </dsp:sp>
    <dsp:sp modelId="{A51F1D6B-0B22-4C00-8BEC-FDFDFF06330A}">
      <dsp:nvSpPr>
        <dsp:cNvPr id="0" name=""/>
        <dsp:cNvSpPr/>
      </dsp:nvSpPr>
      <dsp:spPr>
        <a:xfrm>
          <a:off x="7057727" y="411912"/>
          <a:ext cx="2887252" cy="18334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CF03281-A013-4DF9-A246-734B7295C284}">
      <dsp:nvSpPr>
        <dsp:cNvPr id="0" name=""/>
        <dsp:cNvSpPr/>
      </dsp:nvSpPr>
      <dsp:spPr>
        <a:xfrm>
          <a:off x="7378533" y="716678"/>
          <a:ext cx="2887252" cy="18334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200" kern="1200"/>
            <a:t>ΑΠΌ ΤΟΝ 17</a:t>
          </a:r>
          <a:r>
            <a:rPr lang="el-GR" sz="1200" kern="1200" baseline="30000"/>
            <a:t>Ο</a:t>
          </a:r>
          <a:r>
            <a:rPr lang="el-GR" sz="1200" kern="1200"/>
            <a:t> ΑΙ ΚΑΙ ΕΞΗΣ: ΤΟ ΥΠΟΚΕΙΜΕΝΟ ΕΚΦΡΑΖΕΤΑΙ ΣΕ Α ΕΝΙΚΟ ΠΡΟΣΩΠΟ ΚΑΙ ΕΧΕΙ ΣΥΝΕΙΔΗΣΗ ΤΟΥ ΕΑΥΤΟΥ ΤΟΥ Ως ‘ΕΓΩ’. ΘΕΜΕΛΙΩΣΗ ΠΕΠΡΩΜΕΝΟΥ.</a:t>
          </a:r>
          <a:endParaRPr lang="en-US" sz="1200" kern="1200"/>
        </a:p>
      </dsp:txBody>
      <dsp:txXfrm>
        <a:off x="7432232" y="770377"/>
        <a:ext cx="2779854" cy="172600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326DD0-A5E6-4BD1-ACA0-D5DAE6781EC4}">
      <dsp:nvSpPr>
        <dsp:cNvPr id="0" name=""/>
        <dsp:cNvSpPr/>
      </dsp:nvSpPr>
      <dsp:spPr>
        <a:xfrm>
          <a:off x="0" y="411912"/>
          <a:ext cx="2887252" cy="18334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F66874B-1253-4FB4-9E2B-98121C27ED0F}">
      <dsp:nvSpPr>
        <dsp:cNvPr id="0" name=""/>
        <dsp:cNvSpPr/>
      </dsp:nvSpPr>
      <dsp:spPr>
        <a:xfrm>
          <a:off x="320805" y="716678"/>
          <a:ext cx="2887252" cy="18334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/>
            <a:t>‘Ο ΤΟΠΟΣ ΤΟΥ ΘΕΟΥ’ –ΚΑΤΆ ΤΗ ΝΕΩΤΕΡΙΚΟΤΗΤΑ- ΜΕΤΑΤΡΕΠΕΤΑΙ ΣΕ ΤΟΠΟ ΤΟΥ ΑΝΘΡΩΠΟΥ: ΠΑΝΤΟΓΝΩΣΙΑ ΚΑΙ ΠΑΝΤΟΔΥΝΑΜΙΑ, ‘ΜΗΧΑΝΟΠΟΙΗΣΙΜΟΤΗΤΑ’ ΤΗΣ ΦΥΣΗΣ-ΚΥΡΙΟΣ ΚΑΙ ΚΑΤΟΧΟΣ Της Ο ΑΝΘΡΩΠΟΣ.</a:t>
          </a:r>
          <a:endParaRPr lang="en-US" sz="1400" kern="1200"/>
        </a:p>
      </dsp:txBody>
      <dsp:txXfrm>
        <a:off x="374504" y="770377"/>
        <a:ext cx="2779854" cy="1726007"/>
      </dsp:txXfrm>
    </dsp:sp>
    <dsp:sp modelId="{5BEFDA3B-EC51-41A3-B934-50C983C7D319}">
      <dsp:nvSpPr>
        <dsp:cNvPr id="0" name=""/>
        <dsp:cNvSpPr/>
      </dsp:nvSpPr>
      <dsp:spPr>
        <a:xfrm>
          <a:off x="3528863" y="411912"/>
          <a:ext cx="2887252" cy="18334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009D3A3-D1F0-41F8-8B91-B3AE5D6FE3B9}">
      <dsp:nvSpPr>
        <dsp:cNvPr id="0" name=""/>
        <dsp:cNvSpPr/>
      </dsp:nvSpPr>
      <dsp:spPr>
        <a:xfrm>
          <a:off x="3849669" y="716678"/>
          <a:ext cx="2887252" cy="18334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/>
            <a:t>ΤΟ ΕΊΝΑΙ ΚΆΘΕ ΟΝΤΟΣ ΕΡΜΗΝΕΥΕΤΑΙ ΜΕ ΟΡΟΥΣ ΥΠΟΚΕΙΜΕΝΙΚΟΤΗΤΑΣ (</a:t>
          </a:r>
          <a:r>
            <a:rPr lang="en-US" sz="1400" kern="1200"/>
            <a:t>LEIBNIZ).</a:t>
          </a:r>
        </a:p>
      </dsp:txBody>
      <dsp:txXfrm>
        <a:off x="3903368" y="770377"/>
        <a:ext cx="2779854" cy="1726007"/>
      </dsp:txXfrm>
    </dsp:sp>
    <dsp:sp modelId="{161BA332-EB1F-4CB0-810E-82124C723009}">
      <dsp:nvSpPr>
        <dsp:cNvPr id="0" name=""/>
        <dsp:cNvSpPr/>
      </dsp:nvSpPr>
      <dsp:spPr>
        <a:xfrm>
          <a:off x="7057727" y="411912"/>
          <a:ext cx="2887252" cy="18334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0406140-B7B7-4175-9926-99A37E0651D6}">
      <dsp:nvSpPr>
        <dsp:cNvPr id="0" name=""/>
        <dsp:cNvSpPr/>
      </dsp:nvSpPr>
      <dsp:spPr>
        <a:xfrm>
          <a:off x="7378533" y="716678"/>
          <a:ext cx="2887252" cy="18334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400" kern="1200"/>
            <a:t>Ο ΑΝΘΡΩΠΙΣΜΟΣ ΔΕΝ ΤΟΠΟΘΕΤΕΙ ΨΗΛΑ ΤΗΝ </a:t>
          </a:r>
          <a:r>
            <a:rPr lang="en-US" sz="1400" kern="1200"/>
            <a:t>HUMANITAS </a:t>
          </a:r>
          <a:r>
            <a:rPr lang="el-GR" sz="1400" kern="1200"/>
            <a:t>ΤΟΥ ΑΝΘΡΩΠΟΥ </a:t>
          </a:r>
          <a:r>
            <a:rPr lang="en-US" sz="1400" kern="1200"/>
            <a:t>(EINAI KAI </a:t>
          </a:r>
          <a:r>
            <a:rPr lang="el-GR" sz="1400" kern="1200"/>
            <a:t>ΧΡΟΝΟΣ).</a:t>
          </a:r>
          <a:endParaRPr lang="en-US" sz="1400" kern="1200"/>
        </a:p>
      </dsp:txBody>
      <dsp:txXfrm>
        <a:off x="7432232" y="770377"/>
        <a:ext cx="2779854" cy="172600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AAC7B1-9D9B-4E38-B8B3-B3D8E097A671}">
      <dsp:nvSpPr>
        <dsp:cNvPr id="0" name=""/>
        <dsp:cNvSpPr/>
      </dsp:nvSpPr>
      <dsp:spPr>
        <a:xfrm>
          <a:off x="0" y="411912"/>
          <a:ext cx="2887252" cy="18334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CCF1405-33BE-45DB-9D5C-BAB8FA37387F}">
      <dsp:nvSpPr>
        <dsp:cNvPr id="0" name=""/>
        <dsp:cNvSpPr/>
      </dsp:nvSpPr>
      <dsp:spPr>
        <a:xfrm>
          <a:off x="320805" y="716678"/>
          <a:ext cx="2887252" cy="18334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/>
            <a:t>ΠΕΡΑΤΟΤΗΤΑ ΑΝΘΡΩΠΙΝΗΣ ΣΥΝΘΗΚΗΣ (ΔΙΑΛΥΕΙ ΨΕΥΔΑΙΣΘΗΣΗ ΑΥΤΟΝΟΜΙΑΣ)</a:t>
          </a:r>
          <a:endParaRPr lang="en-US" sz="1500" kern="1200"/>
        </a:p>
      </dsp:txBody>
      <dsp:txXfrm>
        <a:off x="374504" y="770377"/>
        <a:ext cx="2779854" cy="1726007"/>
      </dsp:txXfrm>
    </dsp:sp>
    <dsp:sp modelId="{77EEC867-725C-4E5C-9FD1-D81B509A8FE8}">
      <dsp:nvSpPr>
        <dsp:cNvPr id="0" name=""/>
        <dsp:cNvSpPr/>
      </dsp:nvSpPr>
      <dsp:spPr>
        <a:xfrm>
          <a:off x="3528863" y="411912"/>
          <a:ext cx="2887252" cy="18334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DF1F186-C39F-4998-950B-207D78FACAB4}">
      <dsp:nvSpPr>
        <dsp:cNvPr id="0" name=""/>
        <dsp:cNvSpPr/>
      </dsp:nvSpPr>
      <dsp:spPr>
        <a:xfrm>
          <a:off x="3849669" y="716678"/>
          <a:ext cx="2887252" cy="18334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/>
            <a:t>ΘΕΜΑΤΙΚΗ ΑΣΥΝΕΙΔΗΤΟΥ</a:t>
          </a:r>
          <a:endParaRPr lang="en-US" sz="1500" kern="1200"/>
        </a:p>
      </dsp:txBody>
      <dsp:txXfrm>
        <a:off x="3903368" y="770377"/>
        <a:ext cx="2779854" cy="1726007"/>
      </dsp:txXfrm>
    </dsp:sp>
    <dsp:sp modelId="{A46667EB-D28D-46F4-A154-515DD9C27758}">
      <dsp:nvSpPr>
        <dsp:cNvPr id="0" name=""/>
        <dsp:cNvSpPr/>
      </dsp:nvSpPr>
      <dsp:spPr>
        <a:xfrm>
          <a:off x="7057727" y="411912"/>
          <a:ext cx="2887252" cy="18334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A894697-40E1-42D4-AB76-B4BF60030DBD}">
      <dsp:nvSpPr>
        <dsp:cNvPr id="0" name=""/>
        <dsp:cNvSpPr/>
      </dsp:nvSpPr>
      <dsp:spPr>
        <a:xfrm>
          <a:off x="7378533" y="716678"/>
          <a:ext cx="2887252" cy="18334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/>
            <a:t>ΤΕΧΝΟΚΡΑΤΙΚΗ ΥΠΟΔΟΥΛΩΣΗ/ΧΕΙΡΑΓΩΓΗΣΗ (ΥΠΟΔΟΜΗ ΔΗΜΟΚΡΑΤΙΚΩΝ ΚΟΙΝΩΝΙΩΝ).</a:t>
          </a:r>
          <a:endParaRPr lang="en-US" sz="1500" kern="1200"/>
        </a:p>
      </dsp:txBody>
      <dsp:txXfrm>
        <a:off x="7432232" y="770377"/>
        <a:ext cx="2779854" cy="17260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0032A12-754F-4DF8-AEDE-EC10AF0EAB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ΤΟ ΥΠΟΚΕΙΜΕΝΟ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2DA4FF31-FEA8-4978-AA0B-1B7303BCED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1141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4" name="Rectangle 63">
            <a:extLst>
              <a:ext uri="{FF2B5EF4-FFF2-40B4-BE49-F238E27FC236}">
                <a16:creationId xmlns:a16="http://schemas.microsoft.com/office/drawing/2014/main" id="{3EE1A71F-2664-4E38-A47B-A6F74A66A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895A2202-3CDB-4BEB-B357-591207B19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0669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0F523954-EFBC-4DF4-A526-247FED369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3391" y="624110"/>
            <a:ext cx="9383408" cy="128089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ΤΟ ΠΟΛΙΤΙΚΟ ΥΠΟΚΕΙΜΕΝΟ</a:t>
            </a:r>
          </a:p>
        </p:txBody>
      </p:sp>
      <p:sp>
        <p:nvSpPr>
          <p:cNvPr id="68" name="Freeform 11">
            <a:extLst>
              <a:ext uri="{FF2B5EF4-FFF2-40B4-BE49-F238E27FC236}">
                <a16:creationId xmlns:a16="http://schemas.microsoft.com/office/drawing/2014/main" id="{3AD441E9-6D75-456C-B0AE-40B2012E17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graphicFrame>
        <p:nvGraphicFramePr>
          <p:cNvPr id="60" name="Θέση περιεχομένου 2">
            <a:extLst>
              <a:ext uri="{FF2B5EF4-FFF2-40B4-BE49-F238E27FC236}">
                <a16:creationId xmlns:a16="http://schemas.microsoft.com/office/drawing/2014/main" id="{D6606A09-83A0-4DB8-A0CF-C0E478357E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9346088"/>
              </p:ext>
            </p:extLst>
          </p:nvPr>
        </p:nvGraphicFramePr>
        <p:xfrm>
          <a:off x="961012" y="2930805"/>
          <a:ext cx="10265786" cy="29619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851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46F010-D160-4609-8979-FFD8C1EA6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75AA059C-0692-4549-8B4C-9FD6DB686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3062" y="624110"/>
            <a:ext cx="8131550" cy="1280890"/>
          </a:xfrm>
        </p:spPr>
        <p:txBody>
          <a:bodyPr>
            <a:normAutofit/>
          </a:bodyPr>
          <a:lstStyle/>
          <a:p>
            <a:r>
              <a:rPr lang="el-GR" dirty="0"/>
              <a:t>ΤΟ ΓΡΑΜΜΑΤΙΚΟ ΥΠΟΚΕΙΜΕΝΟ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1B8C4F6-C3AC-4C94-8EC7-E4F7B7E9C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285151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B789310-9859-4942-98C8-3D2F12AAA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" y="228600"/>
            <a:ext cx="2969842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FE9E5460-2AA9-4786-B69C-23DBEF356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E344A2AF-3860-4427-B13E-98021C17AB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DDBDD44E-1DC0-48AB-8FEC-E098D9197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3151FF3E-5E3F-4D82-A684-0003BACEA8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C6CBF27E-7F0C-4489-95A7-82DE1C0460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233BE304-221E-425E-A484-4B2E5F405B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10D5734E-EAEA-4A08-86A9-39BD5563EC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4D47FE86-98D1-4E35-86E4-16E9A19A6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F00661F9-B224-4DB1-8EFB-ABF9402BDE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679DCB4E-8D36-4B7A-AF0C-8399F113AE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4FAD51F6-D24C-4FD6-BEAE-41F0E5A825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87AC773F-6D31-458A-9DD7-76566C8A9C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26" name="Freeform 11">
            <a:extLst>
              <a:ext uri="{FF2B5EF4-FFF2-40B4-BE49-F238E27FC236}">
                <a16:creationId xmlns:a16="http://schemas.microsoft.com/office/drawing/2014/main" id="{91328346-8BAD-4616-B50B-5CFDA5648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411452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E27A3F3-9263-4A2F-8D3F-8A47CF693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3062" y="2133600"/>
            <a:ext cx="8131550" cy="3777622"/>
          </a:xfrm>
        </p:spPr>
        <p:txBody>
          <a:bodyPr>
            <a:normAutofit/>
          </a:bodyPr>
          <a:lstStyle/>
          <a:p>
            <a:r>
              <a:rPr lang="el-GR" dirty="0"/>
              <a:t>ΤΟ ΥΠΟΚΕΙΜΕΝΟ ΤΩΝ ΕΝΕΡΓΗΤΙΚΩΝ ΡΗΜΑΤΩΝ ΚΑΙ ΤΩΝ ΚΑΤΗΓΟΡΗΜΑΤΙΚΩΝ ΠΡΟΤΑΣΕΩΝ</a:t>
            </a:r>
          </a:p>
          <a:p>
            <a:r>
              <a:rPr lang="el-GR" dirty="0"/>
              <a:t>ΝΙΤΣΕ (ΒΟΥΛΗΣΗ ΓΙΑ ΔΥΝΑΜΗ): Η ΠΙΣΤΗ ΣΤΗ ΓΡΑΜΜΑΤΙΚΗ ΕΙΧΕ ΩΣ ΑΠΟΤΕΛΕΣΜΑ ΝΑ ΔΗΜΙΟΥΡΓΗΣΟΥΜΕ ΈΝΑΝ ‘ΦΑΝΤΑΣΤΙΚΟ ΚΟΣΜΟ’ ΠΟΥ ΕΊΝΑΙ ΕΥΚΟΛΟΤΕΡΟ ΓΙΑ ΜΑΣ ΝΑ ΤΟΝ ΕΛΕΓΞΟΥΜΕ ΚΑΙ ΝΑ ΤΟΝ ΚΑΤΟΙΚΗΣΟΥΜΕ.</a:t>
            </a:r>
          </a:p>
        </p:txBody>
      </p:sp>
    </p:spTree>
    <p:extLst>
      <p:ext uri="{BB962C8B-B14F-4D97-AF65-F5344CB8AC3E}">
        <p14:creationId xmlns:p14="http://schemas.microsoft.com/office/powerpoint/2010/main" val="153490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3EE1A71F-2664-4E38-A47B-A6F74A66A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895A2202-3CDB-4BEB-B357-591207B19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0669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5EF8E4BB-ED1A-4FA8-8F14-82D4EB9F6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3391" y="624110"/>
            <a:ext cx="9383408" cy="1280890"/>
          </a:xfrm>
        </p:spPr>
        <p:txBody>
          <a:bodyPr>
            <a:normAutofit/>
          </a:bodyPr>
          <a:lstStyle/>
          <a:p>
            <a:r>
              <a:rPr lang="el-GR">
                <a:solidFill>
                  <a:schemeClr val="bg1"/>
                </a:solidFill>
              </a:rPr>
              <a:t>ΤΟ ΦΙΛΟΣΟΦΙΚΟ ΥΠΟΚΕΙΜΕΝΟ</a:t>
            </a:r>
          </a:p>
        </p:txBody>
      </p:sp>
      <p:sp>
        <p:nvSpPr>
          <p:cNvPr id="17" name="Freeform 11">
            <a:extLst>
              <a:ext uri="{FF2B5EF4-FFF2-40B4-BE49-F238E27FC236}">
                <a16:creationId xmlns:a16="http://schemas.microsoft.com/office/drawing/2014/main" id="{3AD441E9-6D75-456C-B0AE-40B2012E17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graphicFrame>
        <p:nvGraphicFramePr>
          <p:cNvPr id="18" name="Θέση περιεχομένου 2">
            <a:extLst>
              <a:ext uri="{FF2B5EF4-FFF2-40B4-BE49-F238E27FC236}">
                <a16:creationId xmlns:a16="http://schemas.microsoft.com/office/drawing/2014/main" id="{BA1EAC76-B0CE-4459-8B94-23F7F7213C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3640294"/>
              </p:ext>
            </p:extLst>
          </p:nvPr>
        </p:nvGraphicFramePr>
        <p:xfrm>
          <a:off x="961012" y="2930805"/>
          <a:ext cx="10265786" cy="29619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2743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EE1A71F-2664-4E38-A47B-A6F74A66A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95A2202-3CDB-4BEB-B357-591207B19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0669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74328501-6315-4094-AA12-D87746FB8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3391" y="624110"/>
            <a:ext cx="9383408" cy="1280890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HEIDEGGER</a:t>
            </a:r>
            <a:endParaRPr lang="el-GR">
              <a:solidFill>
                <a:schemeClr val="bg1"/>
              </a:solidFill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3AD441E9-6D75-456C-B0AE-40B2012E17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840F1944-95E8-4F13-A169-A415CBAD5A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2166568"/>
              </p:ext>
            </p:extLst>
          </p:nvPr>
        </p:nvGraphicFramePr>
        <p:xfrm>
          <a:off x="961012" y="2930805"/>
          <a:ext cx="10265786" cy="29619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27095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EE1A71F-2664-4E38-A47B-A6F74A66A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95A2202-3CDB-4BEB-B357-591207B19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0669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06DAAD2F-0088-4EFD-94CF-77A229A0B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3391" y="624110"/>
            <a:ext cx="9383408" cy="1280890"/>
          </a:xfrm>
        </p:spPr>
        <p:txBody>
          <a:bodyPr>
            <a:normAutofit/>
          </a:bodyPr>
          <a:lstStyle/>
          <a:p>
            <a:r>
              <a:rPr lang="el-GR">
                <a:solidFill>
                  <a:schemeClr val="bg1"/>
                </a:solidFill>
              </a:rPr>
              <a:t>«ΕΓΩ ΕΙΜΑΙ ΕΝΑΣ ΆΛΛΟΣ», ΡΕΜΠΩ</a:t>
            </a: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3AD441E9-6D75-456C-B0AE-40B2012E17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0D970902-8759-4371-BA9C-81704764BE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4661128"/>
              </p:ext>
            </p:extLst>
          </p:nvPr>
        </p:nvGraphicFramePr>
        <p:xfrm>
          <a:off x="961012" y="2930805"/>
          <a:ext cx="10265786" cy="29619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2024434"/>
      </p:ext>
    </p:extLst>
  </p:cSld>
  <p:clrMapOvr>
    <a:masterClrMapping/>
  </p:clrMapOvr>
</p:sld>
</file>

<file path=ppt/theme/theme1.xml><?xml version="1.0" encoding="utf-8"?>
<a:theme xmlns:a="http://schemas.openxmlformats.org/drawingml/2006/main" name="Θρόισμα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</TotalTime>
  <Words>235</Words>
  <Application>Microsoft Office PowerPoint</Application>
  <PresentationFormat>Ευρεία οθόνη</PresentationFormat>
  <Paragraphs>19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Θρόισμα</vt:lpstr>
      <vt:lpstr>ΤΟ ΥΠΟΚΕΙΜΕΝΟ</vt:lpstr>
      <vt:lpstr>ΤΟ ΠΟΛΙΤΙΚΟ ΥΠΟΚΕΙΜΕΝΟ</vt:lpstr>
      <vt:lpstr>ΤΟ ΓΡΑΜΜΑΤΙΚΟ ΥΠΟΚΕΙΜΕΝΟ</vt:lpstr>
      <vt:lpstr>ΤΟ ΦΙΛΟΣΟΦΙΚΟ ΥΠΟΚΕΙΜΕΝΟ</vt:lpstr>
      <vt:lpstr>HEIDEGGER</vt:lpstr>
      <vt:lpstr>«ΕΓΩ ΕΙΜΑΙ ΕΝΑΣ ΆΛΛΟΣ», ΡΕΜΠΩ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ΤΟ ΥΠΟΚΕΙΜΕΝΟ</dc:title>
  <dc:creator>Φωτεινή Κυριακού</dc:creator>
  <cp:lastModifiedBy>Φωτεινή Κυριακού</cp:lastModifiedBy>
  <cp:revision>1</cp:revision>
  <dcterms:created xsi:type="dcterms:W3CDTF">2021-09-16T15:08:08Z</dcterms:created>
  <dcterms:modified xsi:type="dcterms:W3CDTF">2021-09-16T15:39:15Z</dcterms:modified>
</cp:coreProperties>
</file>