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5C8386D2-61E3-44E8-84EC-25E4915739AB}">
          <p14:sldIdLst>
            <p14:sldId id="256"/>
            <p14:sldId id="257"/>
            <p14:sldId id="258"/>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CAE61D-5BA2-4A26-B0D0-40FDAE69452A}" v="13" dt="2020-11-29T15:14:42.9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8" autoAdjust="0"/>
    <p:restoredTop sz="94660"/>
  </p:normalViewPr>
  <p:slideViewPr>
    <p:cSldViewPr snapToGrid="0">
      <p:cViewPr varScale="1">
        <p:scale>
          <a:sx n="97" d="100"/>
          <a:sy n="97" d="100"/>
        </p:scale>
        <p:origin x="96"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Φωτεινή Κυριακού" userId="70667911f1c7cc56" providerId="LiveId" clId="{3BCAE61D-5BA2-4A26-B0D0-40FDAE69452A}"/>
    <pc:docChg chg="undo custSel mod addSld modSld addSection delSection">
      <pc:chgData name="Φωτεινή Κυριακού" userId="70667911f1c7cc56" providerId="LiveId" clId="{3BCAE61D-5BA2-4A26-B0D0-40FDAE69452A}" dt="2020-11-30T11:27:27.818" v="1634" actId="20577"/>
      <pc:docMkLst>
        <pc:docMk/>
      </pc:docMkLst>
      <pc:sldChg chg="addSp delSp modSp add mod setBg">
        <pc:chgData name="Φωτεινή Κυριακού" userId="70667911f1c7cc56" providerId="LiveId" clId="{3BCAE61D-5BA2-4A26-B0D0-40FDAE69452A}" dt="2020-11-25T19:09:00.970" v="941" actId="26606"/>
        <pc:sldMkLst>
          <pc:docMk/>
          <pc:sldMk cId="2436303634" sldId="257"/>
        </pc:sldMkLst>
        <pc:spChg chg="mod">
          <ac:chgData name="Φωτεινή Κυριακού" userId="70667911f1c7cc56" providerId="LiveId" clId="{3BCAE61D-5BA2-4A26-B0D0-40FDAE69452A}" dt="2020-11-25T19:09:00.970" v="941" actId="26606"/>
          <ac:spMkLst>
            <pc:docMk/>
            <pc:sldMk cId="2436303634" sldId="257"/>
            <ac:spMk id="2" creationId="{B47D0FE7-C7D1-4D1F-9876-FA900F07F049}"/>
          </ac:spMkLst>
        </pc:spChg>
        <pc:spChg chg="del mod">
          <ac:chgData name="Φωτεινή Κυριακού" userId="70667911f1c7cc56" providerId="LiveId" clId="{3BCAE61D-5BA2-4A26-B0D0-40FDAE69452A}" dt="2020-11-25T19:09:00.970" v="941" actId="26606"/>
          <ac:spMkLst>
            <pc:docMk/>
            <pc:sldMk cId="2436303634" sldId="257"/>
            <ac:spMk id="3" creationId="{F227905E-DB55-4E2E-9535-96A58B122858}"/>
          </ac:spMkLst>
        </pc:spChg>
        <pc:spChg chg="add">
          <ac:chgData name="Φωτεινή Κυριακού" userId="70667911f1c7cc56" providerId="LiveId" clId="{3BCAE61D-5BA2-4A26-B0D0-40FDAE69452A}" dt="2020-11-25T19:09:00.970" v="941" actId="26606"/>
          <ac:spMkLst>
            <pc:docMk/>
            <pc:sldMk cId="2436303634" sldId="257"/>
            <ac:spMk id="9" creationId="{BF7E8610-2DF7-4AF0-B876-0F3B7882A6B7}"/>
          </ac:spMkLst>
        </pc:spChg>
        <pc:spChg chg="add">
          <ac:chgData name="Φωτεινή Κυριακού" userId="70667911f1c7cc56" providerId="LiveId" clId="{3BCAE61D-5BA2-4A26-B0D0-40FDAE69452A}" dt="2020-11-25T19:09:00.970" v="941" actId="26606"/>
          <ac:spMkLst>
            <pc:docMk/>
            <pc:sldMk cId="2436303634" sldId="257"/>
            <ac:spMk id="11" creationId="{C1C8C023-62A6-4DA0-8DF4-3F4EA94090DE}"/>
          </ac:spMkLst>
        </pc:spChg>
        <pc:spChg chg="add">
          <ac:chgData name="Φωτεινή Κυριακού" userId="70667911f1c7cc56" providerId="LiveId" clId="{3BCAE61D-5BA2-4A26-B0D0-40FDAE69452A}" dt="2020-11-25T19:09:00.970" v="941" actId="26606"/>
          <ac:spMkLst>
            <pc:docMk/>
            <pc:sldMk cId="2436303634" sldId="257"/>
            <ac:spMk id="13" creationId="{26B9FE07-322E-43FB-8707-C9826BD903EB}"/>
          </ac:spMkLst>
        </pc:spChg>
        <pc:graphicFrameChg chg="add">
          <ac:chgData name="Φωτεινή Κυριακού" userId="70667911f1c7cc56" providerId="LiveId" clId="{3BCAE61D-5BA2-4A26-B0D0-40FDAE69452A}" dt="2020-11-25T19:09:00.970" v="941" actId="26606"/>
          <ac:graphicFrameMkLst>
            <pc:docMk/>
            <pc:sldMk cId="2436303634" sldId="257"/>
            <ac:graphicFrameMk id="5" creationId="{BBDDCC21-A982-4A7A-A9E8-0864C7E327CE}"/>
          </ac:graphicFrameMkLst>
        </pc:graphicFrameChg>
        <pc:picChg chg="add del">
          <ac:chgData name="Φωτεινή Κυριακού" userId="70667911f1c7cc56" providerId="LiveId" clId="{3BCAE61D-5BA2-4A26-B0D0-40FDAE69452A}" dt="2020-11-25T19:08:47.012" v="940" actId="478"/>
          <ac:picMkLst>
            <pc:docMk/>
            <pc:sldMk cId="2436303634" sldId="257"/>
            <ac:picMk id="4" creationId="{683C21A4-8E11-4820-BC12-D0C0E41D90AB}"/>
          </ac:picMkLst>
        </pc:picChg>
      </pc:sldChg>
      <pc:sldChg chg="addSp delSp modSp add mod setBg">
        <pc:chgData name="Φωτεινή Κυριακού" userId="70667911f1c7cc56" providerId="LiveId" clId="{3BCAE61D-5BA2-4A26-B0D0-40FDAE69452A}" dt="2020-11-29T15:13:22.860" v="1114" actId="26606"/>
        <pc:sldMkLst>
          <pc:docMk/>
          <pc:sldMk cId="827691814" sldId="258"/>
        </pc:sldMkLst>
        <pc:spChg chg="mod">
          <ac:chgData name="Φωτεινή Κυριακού" userId="70667911f1c7cc56" providerId="LiveId" clId="{3BCAE61D-5BA2-4A26-B0D0-40FDAE69452A}" dt="2020-11-29T15:13:22.860" v="1114" actId="26606"/>
          <ac:spMkLst>
            <pc:docMk/>
            <pc:sldMk cId="827691814" sldId="258"/>
            <ac:spMk id="2" creationId="{264F5BDA-099D-44F9-A2CB-3D5890227AE7}"/>
          </ac:spMkLst>
        </pc:spChg>
        <pc:spChg chg="add del mod">
          <ac:chgData name="Φωτεινή Κυριακού" userId="70667911f1c7cc56" providerId="LiveId" clId="{3BCAE61D-5BA2-4A26-B0D0-40FDAE69452A}" dt="2020-11-29T15:13:22.860" v="1114" actId="26606"/>
          <ac:spMkLst>
            <pc:docMk/>
            <pc:sldMk cId="827691814" sldId="258"/>
            <ac:spMk id="3" creationId="{1E92A54C-0B63-43FC-A315-235EA64BCDDC}"/>
          </ac:spMkLst>
        </pc:spChg>
        <pc:spChg chg="add del mod">
          <ac:chgData name="Φωτεινή Κυριακού" userId="70667911f1c7cc56" providerId="LiveId" clId="{3BCAE61D-5BA2-4A26-B0D0-40FDAE69452A}" dt="2020-11-29T15:11:56.839" v="1101" actId="478"/>
          <ac:spMkLst>
            <pc:docMk/>
            <pc:sldMk cId="827691814" sldId="258"/>
            <ac:spMk id="4" creationId="{47EE4C82-9FFE-4908-B69E-22D1F85ADCA6}"/>
          </ac:spMkLst>
        </pc:spChg>
        <pc:spChg chg="add del mod">
          <ac:chgData name="Φωτεινή Κυριακού" userId="70667911f1c7cc56" providerId="LiveId" clId="{3BCAE61D-5BA2-4A26-B0D0-40FDAE69452A}" dt="2020-11-29T15:11:27.652" v="1095"/>
          <ac:spMkLst>
            <pc:docMk/>
            <pc:sldMk cId="827691814" sldId="258"/>
            <ac:spMk id="5" creationId="{CAEC41EC-B35F-463F-8E78-04719206EE9C}"/>
          </ac:spMkLst>
        </pc:spChg>
        <pc:spChg chg="add del mod">
          <ac:chgData name="Φωτεινή Κυριακού" userId="70667911f1c7cc56" providerId="LiveId" clId="{3BCAE61D-5BA2-4A26-B0D0-40FDAE69452A}" dt="2020-11-29T15:11:36.024" v="1097"/>
          <ac:spMkLst>
            <pc:docMk/>
            <pc:sldMk cId="827691814" sldId="258"/>
            <ac:spMk id="6" creationId="{4289636E-FE06-4924-807D-14E9811DE523}"/>
          </ac:spMkLst>
        </pc:spChg>
        <pc:spChg chg="add del mod">
          <ac:chgData name="Φωτεινή Κυριακού" userId="70667911f1c7cc56" providerId="LiveId" clId="{3BCAE61D-5BA2-4A26-B0D0-40FDAE69452A}" dt="2020-11-29T15:12:03.130" v="1102"/>
          <ac:spMkLst>
            <pc:docMk/>
            <pc:sldMk cId="827691814" sldId="258"/>
            <ac:spMk id="8" creationId="{FA2F6DA7-9CF9-4129-A5E6-3970846EFF82}"/>
          </ac:spMkLst>
        </pc:spChg>
        <pc:spChg chg="add del">
          <ac:chgData name="Φωτεινή Κυριακού" userId="70667911f1c7cc56" providerId="LiveId" clId="{3BCAE61D-5BA2-4A26-B0D0-40FDAE69452A}" dt="2020-11-29T15:12:31.714" v="1105" actId="26606"/>
          <ac:spMkLst>
            <pc:docMk/>
            <pc:sldMk cId="827691814" sldId="258"/>
            <ac:spMk id="37" creationId="{BDADA868-08FE-425A-AEF9-B622F93730AB}"/>
          </ac:spMkLst>
        </pc:spChg>
        <pc:spChg chg="add del">
          <ac:chgData name="Φωτεινή Κυριακού" userId="70667911f1c7cc56" providerId="LiveId" clId="{3BCAE61D-5BA2-4A26-B0D0-40FDAE69452A}" dt="2020-11-29T15:12:31.714" v="1105" actId="26606"/>
          <ac:spMkLst>
            <pc:docMk/>
            <pc:sldMk cId="827691814" sldId="258"/>
            <ac:spMk id="39" creationId="{4AE17B7F-6C2F-42A9-946F-8FF49617D1EF}"/>
          </ac:spMkLst>
        </pc:spChg>
        <pc:spChg chg="add del">
          <ac:chgData name="Φωτεινή Κυριακού" userId="70667911f1c7cc56" providerId="LiveId" clId="{3BCAE61D-5BA2-4A26-B0D0-40FDAE69452A}" dt="2020-11-29T15:13:22.791" v="1113" actId="26606"/>
          <ac:spMkLst>
            <pc:docMk/>
            <pc:sldMk cId="827691814" sldId="258"/>
            <ac:spMk id="40" creationId="{BDADA868-08FE-425A-AEF9-B622F93730AB}"/>
          </ac:spMkLst>
        </pc:spChg>
        <pc:spChg chg="add del">
          <ac:chgData name="Φωτεινή Κυριακού" userId="70667911f1c7cc56" providerId="LiveId" clId="{3BCAE61D-5BA2-4A26-B0D0-40FDAE69452A}" dt="2020-11-29T15:12:31.714" v="1105" actId="26606"/>
          <ac:spMkLst>
            <pc:docMk/>
            <pc:sldMk cId="827691814" sldId="258"/>
            <ac:spMk id="41" creationId="{A3D9AEEE-1CCD-43C0-BA3E-16D60A6E23C0}"/>
          </ac:spMkLst>
        </pc:spChg>
        <pc:spChg chg="add del">
          <ac:chgData name="Φωτεινή Κυριακού" userId="70667911f1c7cc56" providerId="LiveId" clId="{3BCAE61D-5BA2-4A26-B0D0-40FDAE69452A}" dt="2020-11-29T15:13:22.791" v="1113" actId="26606"/>
          <ac:spMkLst>
            <pc:docMk/>
            <pc:sldMk cId="827691814" sldId="258"/>
            <ac:spMk id="42" creationId="{4AE17B7F-6C2F-42A9-946F-8FF49617D1EF}"/>
          </ac:spMkLst>
        </pc:spChg>
        <pc:spChg chg="add del">
          <ac:chgData name="Φωτεινή Κυριακού" userId="70667911f1c7cc56" providerId="LiveId" clId="{3BCAE61D-5BA2-4A26-B0D0-40FDAE69452A}" dt="2020-11-29T15:12:31.714" v="1105" actId="26606"/>
          <ac:spMkLst>
            <pc:docMk/>
            <pc:sldMk cId="827691814" sldId="258"/>
            <ac:spMk id="43" creationId="{60F880A6-33D3-4EEC-A780-B73559B9F24C}"/>
          </ac:spMkLst>
        </pc:spChg>
        <pc:spChg chg="add del">
          <ac:chgData name="Φωτεινή Κυριακού" userId="70667911f1c7cc56" providerId="LiveId" clId="{3BCAE61D-5BA2-4A26-B0D0-40FDAE69452A}" dt="2020-11-29T15:13:22.791" v="1113" actId="26606"/>
          <ac:spMkLst>
            <pc:docMk/>
            <pc:sldMk cId="827691814" sldId="258"/>
            <ac:spMk id="44" creationId="{6065F8A9-9499-4A44-BDAD-F706130FD826}"/>
          </ac:spMkLst>
        </pc:spChg>
        <pc:spChg chg="add del">
          <ac:chgData name="Φωτεινή Κυριακού" userId="70667911f1c7cc56" providerId="LiveId" clId="{3BCAE61D-5BA2-4A26-B0D0-40FDAE69452A}" dt="2020-11-29T15:12:31.714" v="1105" actId="26606"/>
          <ac:spMkLst>
            <pc:docMk/>
            <pc:sldMk cId="827691814" sldId="258"/>
            <ac:spMk id="45" creationId="{2C6246ED-0535-4496-A8F6-1E80CC4EB853}"/>
          </ac:spMkLst>
        </pc:spChg>
        <pc:spChg chg="add del">
          <ac:chgData name="Φωτεινή Κυριακού" userId="70667911f1c7cc56" providerId="LiveId" clId="{3BCAE61D-5BA2-4A26-B0D0-40FDAE69452A}" dt="2020-11-29T15:13:22.791" v="1113" actId="26606"/>
          <ac:spMkLst>
            <pc:docMk/>
            <pc:sldMk cId="827691814" sldId="258"/>
            <ac:spMk id="46" creationId="{38132C2D-AFE4-478D-A86B-81059C205E06}"/>
          </ac:spMkLst>
        </pc:spChg>
        <pc:spChg chg="add del">
          <ac:chgData name="Φωτεινή Κυριακού" userId="70667911f1c7cc56" providerId="LiveId" clId="{3BCAE61D-5BA2-4A26-B0D0-40FDAE69452A}" dt="2020-11-29T15:13:22.791" v="1113" actId="26606"/>
          <ac:spMkLst>
            <pc:docMk/>
            <pc:sldMk cId="827691814" sldId="258"/>
            <ac:spMk id="47" creationId="{1941746C-2C12-4564-8342-A3055D8361A9}"/>
          </ac:spMkLst>
        </pc:spChg>
        <pc:spChg chg="add del">
          <ac:chgData name="Φωτεινή Κυριακού" userId="70667911f1c7cc56" providerId="LiveId" clId="{3BCAE61D-5BA2-4A26-B0D0-40FDAE69452A}" dt="2020-11-29T15:13:22.791" v="1113" actId="26606"/>
          <ac:spMkLst>
            <pc:docMk/>
            <pc:sldMk cId="827691814" sldId="258"/>
            <ac:spMk id="48" creationId="{205BFD52-DD96-4666-8D77-C636870FD095}"/>
          </ac:spMkLst>
        </pc:spChg>
        <pc:spChg chg="add">
          <ac:chgData name="Φωτεινή Κυριακού" userId="70667911f1c7cc56" providerId="LiveId" clId="{3BCAE61D-5BA2-4A26-B0D0-40FDAE69452A}" dt="2020-11-29T15:13:22.860" v="1114" actId="26606"/>
          <ac:spMkLst>
            <pc:docMk/>
            <pc:sldMk cId="827691814" sldId="258"/>
            <ac:spMk id="54" creationId="{BDADA868-08FE-425A-AEF9-B622F93730AB}"/>
          </ac:spMkLst>
        </pc:spChg>
        <pc:spChg chg="add">
          <ac:chgData name="Φωτεινή Κυριακού" userId="70667911f1c7cc56" providerId="LiveId" clId="{3BCAE61D-5BA2-4A26-B0D0-40FDAE69452A}" dt="2020-11-29T15:13:22.860" v="1114" actId="26606"/>
          <ac:spMkLst>
            <pc:docMk/>
            <pc:sldMk cId="827691814" sldId="258"/>
            <ac:spMk id="55" creationId="{4AE17B7F-6C2F-42A9-946F-8FF49617D1EF}"/>
          </ac:spMkLst>
        </pc:spChg>
        <pc:spChg chg="add">
          <ac:chgData name="Φωτεινή Κυριακού" userId="70667911f1c7cc56" providerId="LiveId" clId="{3BCAE61D-5BA2-4A26-B0D0-40FDAE69452A}" dt="2020-11-29T15:13:22.860" v="1114" actId="26606"/>
          <ac:spMkLst>
            <pc:docMk/>
            <pc:sldMk cId="827691814" sldId="258"/>
            <ac:spMk id="56" creationId="{A3D9AEEE-1CCD-43C0-BA3E-16D60A6E23C0}"/>
          </ac:spMkLst>
        </pc:spChg>
        <pc:spChg chg="add">
          <ac:chgData name="Φωτεινή Κυριακού" userId="70667911f1c7cc56" providerId="LiveId" clId="{3BCAE61D-5BA2-4A26-B0D0-40FDAE69452A}" dt="2020-11-29T15:13:22.860" v="1114" actId="26606"/>
          <ac:spMkLst>
            <pc:docMk/>
            <pc:sldMk cId="827691814" sldId="258"/>
            <ac:spMk id="57" creationId="{60F880A6-33D3-4EEC-A780-B73559B9F24C}"/>
          </ac:spMkLst>
        </pc:spChg>
        <pc:spChg chg="add">
          <ac:chgData name="Φωτεινή Κυριακού" userId="70667911f1c7cc56" providerId="LiveId" clId="{3BCAE61D-5BA2-4A26-B0D0-40FDAE69452A}" dt="2020-11-29T15:13:22.860" v="1114" actId="26606"/>
          <ac:spMkLst>
            <pc:docMk/>
            <pc:sldMk cId="827691814" sldId="258"/>
            <ac:spMk id="58" creationId="{2C6246ED-0535-4496-A8F6-1E80CC4EB853}"/>
          </ac:spMkLst>
        </pc:spChg>
        <pc:grpChg chg="add del">
          <ac:chgData name="Φωτεινή Κυριακού" userId="70667911f1c7cc56" providerId="LiveId" clId="{3BCAE61D-5BA2-4A26-B0D0-40FDAE69452A}" dt="2020-11-29T15:13:22.791" v="1113" actId="26606"/>
          <ac:grpSpMkLst>
            <pc:docMk/>
            <pc:sldMk cId="827691814" sldId="258"/>
            <ac:grpSpMk id="7" creationId="{183CFBA6-CE65-403A-9402-96B75FC89916}"/>
          </ac:grpSpMkLst>
        </pc:grpChg>
        <pc:grpChg chg="add del">
          <ac:chgData name="Φωτεινή Κυριακού" userId="70667911f1c7cc56" providerId="LiveId" clId="{3BCAE61D-5BA2-4A26-B0D0-40FDAE69452A}" dt="2020-11-29T15:12:31.714" v="1105" actId="26606"/>
          <ac:grpSpMkLst>
            <pc:docMk/>
            <pc:sldMk cId="827691814" sldId="258"/>
            <ac:grpSpMk id="9" creationId="{183CFBA6-CE65-403A-9402-96B75FC89916}"/>
          </ac:grpSpMkLst>
        </pc:grpChg>
        <pc:grpChg chg="add del">
          <ac:chgData name="Φωτεινή Κυριακού" userId="70667911f1c7cc56" providerId="LiveId" clId="{3BCAE61D-5BA2-4A26-B0D0-40FDAE69452A}" dt="2020-11-29T15:12:31.714" v="1105" actId="26606"/>
          <ac:grpSpMkLst>
            <pc:docMk/>
            <pc:sldMk cId="827691814" sldId="258"/>
            <ac:grpSpMk id="23" creationId="{C1BC7BDB-967A-4559-AA14-041BCB872DFF}"/>
          </ac:grpSpMkLst>
        </pc:grpChg>
        <pc:grpChg chg="add del">
          <ac:chgData name="Φωτεινή Κυριακού" userId="70667911f1c7cc56" providerId="LiveId" clId="{3BCAE61D-5BA2-4A26-B0D0-40FDAE69452A}" dt="2020-11-29T15:13:22.791" v="1113" actId="26606"/>
          <ac:grpSpMkLst>
            <pc:docMk/>
            <pc:sldMk cId="827691814" sldId="258"/>
            <ac:grpSpMk id="38" creationId="{C1BC7BDB-967A-4559-AA14-041BCB872DFF}"/>
          </ac:grpSpMkLst>
        </pc:grpChg>
        <pc:grpChg chg="add">
          <ac:chgData name="Φωτεινή Κυριακού" userId="70667911f1c7cc56" providerId="LiveId" clId="{3BCAE61D-5BA2-4A26-B0D0-40FDAE69452A}" dt="2020-11-29T15:13:22.860" v="1114" actId="26606"/>
          <ac:grpSpMkLst>
            <pc:docMk/>
            <pc:sldMk cId="827691814" sldId="258"/>
            <ac:grpSpMk id="51" creationId="{183CFBA6-CE65-403A-9402-96B75FC89916}"/>
          </ac:grpSpMkLst>
        </pc:grpChg>
        <pc:grpChg chg="add">
          <ac:chgData name="Φωτεινή Κυριακού" userId="70667911f1c7cc56" providerId="LiveId" clId="{3BCAE61D-5BA2-4A26-B0D0-40FDAE69452A}" dt="2020-11-29T15:13:22.860" v="1114" actId="26606"/>
          <ac:grpSpMkLst>
            <pc:docMk/>
            <pc:sldMk cId="827691814" sldId="258"/>
            <ac:grpSpMk id="53" creationId="{C1BC7BDB-967A-4559-AA14-041BCB872DFF}"/>
          </ac:grpSpMkLst>
        </pc:grpChg>
        <pc:graphicFrameChg chg="add del">
          <ac:chgData name="Φωτεινή Κυριακού" userId="70667911f1c7cc56" providerId="LiveId" clId="{3BCAE61D-5BA2-4A26-B0D0-40FDAE69452A}" dt="2020-11-25T19:09:32.394" v="943" actId="26606"/>
          <ac:graphicFrameMkLst>
            <pc:docMk/>
            <pc:sldMk cId="827691814" sldId="258"/>
            <ac:graphicFrameMk id="6" creationId="{E3F1D74A-DE08-4824-BBC8-5696E88E9274}"/>
          </ac:graphicFrameMkLst>
        </pc:graphicFrameChg>
        <pc:graphicFrameChg chg="add del">
          <ac:chgData name="Φωτεινή Κυριακού" userId="70667911f1c7cc56" providerId="LiveId" clId="{3BCAE61D-5BA2-4A26-B0D0-40FDAE69452A}" dt="2020-11-25T19:09:40.587" v="945" actId="26606"/>
          <ac:graphicFrameMkLst>
            <pc:docMk/>
            <pc:sldMk cId="827691814" sldId="258"/>
            <ac:graphicFrameMk id="8" creationId="{D2E321FA-F710-4541-AA0E-B6266A85043F}"/>
          </ac:graphicFrameMkLst>
        </pc:graphicFrameChg>
        <pc:graphicFrameChg chg="add del">
          <ac:chgData name="Φωτεινή Κυριακού" userId="70667911f1c7cc56" providerId="LiveId" clId="{3BCAE61D-5BA2-4A26-B0D0-40FDAE69452A}" dt="2020-11-25T19:09:45.088" v="947" actId="26606"/>
          <ac:graphicFrameMkLst>
            <pc:docMk/>
            <pc:sldMk cId="827691814" sldId="258"/>
            <ac:graphicFrameMk id="10" creationId="{D390BBE4-BE6A-44D0-AD49-27C54F68C4F3}"/>
          </ac:graphicFrameMkLst>
        </pc:graphicFrameChg>
        <pc:graphicFrameChg chg="add del mod">
          <ac:chgData name="Φωτεινή Κυριακού" userId="70667911f1c7cc56" providerId="LiveId" clId="{3BCAE61D-5BA2-4A26-B0D0-40FDAE69452A}" dt="2020-11-29T15:12:31.714" v="1105" actId="26606"/>
          <ac:graphicFrameMkLst>
            <pc:docMk/>
            <pc:sldMk cId="827691814" sldId="258"/>
            <ac:graphicFrameMk id="22" creationId="{130CB2D2-22BE-4396-B8BE-4145ABB7705E}"/>
          </ac:graphicFrameMkLst>
        </pc:graphicFrameChg>
        <pc:graphicFrameChg chg="add del">
          <ac:chgData name="Φωτεινή Κυριακού" userId="70667911f1c7cc56" providerId="LiveId" clId="{3BCAE61D-5BA2-4A26-B0D0-40FDAE69452A}" dt="2020-11-29T15:13:22.791" v="1113" actId="26606"/>
          <ac:graphicFrameMkLst>
            <pc:docMk/>
            <pc:sldMk cId="827691814" sldId="258"/>
            <ac:graphicFrameMk id="49" creationId="{48BD9B03-8FFB-44FC-BBC2-DE436EAD2925}"/>
          </ac:graphicFrameMkLst>
        </pc:graphicFrameChg>
        <pc:graphicFrameChg chg="add">
          <ac:chgData name="Φωτεινή Κυριακού" userId="70667911f1c7cc56" providerId="LiveId" clId="{3BCAE61D-5BA2-4A26-B0D0-40FDAE69452A}" dt="2020-11-29T15:13:22.860" v="1114" actId="26606"/>
          <ac:graphicFrameMkLst>
            <pc:docMk/>
            <pc:sldMk cId="827691814" sldId="258"/>
            <ac:graphicFrameMk id="59" creationId="{4CEB7F7C-2674-4394-82A6-FB46ED9005C9}"/>
          </ac:graphicFrameMkLst>
        </pc:graphicFrameChg>
      </pc:sldChg>
      <pc:sldChg chg="addSp delSp modSp add mod setBg delDesignElem">
        <pc:chgData name="Φωτεινή Κυριακού" userId="70667911f1c7cc56" providerId="LiveId" clId="{3BCAE61D-5BA2-4A26-B0D0-40FDAE69452A}" dt="2020-11-30T11:27:27.818" v="1634" actId="20577"/>
        <pc:sldMkLst>
          <pc:docMk/>
          <pc:sldMk cId="3667776156" sldId="259"/>
        </pc:sldMkLst>
        <pc:spChg chg="add mod">
          <ac:chgData name="Φωτεινή Κυριακού" userId="70667911f1c7cc56" providerId="LiveId" clId="{3BCAE61D-5BA2-4A26-B0D0-40FDAE69452A}" dt="2020-11-30T11:27:27.818" v="1634" actId="20577"/>
          <ac:spMkLst>
            <pc:docMk/>
            <pc:sldMk cId="3667776156" sldId="259"/>
            <ac:spMk id="3" creationId="{EF71F8E1-871D-4635-A913-CB91F97BE437}"/>
          </ac:spMkLst>
        </pc:spChg>
        <pc:spChg chg="add mod">
          <ac:chgData name="Φωτεινή Κυριακού" userId="70667911f1c7cc56" providerId="LiveId" clId="{3BCAE61D-5BA2-4A26-B0D0-40FDAE69452A}" dt="2020-11-29T15:24:34.447" v="1633" actId="20577"/>
          <ac:spMkLst>
            <pc:docMk/>
            <pc:sldMk cId="3667776156" sldId="259"/>
            <ac:spMk id="4" creationId="{904C6A5A-4E49-424F-AB5A-63E00735AC09}"/>
          </ac:spMkLst>
        </pc:spChg>
        <pc:spChg chg="add">
          <ac:chgData name="Φωτεινή Κυριακού" userId="70667911f1c7cc56" providerId="LiveId" clId="{3BCAE61D-5BA2-4A26-B0D0-40FDAE69452A}" dt="2020-11-29T15:14:49.034" v="1140" actId="26606"/>
          <ac:spMkLst>
            <pc:docMk/>
            <pc:sldMk cId="3667776156" sldId="259"/>
            <ac:spMk id="6" creationId="{0A46F010-D160-4609-8979-FFD8C1EA6C43}"/>
          </ac:spMkLst>
        </pc:spChg>
        <pc:spChg chg="add del">
          <ac:chgData name="Φωτεινή Κυριακού" userId="70667911f1c7cc56" providerId="LiveId" clId="{3BCAE61D-5BA2-4A26-B0D0-40FDAE69452A}" dt="2020-11-29T15:13:03.711" v="1108" actId="26606"/>
          <ac:spMkLst>
            <pc:docMk/>
            <pc:sldMk cId="3667776156" sldId="259"/>
            <ac:spMk id="7" creationId="{7E1C44A2-4B37-4B14-B90B-368A88D05E69}"/>
          </ac:spMkLst>
        </pc:spChg>
        <pc:spChg chg="add">
          <ac:chgData name="Φωτεινή Κυριακού" userId="70667911f1c7cc56" providerId="LiveId" clId="{3BCAE61D-5BA2-4A26-B0D0-40FDAE69452A}" dt="2020-11-29T15:14:49.034" v="1140" actId="26606"/>
          <ac:spMkLst>
            <pc:docMk/>
            <pc:sldMk cId="3667776156" sldId="259"/>
            <ac:spMk id="8" creationId="{81B8C4F6-C3AC-4C94-8EC7-E4F7B7E9CDB6}"/>
          </ac:spMkLst>
        </pc:spChg>
        <pc:spChg chg="add del">
          <ac:chgData name="Φωτεινή Κυριακού" userId="70667911f1c7cc56" providerId="LiveId" clId="{3BCAE61D-5BA2-4A26-B0D0-40FDAE69452A}" dt="2020-11-29T15:13:13.775" v="1110" actId="26606"/>
          <ac:spMkLst>
            <pc:docMk/>
            <pc:sldMk cId="3667776156" sldId="259"/>
            <ac:spMk id="9" creationId="{059D4B08-2FD7-4795-B867-90033141C32A}"/>
          </ac:spMkLst>
        </pc:spChg>
        <pc:spChg chg="add del">
          <ac:chgData name="Φωτεινή Κυριακού" userId="70667911f1c7cc56" providerId="LiveId" clId="{3BCAE61D-5BA2-4A26-B0D0-40FDAE69452A}" dt="2020-11-29T15:13:13.775" v="1110" actId="26606"/>
          <ac:spMkLst>
            <pc:docMk/>
            <pc:sldMk cId="3667776156" sldId="259"/>
            <ac:spMk id="10" creationId="{FBDDE715-DC1D-4B19-9FCF-8B62FCE8E6E4}"/>
          </ac:spMkLst>
        </pc:spChg>
        <pc:spChg chg="add del">
          <ac:chgData name="Φωτεινή Κυριακού" userId="70667911f1c7cc56" providerId="LiveId" clId="{3BCAE61D-5BA2-4A26-B0D0-40FDAE69452A}" dt="2020-11-29T15:13:13.775" v="1110" actId="26606"/>
          <ac:spMkLst>
            <pc:docMk/>
            <pc:sldMk cId="3667776156" sldId="259"/>
            <ac:spMk id="11" creationId="{0FEAB822-F0FD-4704-BB9F-0294145AD5F2}"/>
          </ac:spMkLst>
        </pc:spChg>
        <pc:spChg chg="add del">
          <ac:chgData name="Φωτεινή Κυριακού" userId="70667911f1c7cc56" providerId="LiveId" clId="{3BCAE61D-5BA2-4A26-B0D0-40FDAE69452A}" dt="2020-11-29T15:14:42.914" v="1139"/>
          <ac:spMkLst>
            <pc:docMk/>
            <pc:sldMk cId="3667776156" sldId="259"/>
            <ac:spMk id="13" creationId="{8E612726-6AD2-4BFC-B44A-BA092E156CC7}"/>
          </ac:spMkLst>
        </pc:spChg>
        <pc:spChg chg="add del">
          <ac:chgData name="Φωτεινή Κυριακού" userId="70667911f1c7cc56" providerId="LiveId" clId="{3BCAE61D-5BA2-4A26-B0D0-40FDAE69452A}" dt="2020-11-29T15:14:42.914" v="1139"/>
          <ac:spMkLst>
            <pc:docMk/>
            <pc:sldMk cId="3667776156" sldId="259"/>
            <ac:spMk id="14" creationId="{884B9C2C-FD52-48EF-8BDE-720C5030FE99}"/>
          </ac:spMkLst>
        </pc:spChg>
        <pc:spChg chg="add del">
          <ac:chgData name="Φωτεινή Κυριακού" userId="70667911f1c7cc56" providerId="LiveId" clId="{3BCAE61D-5BA2-4A26-B0D0-40FDAE69452A}" dt="2020-11-29T15:14:42.914" v="1139"/>
          <ac:spMkLst>
            <pc:docMk/>
            <pc:sldMk cId="3667776156" sldId="259"/>
            <ac:spMk id="15" creationId="{A1DE0485-65C8-4D95-9B34-C55884FC2780}"/>
          </ac:spMkLst>
        </pc:spChg>
        <pc:spChg chg="add">
          <ac:chgData name="Φωτεινή Κυριακού" userId="70667911f1c7cc56" providerId="LiveId" clId="{3BCAE61D-5BA2-4A26-B0D0-40FDAE69452A}" dt="2020-11-29T15:14:49.034" v="1140" actId="26606"/>
          <ac:spMkLst>
            <pc:docMk/>
            <pc:sldMk cId="3667776156" sldId="259"/>
            <ac:spMk id="41" creationId="{91328346-8BAD-4616-B50B-5CFDA5648D6A}"/>
          </ac:spMkLst>
        </pc:spChg>
        <pc:grpChg chg="add">
          <ac:chgData name="Φωτεινή Κυριακού" userId="70667911f1c7cc56" providerId="LiveId" clId="{3BCAE61D-5BA2-4A26-B0D0-40FDAE69452A}" dt="2020-11-29T15:14:49.034" v="1140" actId="26606"/>
          <ac:grpSpMkLst>
            <pc:docMk/>
            <pc:sldMk cId="3667776156" sldId="259"/>
            <ac:grpSpMk id="12" creationId="{0B789310-9859-4942-98C8-3D2F12AAAE73}"/>
          </ac:grpSpMkLst>
        </pc:grpChg>
        <pc:grpChg chg="add">
          <ac:chgData name="Φωτεινή Κυριακού" userId="70667911f1c7cc56" providerId="LiveId" clId="{3BCAE61D-5BA2-4A26-B0D0-40FDAE69452A}" dt="2020-11-29T15:14:49.034" v="1140" actId="26606"/>
          <ac:grpSpMkLst>
            <pc:docMk/>
            <pc:sldMk cId="3667776156" sldId="259"/>
            <ac:grpSpMk id="27" creationId="{6F1CEC7A-E419-4950-AA57-B00546C29CAF}"/>
          </ac:grpSpMkLst>
        </pc:grpChg>
        <pc:picChg chg="add del mod">
          <ac:chgData name="Φωτεινή Κυριακού" userId="70667911f1c7cc56" providerId="LiveId" clId="{3BCAE61D-5BA2-4A26-B0D0-40FDAE69452A}" dt="2020-11-29T15:14:25.532" v="1137" actId="478"/>
          <ac:picMkLst>
            <pc:docMk/>
            <pc:sldMk cId="3667776156" sldId="259"/>
            <ac:picMk id="2" creationId="{62B99798-2BC2-4386-8282-6B53018ADC5D}"/>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C86F32-F1FB-4B47-9CA8-783F1EFB96E8}" type="doc">
      <dgm:prSet loTypeId="urn:microsoft.com/office/officeart/2005/8/layout/hierarchy1" loCatId="hierarchy" qsTypeId="urn:microsoft.com/office/officeart/2005/8/quickstyle/simple4" qsCatId="simple" csTypeId="urn:microsoft.com/office/officeart/2005/8/colors/accent1_2" csCatId="accent1"/>
      <dgm:spPr/>
      <dgm:t>
        <a:bodyPr/>
        <a:lstStyle/>
        <a:p>
          <a:endParaRPr lang="en-US"/>
        </a:p>
      </dgm:t>
    </dgm:pt>
    <dgm:pt modelId="{3C0D4C77-6411-4177-98DF-C55EEA4F27AE}">
      <dgm:prSet/>
      <dgm:spPr/>
      <dgm:t>
        <a:bodyPr/>
        <a:lstStyle/>
        <a:p>
          <a:r>
            <a:rPr lang="el-GR"/>
            <a:t>Εμπεριέχεται στη φιλοσοφία του Καντ: δεοντολογική ηθική : ορισμένες πράξεις είναι αφ’ εαυτών υποχρεωτικές ή απαγορευμένες ηθικώς</a:t>
          </a:r>
          <a:endParaRPr lang="en-US"/>
        </a:p>
      </dgm:t>
    </dgm:pt>
    <dgm:pt modelId="{61B1ADDA-0C75-4276-BCB1-3C0B830F54BB}" type="parTrans" cxnId="{502023B7-1091-4DE9-9CE8-8C5254EDD373}">
      <dgm:prSet/>
      <dgm:spPr/>
      <dgm:t>
        <a:bodyPr/>
        <a:lstStyle/>
        <a:p>
          <a:endParaRPr lang="en-US"/>
        </a:p>
      </dgm:t>
    </dgm:pt>
    <dgm:pt modelId="{0F1F17BA-3F30-4425-A7D1-71550CF3BAF6}" type="sibTrans" cxnId="{502023B7-1091-4DE9-9CE8-8C5254EDD373}">
      <dgm:prSet/>
      <dgm:spPr/>
      <dgm:t>
        <a:bodyPr/>
        <a:lstStyle/>
        <a:p>
          <a:endParaRPr lang="en-US"/>
        </a:p>
      </dgm:t>
    </dgm:pt>
    <dgm:pt modelId="{B87D15DB-0286-4EC4-B445-AFDC215FD8F8}">
      <dgm:prSet/>
      <dgm:spPr/>
      <dgm:t>
        <a:bodyPr/>
        <a:lstStyle/>
        <a:p>
          <a:r>
            <a:rPr lang="el-GR"/>
            <a:t>Αριστοτέλης: τελεολογική  ηθική : ανεξάρτητα από τα μέσα που χρησιμοποιούνται, σημασία έχει </a:t>
          </a:r>
          <a:r>
            <a:rPr lang="el-GR" i="1"/>
            <a:t>το τέλος (</a:t>
          </a:r>
          <a:r>
            <a:rPr lang="el-GR"/>
            <a:t>ευτυχία</a:t>
          </a:r>
          <a:r>
            <a:rPr lang="el-GR" i="1"/>
            <a:t>).</a:t>
          </a:r>
          <a:endParaRPr lang="en-US"/>
        </a:p>
      </dgm:t>
    </dgm:pt>
    <dgm:pt modelId="{F24F1BE8-3293-4020-B50C-3640C816DF40}" type="parTrans" cxnId="{A91FE8BA-B83A-4058-AE9A-486E6D447F71}">
      <dgm:prSet/>
      <dgm:spPr/>
      <dgm:t>
        <a:bodyPr/>
        <a:lstStyle/>
        <a:p>
          <a:endParaRPr lang="en-US"/>
        </a:p>
      </dgm:t>
    </dgm:pt>
    <dgm:pt modelId="{24DB37EF-FC8B-4698-BCEE-370344B75D71}" type="sibTrans" cxnId="{A91FE8BA-B83A-4058-AE9A-486E6D447F71}">
      <dgm:prSet/>
      <dgm:spPr/>
      <dgm:t>
        <a:bodyPr/>
        <a:lstStyle/>
        <a:p>
          <a:endParaRPr lang="en-US"/>
        </a:p>
      </dgm:t>
    </dgm:pt>
    <dgm:pt modelId="{88E967D2-04E0-4481-9C1D-F05AF2B47793}" type="pres">
      <dgm:prSet presAssocID="{C0C86F32-F1FB-4B47-9CA8-783F1EFB96E8}" presName="hierChild1" presStyleCnt="0">
        <dgm:presLayoutVars>
          <dgm:chPref val="1"/>
          <dgm:dir/>
          <dgm:animOne val="branch"/>
          <dgm:animLvl val="lvl"/>
          <dgm:resizeHandles/>
        </dgm:presLayoutVars>
      </dgm:prSet>
      <dgm:spPr/>
    </dgm:pt>
    <dgm:pt modelId="{A055EBE9-CDCA-437A-9F82-3CE87DC253E7}" type="pres">
      <dgm:prSet presAssocID="{3C0D4C77-6411-4177-98DF-C55EEA4F27AE}" presName="hierRoot1" presStyleCnt="0"/>
      <dgm:spPr/>
    </dgm:pt>
    <dgm:pt modelId="{E41CAAB7-427E-418F-87DB-D4F0F4689A82}" type="pres">
      <dgm:prSet presAssocID="{3C0D4C77-6411-4177-98DF-C55EEA4F27AE}" presName="composite" presStyleCnt="0"/>
      <dgm:spPr/>
    </dgm:pt>
    <dgm:pt modelId="{06AED8CD-A4A4-4644-BFBD-97C34057BB94}" type="pres">
      <dgm:prSet presAssocID="{3C0D4C77-6411-4177-98DF-C55EEA4F27AE}" presName="background" presStyleLbl="node0" presStyleIdx="0" presStyleCnt="2"/>
      <dgm:spPr/>
    </dgm:pt>
    <dgm:pt modelId="{994FEF79-D7CE-4D18-97BF-AB4404DC1321}" type="pres">
      <dgm:prSet presAssocID="{3C0D4C77-6411-4177-98DF-C55EEA4F27AE}" presName="text" presStyleLbl="fgAcc0" presStyleIdx="0" presStyleCnt="2">
        <dgm:presLayoutVars>
          <dgm:chPref val="3"/>
        </dgm:presLayoutVars>
      </dgm:prSet>
      <dgm:spPr/>
    </dgm:pt>
    <dgm:pt modelId="{355FFE9C-CD03-4FEF-A3ED-F3D86602747A}" type="pres">
      <dgm:prSet presAssocID="{3C0D4C77-6411-4177-98DF-C55EEA4F27AE}" presName="hierChild2" presStyleCnt="0"/>
      <dgm:spPr/>
    </dgm:pt>
    <dgm:pt modelId="{4728C4FB-B4E0-4A32-8AAC-7B6721062E8E}" type="pres">
      <dgm:prSet presAssocID="{B87D15DB-0286-4EC4-B445-AFDC215FD8F8}" presName="hierRoot1" presStyleCnt="0"/>
      <dgm:spPr/>
    </dgm:pt>
    <dgm:pt modelId="{AB74D858-A82B-4F33-A001-F2374612641B}" type="pres">
      <dgm:prSet presAssocID="{B87D15DB-0286-4EC4-B445-AFDC215FD8F8}" presName="composite" presStyleCnt="0"/>
      <dgm:spPr/>
    </dgm:pt>
    <dgm:pt modelId="{47763114-2EA6-42B6-AE32-0C96A7615EEB}" type="pres">
      <dgm:prSet presAssocID="{B87D15DB-0286-4EC4-B445-AFDC215FD8F8}" presName="background" presStyleLbl="node0" presStyleIdx="1" presStyleCnt="2"/>
      <dgm:spPr/>
    </dgm:pt>
    <dgm:pt modelId="{C4F138A0-3691-4722-966C-CCD7288721E3}" type="pres">
      <dgm:prSet presAssocID="{B87D15DB-0286-4EC4-B445-AFDC215FD8F8}" presName="text" presStyleLbl="fgAcc0" presStyleIdx="1" presStyleCnt="2">
        <dgm:presLayoutVars>
          <dgm:chPref val="3"/>
        </dgm:presLayoutVars>
      </dgm:prSet>
      <dgm:spPr/>
    </dgm:pt>
    <dgm:pt modelId="{8B8A440E-878D-4736-9CFE-C8B412C13CFD}" type="pres">
      <dgm:prSet presAssocID="{B87D15DB-0286-4EC4-B445-AFDC215FD8F8}" presName="hierChild2" presStyleCnt="0"/>
      <dgm:spPr/>
    </dgm:pt>
  </dgm:ptLst>
  <dgm:cxnLst>
    <dgm:cxn modelId="{B774D100-76F3-480F-9B4A-53A82C43D9A1}" type="presOf" srcId="{C0C86F32-F1FB-4B47-9CA8-783F1EFB96E8}" destId="{88E967D2-04E0-4481-9C1D-F05AF2B47793}" srcOrd="0" destOrd="0" presId="urn:microsoft.com/office/officeart/2005/8/layout/hierarchy1"/>
    <dgm:cxn modelId="{F7907A75-7D6B-4D65-84E2-38DA90A173D0}" type="presOf" srcId="{B87D15DB-0286-4EC4-B445-AFDC215FD8F8}" destId="{C4F138A0-3691-4722-966C-CCD7288721E3}" srcOrd="0" destOrd="0" presId="urn:microsoft.com/office/officeart/2005/8/layout/hierarchy1"/>
    <dgm:cxn modelId="{61FB4C9E-B69F-40F6-A471-D4AA720FAE5D}" type="presOf" srcId="{3C0D4C77-6411-4177-98DF-C55EEA4F27AE}" destId="{994FEF79-D7CE-4D18-97BF-AB4404DC1321}" srcOrd="0" destOrd="0" presId="urn:microsoft.com/office/officeart/2005/8/layout/hierarchy1"/>
    <dgm:cxn modelId="{502023B7-1091-4DE9-9CE8-8C5254EDD373}" srcId="{C0C86F32-F1FB-4B47-9CA8-783F1EFB96E8}" destId="{3C0D4C77-6411-4177-98DF-C55EEA4F27AE}" srcOrd="0" destOrd="0" parTransId="{61B1ADDA-0C75-4276-BCB1-3C0B830F54BB}" sibTransId="{0F1F17BA-3F30-4425-A7D1-71550CF3BAF6}"/>
    <dgm:cxn modelId="{A91FE8BA-B83A-4058-AE9A-486E6D447F71}" srcId="{C0C86F32-F1FB-4B47-9CA8-783F1EFB96E8}" destId="{B87D15DB-0286-4EC4-B445-AFDC215FD8F8}" srcOrd="1" destOrd="0" parTransId="{F24F1BE8-3293-4020-B50C-3640C816DF40}" sibTransId="{24DB37EF-FC8B-4698-BCEE-370344B75D71}"/>
    <dgm:cxn modelId="{0B8D39C8-8184-44F9-AEA4-02EB87CEA425}" type="presParOf" srcId="{88E967D2-04E0-4481-9C1D-F05AF2B47793}" destId="{A055EBE9-CDCA-437A-9F82-3CE87DC253E7}" srcOrd="0" destOrd="0" presId="urn:microsoft.com/office/officeart/2005/8/layout/hierarchy1"/>
    <dgm:cxn modelId="{DC87BDFD-1794-4CD4-B343-46166246A946}" type="presParOf" srcId="{A055EBE9-CDCA-437A-9F82-3CE87DC253E7}" destId="{E41CAAB7-427E-418F-87DB-D4F0F4689A82}" srcOrd="0" destOrd="0" presId="urn:microsoft.com/office/officeart/2005/8/layout/hierarchy1"/>
    <dgm:cxn modelId="{2F2FBD1D-97C8-4094-AAED-3E4C6E14C482}" type="presParOf" srcId="{E41CAAB7-427E-418F-87DB-D4F0F4689A82}" destId="{06AED8CD-A4A4-4644-BFBD-97C34057BB94}" srcOrd="0" destOrd="0" presId="urn:microsoft.com/office/officeart/2005/8/layout/hierarchy1"/>
    <dgm:cxn modelId="{0A9DB8EB-334A-4A14-8DD8-DFB72633B587}" type="presParOf" srcId="{E41CAAB7-427E-418F-87DB-D4F0F4689A82}" destId="{994FEF79-D7CE-4D18-97BF-AB4404DC1321}" srcOrd="1" destOrd="0" presId="urn:microsoft.com/office/officeart/2005/8/layout/hierarchy1"/>
    <dgm:cxn modelId="{86E4CF2E-6579-40D4-9470-86D5BDDA67DC}" type="presParOf" srcId="{A055EBE9-CDCA-437A-9F82-3CE87DC253E7}" destId="{355FFE9C-CD03-4FEF-A3ED-F3D86602747A}" srcOrd="1" destOrd="0" presId="urn:microsoft.com/office/officeart/2005/8/layout/hierarchy1"/>
    <dgm:cxn modelId="{8D340D8F-6845-44FD-848C-F11CE6DC4BE0}" type="presParOf" srcId="{88E967D2-04E0-4481-9C1D-F05AF2B47793}" destId="{4728C4FB-B4E0-4A32-8AAC-7B6721062E8E}" srcOrd="1" destOrd="0" presId="urn:microsoft.com/office/officeart/2005/8/layout/hierarchy1"/>
    <dgm:cxn modelId="{85EBFF9A-4A3F-4CFF-8280-880A7A95EA24}" type="presParOf" srcId="{4728C4FB-B4E0-4A32-8AAC-7B6721062E8E}" destId="{AB74D858-A82B-4F33-A001-F2374612641B}" srcOrd="0" destOrd="0" presId="urn:microsoft.com/office/officeart/2005/8/layout/hierarchy1"/>
    <dgm:cxn modelId="{C30FBD79-9863-4EF2-8DB1-AF4B267E2D96}" type="presParOf" srcId="{AB74D858-A82B-4F33-A001-F2374612641B}" destId="{47763114-2EA6-42B6-AE32-0C96A7615EEB}" srcOrd="0" destOrd="0" presId="urn:microsoft.com/office/officeart/2005/8/layout/hierarchy1"/>
    <dgm:cxn modelId="{19488E4F-DAEB-4109-9083-D6901DBE3658}" type="presParOf" srcId="{AB74D858-A82B-4F33-A001-F2374612641B}" destId="{C4F138A0-3691-4722-966C-CCD7288721E3}" srcOrd="1" destOrd="0" presId="urn:microsoft.com/office/officeart/2005/8/layout/hierarchy1"/>
    <dgm:cxn modelId="{BEE6B5CC-AD39-42B2-A924-67CC0DA294E0}" type="presParOf" srcId="{4728C4FB-B4E0-4A32-8AAC-7B6721062E8E}" destId="{8B8A440E-878D-4736-9CFE-C8B412C13CF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CE3C86-E2A3-4584-8C22-599949DD408B}"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1D7E402E-C8E4-422E-8892-7819B4F7E9B5}">
      <dgm:prSet/>
      <dgm:spPr/>
      <dgm:t>
        <a:bodyPr/>
        <a:lstStyle/>
        <a:p>
          <a:r>
            <a:rPr lang="el-GR"/>
            <a:t>ΩΣ ΠΡΟΘΕΣΗ: «Δεν υπάρχει πουθενά οτιδήποτε στον κόσμο, ούτε άλλωστε εν γένει πέραν αυτού, που να μπορεί να νοηθεί ως καλό και που να μπορεί ανεπιφύλακτα να θεωρηθεί ως τέτοιο, πέραν της αγαθής βούλησης»</a:t>
          </a:r>
          <a:endParaRPr lang="en-US"/>
        </a:p>
      </dgm:t>
    </dgm:pt>
    <dgm:pt modelId="{6C39D3B8-083F-47A5-8CDD-A13D45731A44}" type="parTrans" cxnId="{F21B34AB-378B-48BD-A36D-408706964877}">
      <dgm:prSet/>
      <dgm:spPr/>
      <dgm:t>
        <a:bodyPr/>
        <a:lstStyle/>
        <a:p>
          <a:endParaRPr lang="en-US"/>
        </a:p>
      </dgm:t>
    </dgm:pt>
    <dgm:pt modelId="{C11972B7-AF2F-4307-ADB2-BC839ACDAD5F}" type="sibTrans" cxnId="{F21B34AB-378B-48BD-A36D-408706964877}">
      <dgm:prSet/>
      <dgm:spPr/>
      <dgm:t>
        <a:bodyPr/>
        <a:lstStyle/>
        <a:p>
          <a:endParaRPr lang="en-US"/>
        </a:p>
      </dgm:t>
    </dgm:pt>
    <dgm:pt modelId="{86D91518-AA81-47D3-A159-1D843B65189D}">
      <dgm:prSet/>
      <dgm:spPr/>
      <dgm:t>
        <a:bodyPr/>
        <a:lstStyle/>
        <a:p>
          <a:r>
            <a:rPr lang="en-US"/>
            <a:t>Kant, </a:t>
          </a:r>
          <a:r>
            <a:rPr lang="el-GR"/>
            <a:t>Μεταφυσική των ηθών.</a:t>
          </a:r>
          <a:endParaRPr lang="en-US"/>
        </a:p>
      </dgm:t>
    </dgm:pt>
    <dgm:pt modelId="{DFBB0F7F-4228-4116-B06F-F8BCA0C898AD}" type="parTrans" cxnId="{B79FB2CF-A10F-4803-AED1-720E04962634}">
      <dgm:prSet/>
      <dgm:spPr/>
      <dgm:t>
        <a:bodyPr/>
        <a:lstStyle/>
        <a:p>
          <a:endParaRPr lang="en-US"/>
        </a:p>
      </dgm:t>
    </dgm:pt>
    <dgm:pt modelId="{F4A7562D-1547-48E7-A020-BE3C708AE1FB}" type="sibTrans" cxnId="{B79FB2CF-A10F-4803-AED1-720E04962634}">
      <dgm:prSet/>
      <dgm:spPr/>
      <dgm:t>
        <a:bodyPr/>
        <a:lstStyle/>
        <a:p>
          <a:endParaRPr lang="en-US"/>
        </a:p>
      </dgm:t>
    </dgm:pt>
    <dgm:pt modelId="{029A0189-B574-45CC-AAFD-90E1DDC9DE9A}">
      <dgm:prSet/>
      <dgm:spPr/>
      <dgm:t>
        <a:bodyPr/>
        <a:lstStyle/>
        <a:p>
          <a:r>
            <a:rPr lang="el-GR"/>
            <a:t>Η ΗΘΙΚΟΤΗΤΑ ΤΟΠΟΘΕΤΕΙΤΑΙ ΣΤΗΝ ΠΡΟΘΕΣΗ ΚΑΙ ΌΧΙ ΣΤΗΝ ΠΡΑΞΗ (μη συνεπειοκρατική ηθική).</a:t>
          </a:r>
          <a:endParaRPr lang="en-US"/>
        </a:p>
      </dgm:t>
    </dgm:pt>
    <dgm:pt modelId="{6326F09D-0394-4F9A-8F2F-EC7C1ED8921F}" type="parTrans" cxnId="{D0C9EB0D-F1D3-4E10-A788-B88A01C3E36F}">
      <dgm:prSet/>
      <dgm:spPr/>
      <dgm:t>
        <a:bodyPr/>
        <a:lstStyle/>
        <a:p>
          <a:endParaRPr lang="en-US"/>
        </a:p>
      </dgm:t>
    </dgm:pt>
    <dgm:pt modelId="{85210146-C1F3-44FE-AD09-3807A11E8F8F}" type="sibTrans" cxnId="{D0C9EB0D-F1D3-4E10-A788-B88A01C3E36F}">
      <dgm:prSet/>
      <dgm:spPr/>
      <dgm:t>
        <a:bodyPr/>
        <a:lstStyle/>
        <a:p>
          <a:endParaRPr lang="en-US"/>
        </a:p>
      </dgm:t>
    </dgm:pt>
    <dgm:pt modelId="{5E2A3CF5-8FDA-4BEF-81E2-F53CE6F2DC79}">
      <dgm:prSet/>
      <dgm:spPr/>
      <dgm:t>
        <a:bodyPr/>
        <a:lstStyle/>
        <a:p>
          <a:r>
            <a:rPr lang="el-GR"/>
            <a:t>Καντιανή ηθική=ηθελημένη απόσπαση από τη φυσικότητα των ροπών (απόρριψη χαρισμάτων)</a:t>
          </a:r>
          <a:endParaRPr lang="en-US"/>
        </a:p>
      </dgm:t>
    </dgm:pt>
    <dgm:pt modelId="{D407C528-0686-4E54-B92D-67F8F0B0CFB1}" type="parTrans" cxnId="{E6BA3CA4-D68D-4D3E-9127-1B7D794675DD}">
      <dgm:prSet/>
      <dgm:spPr/>
      <dgm:t>
        <a:bodyPr/>
        <a:lstStyle/>
        <a:p>
          <a:endParaRPr lang="en-US"/>
        </a:p>
      </dgm:t>
    </dgm:pt>
    <dgm:pt modelId="{6EF1D0BD-62E6-4F0C-8D6F-165A3A1AF422}" type="sibTrans" cxnId="{E6BA3CA4-D68D-4D3E-9127-1B7D794675DD}">
      <dgm:prSet/>
      <dgm:spPr/>
      <dgm:t>
        <a:bodyPr/>
        <a:lstStyle/>
        <a:p>
          <a:endParaRPr lang="en-US"/>
        </a:p>
      </dgm:t>
    </dgm:pt>
    <dgm:pt modelId="{741E5426-4FCC-4D40-A55F-51C8067C1E60}" type="pres">
      <dgm:prSet presAssocID="{4ACE3C86-E2A3-4584-8C22-599949DD408B}" presName="vert0" presStyleCnt="0">
        <dgm:presLayoutVars>
          <dgm:dir/>
          <dgm:animOne val="branch"/>
          <dgm:animLvl val="lvl"/>
        </dgm:presLayoutVars>
      </dgm:prSet>
      <dgm:spPr/>
    </dgm:pt>
    <dgm:pt modelId="{9FD3A47F-CA9B-438D-B0AF-C28C9E6BF3C1}" type="pres">
      <dgm:prSet presAssocID="{1D7E402E-C8E4-422E-8892-7819B4F7E9B5}" presName="thickLine" presStyleLbl="alignNode1" presStyleIdx="0" presStyleCnt="4"/>
      <dgm:spPr/>
    </dgm:pt>
    <dgm:pt modelId="{CAE54A1D-F77C-4751-AF64-081761D09B3A}" type="pres">
      <dgm:prSet presAssocID="{1D7E402E-C8E4-422E-8892-7819B4F7E9B5}" presName="horz1" presStyleCnt="0"/>
      <dgm:spPr/>
    </dgm:pt>
    <dgm:pt modelId="{F65F5132-1953-43C5-8B7D-23B033FF9ED7}" type="pres">
      <dgm:prSet presAssocID="{1D7E402E-C8E4-422E-8892-7819B4F7E9B5}" presName="tx1" presStyleLbl="revTx" presStyleIdx="0" presStyleCnt="4"/>
      <dgm:spPr/>
    </dgm:pt>
    <dgm:pt modelId="{2A268392-2A20-46CC-BBE5-F1988DC02686}" type="pres">
      <dgm:prSet presAssocID="{1D7E402E-C8E4-422E-8892-7819B4F7E9B5}" presName="vert1" presStyleCnt="0"/>
      <dgm:spPr/>
    </dgm:pt>
    <dgm:pt modelId="{CDAE4A62-B35E-469D-B4A1-D2E770D85CC9}" type="pres">
      <dgm:prSet presAssocID="{86D91518-AA81-47D3-A159-1D843B65189D}" presName="thickLine" presStyleLbl="alignNode1" presStyleIdx="1" presStyleCnt="4"/>
      <dgm:spPr/>
    </dgm:pt>
    <dgm:pt modelId="{23D71BDB-BDAB-4883-BAF2-BA9EE15063FE}" type="pres">
      <dgm:prSet presAssocID="{86D91518-AA81-47D3-A159-1D843B65189D}" presName="horz1" presStyleCnt="0"/>
      <dgm:spPr/>
    </dgm:pt>
    <dgm:pt modelId="{4F38E843-F6FF-4C65-B61C-9FA6BDB5A771}" type="pres">
      <dgm:prSet presAssocID="{86D91518-AA81-47D3-A159-1D843B65189D}" presName="tx1" presStyleLbl="revTx" presStyleIdx="1" presStyleCnt="4"/>
      <dgm:spPr/>
    </dgm:pt>
    <dgm:pt modelId="{CCAA18F7-931A-4006-918C-CEFF099BBC42}" type="pres">
      <dgm:prSet presAssocID="{86D91518-AA81-47D3-A159-1D843B65189D}" presName="vert1" presStyleCnt="0"/>
      <dgm:spPr/>
    </dgm:pt>
    <dgm:pt modelId="{32A41AA1-CA14-4A22-AA2B-43D0BC7D94A0}" type="pres">
      <dgm:prSet presAssocID="{029A0189-B574-45CC-AAFD-90E1DDC9DE9A}" presName="thickLine" presStyleLbl="alignNode1" presStyleIdx="2" presStyleCnt="4"/>
      <dgm:spPr/>
    </dgm:pt>
    <dgm:pt modelId="{5EBB1135-2B98-453C-907D-2F11C2DA82AA}" type="pres">
      <dgm:prSet presAssocID="{029A0189-B574-45CC-AAFD-90E1DDC9DE9A}" presName="horz1" presStyleCnt="0"/>
      <dgm:spPr/>
    </dgm:pt>
    <dgm:pt modelId="{45615798-71BE-447D-9906-F1E5E1FAE0AF}" type="pres">
      <dgm:prSet presAssocID="{029A0189-B574-45CC-AAFD-90E1DDC9DE9A}" presName="tx1" presStyleLbl="revTx" presStyleIdx="2" presStyleCnt="4"/>
      <dgm:spPr/>
    </dgm:pt>
    <dgm:pt modelId="{533232EB-B579-4171-AEBF-0744FA662D4F}" type="pres">
      <dgm:prSet presAssocID="{029A0189-B574-45CC-AAFD-90E1DDC9DE9A}" presName="vert1" presStyleCnt="0"/>
      <dgm:spPr/>
    </dgm:pt>
    <dgm:pt modelId="{F60EA213-2E14-499F-9D72-ECFEE77B1DFD}" type="pres">
      <dgm:prSet presAssocID="{5E2A3CF5-8FDA-4BEF-81E2-F53CE6F2DC79}" presName="thickLine" presStyleLbl="alignNode1" presStyleIdx="3" presStyleCnt="4"/>
      <dgm:spPr/>
    </dgm:pt>
    <dgm:pt modelId="{A5BA3EF0-C369-49FD-8904-7FE7F3689EF2}" type="pres">
      <dgm:prSet presAssocID="{5E2A3CF5-8FDA-4BEF-81E2-F53CE6F2DC79}" presName="horz1" presStyleCnt="0"/>
      <dgm:spPr/>
    </dgm:pt>
    <dgm:pt modelId="{F474DE8E-9D7D-4D35-8874-F9A99F89C0EF}" type="pres">
      <dgm:prSet presAssocID="{5E2A3CF5-8FDA-4BEF-81E2-F53CE6F2DC79}" presName="tx1" presStyleLbl="revTx" presStyleIdx="3" presStyleCnt="4"/>
      <dgm:spPr/>
    </dgm:pt>
    <dgm:pt modelId="{6CBE2F03-5898-40CA-9C1C-E143A4221816}" type="pres">
      <dgm:prSet presAssocID="{5E2A3CF5-8FDA-4BEF-81E2-F53CE6F2DC79}" presName="vert1" presStyleCnt="0"/>
      <dgm:spPr/>
    </dgm:pt>
  </dgm:ptLst>
  <dgm:cxnLst>
    <dgm:cxn modelId="{2E234608-6C48-4746-B6F1-ED8F7A19A16B}" type="presOf" srcId="{86D91518-AA81-47D3-A159-1D843B65189D}" destId="{4F38E843-F6FF-4C65-B61C-9FA6BDB5A771}" srcOrd="0" destOrd="0" presId="urn:microsoft.com/office/officeart/2008/layout/LinedList"/>
    <dgm:cxn modelId="{D0C9EB0D-F1D3-4E10-A788-B88A01C3E36F}" srcId="{4ACE3C86-E2A3-4584-8C22-599949DD408B}" destId="{029A0189-B574-45CC-AAFD-90E1DDC9DE9A}" srcOrd="2" destOrd="0" parTransId="{6326F09D-0394-4F9A-8F2F-EC7C1ED8921F}" sibTransId="{85210146-C1F3-44FE-AD09-3807A11E8F8F}"/>
    <dgm:cxn modelId="{EDC6393F-83E7-40DC-8E35-D213B37FD488}" type="presOf" srcId="{4ACE3C86-E2A3-4584-8C22-599949DD408B}" destId="{741E5426-4FCC-4D40-A55F-51C8067C1E60}" srcOrd="0" destOrd="0" presId="urn:microsoft.com/office/officeart/2008/layout/LinedList"/>
    <dgm:cxn modelId="{5CD59B5D-ADC3-4241-88FB-81EBFADA37BC}" type="presOf" srcId="{5E2A3CF5-8FDA-4BEF-81E2-F53CE6F2DC79}" destId="{F474DE8E-9D7D-4D35-8874-F9A99F89C0EF}" srcOrd="0" destOrd="0" presId="urn:microsoft.com/office/officeart/2008/layout/LinedList"/>
    <dgm:cxn modelId="{49436245-D8B7-4ED0-8EE5-E0F20B6E6233}" type="presOf" srcId="{029A0189-B574-45CC-AAFD-90E1DDC9DE9A}" destId="{45615798-71BE-447D-9906-F1E5E1FAE0AF}" srcOrd="0" destOrd="0" presId="urn:microsoft.com/office/officeart/2008/layout/LinedList"/>
    <dgm:cxn modelId="{3A17499D-9243-4468-A686-6BC02487673F}" type="presOf" srcId="{1D7E402E-C8E4-422E-8892-7819B4F7E9B5}" destId="{F65F5132-1953-43C5-8B7D-23B033FF9ED7}" srcOrd="0" destOrd="0" presId="urn:microsoft.com/office/officeart/2008/layout/LinedList"/>
    <dgm:cxn modelId="{E6BA3CA4-D68D-4D3E-9127-1B7D794675DD}" srcId="{4ACE3C86-E2A3-4584-8C22-599949DD408B}" destId="{5E2A3CF5-8FDA-4BEF-81E2-F53CE6F2DC79}" srcOrd="3" destOrd="0" parTransId="{D407C528-0686-4E54-B92D-67F8F0B0CFB1}" sibTransId="{6EF1D0BD-62E6-4F0C-8D6F-165A3A1AF422}"/>
    <dgm:cxn modelId="{F21B34AB-378B-48BD-A36D-408706964877}" srcId="{4ACE3C86-E2A3-4584-8C22-599949DD408B}" destId="{1D7E402E-C8E4-422E-8892-7819B4F7E9B5}" srcOrd="0" destOrd="0" parTransId="{6C39D3B8-083F-47A5-8CDD-A13D45731A44}" sibTransId="{C11972B7-AF2F-4307-ADB2-BC839ACDAD5F}"/>
    <dgm:cxn modelId="{B79FB2CF-A10F-4803-AED1-720E04962634}" srcId="{4ACE3C86-E2A3-4584-8C22-599949DD408B}" destId="{86D91518-AA81-47D3-A159-1D843B65189D}" srcOrd="1" destOrd="0" parTransId="{DFBB0F7F-4228-4116-B06F-F8BCA0C898AD}" sibTransId="{F4A7562D-1547-48E7-A020-BE3C708AE1FB}"/>
    <dgm:cxn modelId="{8FA0F15D-8EBF-46A3-B585-2CE70B8B742A}" type="presParOf" srcId="{741E5426-4FCC-4D40-A55F-51C8067C1E60}" destId="{9FD3A47F-CA9B-438D-B0AF-C28C9E6BF3C1}" srcOrd="0" destOrd="0" presId="urn:microsoft.com/office/officeart/2008/layout/LinedList"/>
    <dgm:cxn modelId="{74BED459-72AA-4DE3-A920-D9C56A3C8F63}" type="presParOf" srcId="{741E5426-4FCC-4D40-A55F-51C8067C1E60}" destId="{CAE54A1D-F77C-4751-AF64-081761D09B3A}" srcOrd="1" destOrd="0" presId="urn:microsoft.com/office/officeart/2008/layout/LinedList"/>
    <dgm:cxn modelId="{AF5D3B1F-FDCB-41B9-82AC-A0FE6827E031}" type="presParOf" srcId="{CAE54A1D-F77C-4751-AF64-081761D09B3A}" destId="{F65F5132-1953-43C5-8B7D-23B033FF9ED7}" srcOrd="0" destOrd="0" presId="urn:microsoft.com/office/officeart/2008/layout/LinedList"/>
    <dgm:cxn modelId="{DE8C6ED9-4861-4EB8-93E9-78F280BFA5EF}" type="presParOf" srcId="{CAE54A1D-F77C-4751-AF64-081761D09B3A}" destId="{2A268392-2A20-46CC-BBE5-F1988DC02686}" srcOrd="1" destOrd="0" presId="urn:microsoft.com/office/officeart/2008/layout/LinedList"/>
    <dgm:cxn modelId="{5CFD16B0-93C8-47AE-9E03-BEF74F23BDF0}" type="presParOf" srcId="{741E5426-4FCC-4D40-A55F-51C8067C1E60}" destId="{CDAE4A62-B35E-469D-B4A1-D2E770D85CC9}" srcOrd="2" destOrd="0" presId="urn:microsoft.com/office/officeart/2008/layout/LinedList"/>
    <dgm:cxn modelId="{9F214F27-F1D6-4931-A3AA-F5677081B55C}" type="presParOf" srcId="{741E5426-4FCC-4D40-A55F-51C8067C1E60}" destId="{23D71BDB-BDAB-4883-BAF2-BA9EE15063FE}" srcOrd="3" destOrd="0" presId="urn:microsoft.com/office/officeart/2008/layout/LinedList"/>
    <dgm:cxn modelId="{C988F4F2-0409-4D7C-B531-77834EEEB520}" type="presParOf" srcId="{23D71BDB-BDAB-4883-BAF2-BA9EE15063FE}" destId="{4F38E843-F6FF-4C65-B61C-9FA6BDB5A771}" srcOrd="0" destOrd="0" presId="urn:microsoft.com/office/officeart/2008/layout/LinedList"/>
    <dgm:cxn modelId="{CCC18F70-83CF-44A3-9A0E-EBCF2DF00667}" type="presParOf" srcId="{23D71BDB-BDAB-4883-BAF2-BA9EE15063FE}" destId="{CCAA18F7-931A-4006-918C-CEFF099BBC42}" srcOrd="1" destOrd="0" presId="urn:microsoft.com/office/officeart/2008/layout/LinedList"/>
    <dgm:cxn modelId="{C23E4D89-0A4A-411F-AB19-0CA2173E53DE}" type="presParOf" srcId="{741E5426-4FCC-4D40-A55F-51C8067C1E60}" destId="{32A41AA1-CA14-4A22-AA2B-43D0BC7D94A0}" srcOrd="4" destOrd="0" presId="urn:microsoft.com/office/officeart/2008/layout/LinedList"/>
    <dgm:cxn modelId="{30AE3537-4B7B-459F-A746-CF2920452751}" type="presParOf" srcId="{741E5426-4FCC-4D40-A55F-51C8067C1E60}" destId="{5EBB1135-2B98-453C-907D-2F11C2DA82AA}" srcOrd="5" destOrd="0" presId="urn:microsoft.com/office/officeart/2008/layout/LinedList"/>
    <dgm:cxn modelId="{12E9343F-4212-4C4F-8432-FA4C1EA17BBA}" type="presParOf" srcId="{5EBB1135-2B98-453C-907D-2F11C2DA82AA}" destId="{45615798-71BE-447D-9906-F1E5E1FAE0AF}" srcOrd="0" destOrd="0" presId="urn:microsoft.com/office/officeart/2008/layout/LinedList"/>
    <dgm:cxn modelId="{AA95507D-AA64-41B6-9BB3-3F954E9F4B6D}" type="presParOf" srcId="{5EBB1135-2B98-453C-907D-2F11C2DA82AA}" destId="{533232EB-B579-4171-AEBF-0744FA662D4F}" srcOrd="1" destOrd="0" presId="urn:microsoft.com/office/officeart/2008/layout/LinedList"/>
    <dgm:cxn modelId="{4A828DD7-7C17-44C8-8145-137FB60ED43B}" type="presParOf" srcId="{741E5426-4FCC-4D40-A55F-51C8067C1E60}" destId="{F60EA213-2E14-499F-9D72-ECFEE77B1DFD}" srcOrd="6" destOrd="0" presId="urn:microsoft.com/office/officeart/2008/layout/LinedList"/>
    <dgm:cxn modelId="{0ABF24F7-3137-4D0A-A5C0-D5F242122AD6}" type="presParOf" srcId="{741E5426-4FCC-4D40-A55F-51C8067C1E60}" destId="{A5BA3EF0-C369-49FD-8904-7FE7F3689EF2}" srcOrd="7" destOrd="0" presId="urn:microsoft.com/office/officeart/2008/layout/LinedList"/>
    <dgm:cxn modelId="{5C118B8E-72BF-4D79-AC80-4EC0905C6F3F}" type="presParOf" srcId="{A5BA3EF0-C369-49FD-8904-7FE7F3689EF2}" destId="{F474DE8E-9D7D-4D35-8874-F9A99F89C0EF}" srcOrd="0" destOrd="0" presId="urn:microsoft.com/office/officeart/2008/layout/LinedList"/>
    <dgm:cxn modelId="{48E35DF7-8EF0-4210-98FB-C980A3304B17}" type="presParOf" srcId="{A5BA3EF0-C369-49FD-8904-7FE7F3689EF2}" destId="{6CBE2F03-5898-40CA-9C1C-E143A422181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AED8CD-A4A4-4644-BFBD-97C34057BB94}">
      <dsp:nvSpPr>
        <dsp:cNvPr id="0" name=""/>
        <dsp:cNvSpPr/>
      </dsp:nvSpPr>
      <dsp:spPr>
        <a:xfrm>
          <a:off x="469679"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994FEF79-D7CE-4D18-97BF-AB4404DC1321}">
      <dsp:nvSpPr>
        <dsp:cNvPr id="0" name=""/>
        <dsp:cNvSpPr/>
      </dsp:nvSpPr>
      <dsp:spPr>
        <a:xfrm>
          <a:off x="913795"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Εμπεριέχεται στη φιλοσοφία του Καντ: δεοντολογική ηθική : ορισμένες πράξεις είναι αφ’ εαυτών υποχρεωτικές ή απαγορευμένες ηθικώς</a:t>
          </a:r>
          <a:endParaRPr lang="en-US" sz="2300" kern="1200"/>
        </a:p>
      </dsp:txBody>
      <dsp:txXfrm>
        <a:off x="988134" y="497231"/>
        <a:ext cx="3848361" cy="2389442"/>
      </dsp:txXfrm>
    </dsp:sp>
    <dsp:sp modelId="{47763114-2EA6-42B6-AE32-0C96A7615EEB}">
      <dsp:nvSpPr>
        <dsp:cNvPr id="0" name=""/>
        <dsp:cNvSpPr/>
      </dsp:nvSpPr>
      <dsp:spPr>
        <a:xfrm>
          <a:off x="5354950"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C4F138A0-3691-4722-966C-CCD7288721E3}">
      <dsp:nvSpPr>
        <dsp:cNvPr id="0" name=""/>
        <dsp:cNvSpPr/>
      </dsp:nvSpPr>
      <dsp:spPr>
        <a:xfrm>
          <a:off x="5799066"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Αριστοτέλης: τελεολογική  ηθική : ανεξάρτητα από τα μέσα που χρησιμοποιούνται, σημασία έχει </a:t>
          </a:r>
          <a:r>
            <a:rPr lang="el-GR" sz="2300" i="1" kern="1200"/>
            <a:t>το τέλος (</a:t>
          </a:r>
          <a:r>
            <a:rPr lang="el-GR" sz="2300" kern="1200"/>
            <a:t>ευτυχία</a:t>
          </a:r>
          <a:r>
            <a:rPr lang="el-GR" sz="2300" i="1" kern="1200"/>
            <a:t>).</a:t>
          </a:r>
          <a:endParaRPr lang="en-US" sz="2300" kern="1200"/>
        </a:p>
      </dsp:txBody>
      <dsp:txXfrm>
        <a:off x="5873405" y="497231"/>
        <a:ext cx="3848361" cy="2389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3A47F-CA9B-438D-B0AF-C28C9E6BF3C1}">
      <dsp:nvSpPr>
        <dsp:cNvPr id="0" name=""/>
        <dsp:cNvSpPr/>
      </dsp:nvSpPr>
      <dsp:spPr>
        <a:xfrm>
          <a:off x="0" y="0"/>
          <a:ext cx="6832212" cy="0"/>
        </a:xfrm>
        <a:prstGeom prst="lin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65F5132-1953-43C5-8B7D-23B033FF9ED7}">
      <dsp:nvSpPr>
        <dsp:cNvPr id="0" name=""/>
        <dsp:cNvSpPr/>
      </dsp:nvSpPr>
      <dsp:spPr>
        <a:xfrm>
          <a:off x="0" y="0"/>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ΩΣ ΠΡΟΘΕΣΗ: «Δεν υπάρχει πουθενά οτιδήποτε στον κόσμο, ούτε άλλωστε εν γένει πέραν αυτού, που να μπορεί να νοηθεί ως καλό και που να μπορεί ανεπιφύλακτα να θεωρηθεί ως τέτοιο, πέραν της αγαθής βούλησης»</a:t>
          </a:r>
          <a:endParaRPr lang="en-US" sz="1800" kern="1200"/>
        </a:p>
      </dsp:txBody>
      <dsp:txXfrm>
        <a:off x="0" y="0"/>
        <a:ext cx="6832212" cy="1316194"/>
      </dsp:txXfrm>
    </dsp:sp>
    <dsp:sp modelId="{CDAE4A62-B35E-469D-B4A1-D2E770D85CC9}">
      <dsp:nvSpPr>
        <dsp:cNvPr id="0" name=""/>
        <dsp:cNvSpPr/>
      </dsp:nvSpPr>
      <dsp:spPr>
        <a:xfrm>
          <a:off x="0" y="1316194"/>
          <a:ext cx="6832212" cy="0"/>
        </a:xfrm>
        <a:prstGeom prst="lin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4F38E843-F6FF-4C65-B61C-9FA6BDB5A771}">
      <dsp:nvSpPr>
        <dsp:cNvPr id="0" name=""/>
        <dsp:cNvSpPr/>
      </dsp:nvSpPr>
      <dsp:spPr>
        <a:xfrm>
          <a:off x="0" y="1316194"/>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Kant, </a:t>
          </a:r>
          <a:r>
            <a:rPr lang="el-GR" sz="1800" kern="1200"/>
            <a:t>Μεταφυσική των ηθών.</a:t>
          </a:r>
          <a:endParaRPr lang="en-US" sz="1800" kern="1200"/>
        </a:p>
      </dsp:txBody>
      <dsp:txXfrm>
        <a:off x="0" y="1316194"/>
        <a:ext cx="6832212" cy="1316194"/>
      </dsp:txXfrm>
    </dsp:sp>
    <dsp:sp modelId="{32A41AA1-CA14-4A22-AA2B-43D0BC7D94A0}">
      <dsp:nvSpPr>
        <dsp:cNvPr id="0" name=""/>
        <dsp:cNvSpPr/>
      </dsp:nvSpPr>
      <dsp:spPr>
        <a:xfrm>
          <a:off x="0" y="2632389"/>
          <a:ext cx="6832212" cy="0"/>
        </a:xfrm>
        <a:prstGeom prst="lin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45615798-71BE-447D-9906-F1E5E1FAE0AF}">
      <dsp:nvSpPr>
        <dsp:cNvPr id="0" name=""/>
        <dsp:cNvSpPr/>
      </dsp:nvSpPr>
      <dsp:spPr>
        <a:xfrm>
          <a:off x="0" y="2632389"/>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Η ΗΘΙΚΟΤΗΤΑ ΤΟΠΟΘΕΤΕΙΤΑΙ ΣΤΗΝ ΠΡΟΘΕΣΗ ΚΑΙ ΌΧΙ ΣΤΗΝ ΠΡΑΞΗ (μη συνεπειοκρατική ηθική).</a:t>
          </a:r>
          <a:endParaRPr lang="en-US" sz="1800" kern="1200"/>
        </a:p>
      </dsp:txBody>
      <dsp:txXfrm>
        <a:off x="0" y="2632389"/>
        <a:ext cx="6832212" cy="1316194"/>
      </dsp:txXfrm>
    </dsp:sp>
    <dsp:sp modelId="{F60EA213-2E14-499F-9D72-ECFEE77B1DFD}">
      <dsp:nvSpPr>
        <dsp:cNvPr id="0" name=""/>
        <dsp:cNvSpPr/>
      </dsp:nvSpPr>
      <dsp:spPr>
        <a:xfrm>
          <a:off x="0" y="3948584"/>
          <a:ext cx="6832212" cy="0"/>
        </a:xfrm>
        <a:prstGeom prst="lin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474DE8E-9D7D-4D35-8874-F9A99F89C0EF}">
      <dsp:nvSpPr>
        <dsp:cNvPr id="0" name=""/>
        <dsp:cNvSpPr/>
      </dsp:nvSpPr>
      <dsp:spPr>
        <a:xfrm>
          <a:off x="0" y="3948584"/>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Καντιανή ηθική=ηθελημένη απόσπαση από τη φυσικότητα των ροπών (απόρριψη χαρισμάτων)</a:t>
          </a:r>
          <a:endParaRPr lang="en-US" sz="1800" kern="1200"/>
        </a:p>
      </dsp:txBody>
      <dsp:txXfrm>
        <a:off x="0" y="3948584"/>
        <a:ext cx="6832212" cy="131619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11/30/2020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7E5281-5AE7-4F15-8F54-E9562AE71442}"/>
              </a:ext>
            </a:extLst>
          </p:cNvPr>
          <p:cNvSpPr>
            <a:spLocks noGrp="1"/>
          </p:cNvSpPr>
          <p:nvPr>
            <p:ph type="ctrTitle"/>
          </p:nvPr>
        </p:nvSpPr>
        <p:spPr/>
        <p:txBody>
          <a:bodyPr/>
          <a:lstStyle/>
          <a:p>
            <a:r>
              <a:rPr lang="el-GR"/>
              <a:t>ΚΑΘΗΚΟΝ</a:t>
            </a:r>
          </a:p>
        </p:txBody>
      </p:sp>
      <p:sp>
        <p:nvSpPr>
          <p:cNvPr id="3" name="Υπότιτλος 2">
            <a:extLst>
              <a:ext uri="{FF2B5EF4-FFF2-40B4-BE49-F238E27FC236}">
                <a16:creationId xmlns:a16="http://schemas.microsoft.com/office/drawing/2014/main" id="{2B744F34-FF34-4749-B05E-973D5382C424}"/>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3516325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B47D0FE7-C7D1-4D1F-9876-FA900F07F049}"/>
              </a:ext>
            </a:extLst>
          </p:cNvPr>
          <p:cNvSpPr>
            <a:spLocks noGrp="1"/>
          </p:cNvSpPr>
          <p:nvPr>
            <p:ph type="title"/>
          </p:nvPr>
        </p:nvSpPr>
        <p:spPr>
          <a:xfrm>
            <a:off x="1843391" y="624110"/>
            <a:ext cx="9383408" cy="1280890"/>
          </a:xfrm>
        </p:spPr>
        <p:txBody>
          <a:bodyPr>
            <a:normAutofit/>
          </a:bodyPr>
          <a:lstStyle/>
          <a:p>
            <a:r>
              <a:rPr lang="el-GR">
                <a:solidFill>
                  <a:schemeClr val="bg1"/>
                </a:solidFill>
              </a:rPr>
              <a:t>ΗΘΙΚΗ ΤΟΥ ΚΑΘΗΚΟΝΤΟΣ</a:t>
            </a:r>
          </a:p>
        </p:txBody>
      </p:sp>
      <p:sp>
        <p:nvSpPr>
          <p:cNvPr id="13"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5" name="Θέση περιεχομένου 2">
            <a:extLst>
              <a:ext uri="{FF2B5EF4-FFF2-40B4-BE49-F238E27FC236}">
                <a16:creationId xmlns:a16="http://schemas.microsoft.com/office/drawing/2014/main" id="{BBDDCC21-A982-4A7A-A9E8-0864C7E327CE}"/>
              </a:ext>
            </a:extLst>
          </p:cNvPr>
          <p:cNvGraphicFramePr>
            <a:graphicFrameLocks noGrp="1"/>
          </p:cNvGraphicFramePr>
          <p:nvPr>
            <p:ph idx="1"/>
            <p:extLst>
              <p:ext uri="{D42A27DB-BD31-4B8C-83A1-F6EECF244321}">
                <p14:modId xmlns:p14="http://schemas.microsoft.com/office/powerpoint/2010/main" val="3853183547"/>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6303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51" name="Group 8">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52"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1"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2"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5"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6"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7"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8"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9"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0"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1"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53" name="Group 22">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4"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5"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6"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7"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8"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9"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0"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1"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2"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3"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4"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5"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54" name="Rectangle 36">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55"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6" name="Rectangle 4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64F5BDA-099D-44F9-A2CB-3D5890227AE7}"/>
              </a:ext>
            </a:extLst>
          </p:cNvPr>
          <p:cNvSpPr>
            <a:spLocks noGrp="1"/>
          </p:cNvSpPr>
          <p:nvPr>
            <p:ph type="title"/>
          </p:nvPr>
        </p:nvSpPr>
        <p:spPr>
          <a:xfrm>
            <a:off x="1259893" y="3101093"/>
            <a:ext cx="2454052" cy="3029344"/>
          </a:xfrm>
        </p:spPr>
        <p:txBody>
          <a:bodyPr vert="horz" lIns="91440" tIns="45720" rIns="91440" bIns="45720" rtlCol="0" anchor="t">
            <a:normAutofit/>
          </a:bodyPr>
          <a:lstStyle/>
          <a:p>
            <a:r>
              <a:rPr lang="en-US" sz="2200">
                <a:solidFill>
                  <a:schemeClr val="bg1"/>
                </a:solidFill>
              </a:rPr>
              <a:t>ΘΕΜΕΛΙΩΣΗ ΤΟΥ ΚΑΘΗΚΟΝΤΟΣ:</a:t>
            </a:r>
          </a:p>
        </p:txBody>
      </p:sp>
      <p:sp>
        <p:nvSpPr>
          <p:cNvPr id="57"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58" name="Rectangle 4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9" name="Θέση περιεχομένου 2">
            <a:extLst>
              <a:ext uri="{FF2B5EF4-FFF2-40B4-BE49-F238E27FC236}">
                <a16:creationId xmlns:a16="http://schemas.microsoft.com/office/drawing/2014/main" id="{4CEB7F7C-2674-4394-82A6-FB46ED9005C9}"/>
              </a:ext>
            </a:extLst>
          </p:cNvPr>
          <p:cNvGraphicFramePr>
            <a:graphicFrameLocks noGrp="1"/>
          </p:cNvGraphicFramePr>
          <p:nvPr>
            <p:ph sz="half" idx="1"/>
            <p:extLst>
              <p:ext uri="{D42A27DB-BD31-4B8C-83A1-F6EECF244321}">
                <p14:modId xmlns:p14="http://schemas.microsoft.com/office/powerpoint/2010/main" val="2816210412"/>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691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a:extLst>
              <a:ext uri="{FF2B5EF4-FFF2-40B4-BE49-F238E27FC236}">
                <a16:creationId xmlns:a16="http://schemas.microsoft.com/office/drawing/2014/main" id="{EF71F8E1-871D-4635-A913-CB91F97BE437}"/>
              </a:ext>
            </a:extLst>
          </p:cNvPr>
          <p:cNvSpPr>
            <a:spLocks noGrp="1"/>
          </p:cNvSpPr>
          <p:nvPr>
            <p:ph type="title"/>
          </p:nvPr>
        </p:nvSpPr>
        <p:spPr>
          <a:xfrm>
            <a:off x="3373062" y="624110"/>
            <a:ext cx="8131550" cy="1500266"/>
          </a:xfrm>
        </p:spPr>
        <p:txBody>
          <a:bodyPr>
            <a:normAutofit fontScale="90000"/>
          </a:bodyPr>
          <a:lstStyle/>
          <a:p>
            <a:pPr algn="ctr"/>
            <a:r>
              <a:rPr lang="el-GR" dirty="0"/>
              <a:t>Η ΚΑΘΟΛΙΚΟΤΗΤΑ ΩΣ ΚΡΙΤΗΡΙΟ ΟΡΘΟΤΗΤΑΣ: ΕΠΙΚΛΗΣΗ ΣΤΗΝ ΑΡΧΗ ΤΗΣ ΓΕΝΙΚΕΥΣΗΣ</a:t>
            </a:r>
          </a:p>
        </p:txBody>
      </p:sp>
      <p:sp>
        <p:nvSpPr>
          <p:cNvPr id="8" name="Rectangle 10">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2">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26"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0"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6"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7"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8"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9"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0"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1"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2"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3"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4"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5"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7" name="Group 26">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8"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9"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0"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1"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2"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3"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4"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5"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6"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7"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8"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9"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1"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Θέση περιεχομένου 3">
            <a:extLst>
              <a:ext uri="{FF2B5EF4-FFF2-40B4-BE49-F238E27FC236}">
                <a16:creationId xmlns:a16="http://schemas.microsoft.com/office/drawing/2014/main" id="{904C6A5A-4E49-424F-AB5A-63E00735AC09}"/>
              </a:ext>
            </a:extLst>
          </p:cNvPr>
          <p:cNvSpPr>
            <a:spLocks noGrp="1"/>
          </p:cNvSpPr>
          <p:nvPr>
            <p:ph idx="1"/>
          </p:nvPr>
        </p:nvSpPr>
        <p:spPr>
          <a:xfrm>
            <a:off x="3373062" y="2794413"/>
            <a:ext cx="8131550" cy="3068270"/>
          </a:xfrm>
        </p:spPr>
        <p:txBody>
          <a:bodyPr>
            <a:normAutofit/>
          </a:bodyPr>
          <a:lstStyle/>
          <a:p>
            <a:r>
              <a:rPr lang="el-GR" dirty="0"/>
              <a:t>Υπό ποιες προϋποθέσεις μπορεί να θεωρηθεί καλός ένας οποιοσδήποτε σκοπός;</a:t>
            </a:r>
          </a:p>
          <a:p>
            <a:r>
              <a:rPr lang="el-GR" dirty="0"/>
              <a:t>Οι αρχές που καθορίζουν τη βούληση κάθε έλλογου όντος είναι αντικειμενικές: ο σκοπός είναι επιδεκτικός καθολίκευσης.</a:t>
            </a:r>
          </a:p>
          <a:p>
            <a:r>
              <a:rPr lang="el-GR" dirty="0" err="1"/>
              <a:t>Καντ</a:t>
            </a:r>
            <a:r>
              <a:rPr lang="el-GR" dirty="0"/>
              <a:t>: το ηθικό καλό είναι διαφορετικό από το ευχάριστο </a:t>
            </a:r>
          </a:p>
          <a:p>
            <a:r>
              <a:rPr lang="el-GR" dirty="0"/>
              <a:t>Η έλλειψη ορθολογικότητας, η ασυνέπεια, είναι ανήθικη (δεν έχει ηθική θεμελίωση).</a:t>
            </a:r>
          </a:p>
          <a:p>
            <a:r>
              <a:rPr lang="el-GR" dirty="0"/>
              <a:t>Αντιπαράθεση </a:t>
            </a:r>
            <a:r>
              <a:rPr lang="el-GR" dirty="0" err="1"/>
              <a:t>δεοντολογισμού-συνεπειοκρατίας</a:t>
            </a:r>
            <a:endParaRPr lang="el-GR" dirty="0"/>
          </a:p>
        </p:txBody>
      </p:sp>
    </p:spTree>
    <p:extLst>
      <p:ext uri="{BB962C8B-B14F-4D97-AF65-F5344CB8AC3E}">
        <p14:creationId xmlns:p14="http://schemas.microsoft.com/office/powerpoint/2010/main" val="3667776156"/>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64</TotalTime>
  <Words>187</Words>
  <Application>Microsoft Office PowerPoint</Application>
  <PresentationFormat>Ευρεία οθόνη</PresentationFormat>
  <Paragraphs>15</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Century Gothic</vt:lpstr>
      <vt:lpstr>Wingdings 3</vt:lpstr>
      <vt:lpstr>Θρόισμα</vt:lpstr>
      <vt:lpstr>ΚΑΘΗΚΟΝ</vt:lpstr>
      <vt:lpstr>ΗΘΙΚΗ ΤΟΥ ΚΑΘΗΚΟΝΤΟΣ</vt:lpstr>
      <vt:lpstr>ΘΕΜΕΛΙΩΣΗ ΤΟΥ ΚΑΘΗΚΟΝΤΟΣ:</vt:lpstr>
      <vt:lpstr>Η ΚΑΘΟΛΙΚΟΤΗΤΑ ΩΣ ΚΡΙΤΗΡΙΟ ΟΡΘΟΤΗΤΑΣ: ΕΠΙΚΛΗΣΗ ΣΤΗΝ ΑΡΧΗ ΤΗΣ ΓΕΝΙΚΕΥΣΗΣ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ΚΑΘΗΚΟΝ</dc:title>
  <dc:creator>Φωτεινή Κυριακού</dc:creator>
  <cp:lastModifiedBy>Φωτεινή Κυριακού</cp:lastModifiedBy>
  <cp:revision>1</cp:revision>
  <dcterms:created xsi:type="dcterms:W3CDTF">2020-11-25T19:09:00Z</dcterms:created>
  <dcterms:modified xsi:type="dcterms:W3CDTF">2020-11-30T11:27:38Z</dcterms:modified>
</cp:coreProperties>
</file>