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3" r:id="rId7"/>
    <p:sldId id="261" r:id="rId8"/>
    <p:sldId id="262"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Προεπιλεγμένη ενότητα" id="{5C8386D2-61E3-44E8-84EC-25E4915739AB}">
          <p14:sldIdLst>
            <p14:sldId id="256"/>
            <p14:sldId id="257"/>
            <p14:sldId id="258"/>
            <p14:sldId id="259"/>
            <p14:sldId id="260"/>
            <p14:sldId id="263"/>
            <p14:sldId id="261"/>
            <p14:sldId id="262"/>
            <p14:sldId id="264"/>
            <p14:sldId id="265"/>
            <p14:sldId id="26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CAE61D-5BA2-4A26-B0D0-40FDAE69452A}" v="41" dt="2020-12-17T19:41:29.6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38" autoAdjust="0"/>
    <p:restoredTop sz="94660"/>
  </p:normalViewPr>
  <p:slideViewPr>
    <p:cSldViewPr snapToGrid="0">
      <p:cViewPr varScale="1">
        <p:scale>
          <a:sx n="86" d="100"/>
          <a:sy n="86" d="100"/>
        </p:scale>
        <p:origin x="51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Φωτεινή Κυριακού" userId="70667911f1c7cc56" providerId="LiveId" clId="{3BCAE61D-5BA2-4A26-B0D0-40FDAE69452A}"/>
    <pc:docChg chg="undo redo custSel mod addSld delSld modSld modMainMaster addSection delSection modSection">
      <pc:chgData name="Φωτεινή Κυριακού" userId="70667911f1c7cc56" providerId="LiveId" clId="{3BCAE61D-5BA2-4A26-B0D0-40FDAE69452A}" dt="2020-12-17T19:43:43.057" v="4968" actId="114"/>
      <pc:docMkLst>
        <pc:docMk/>
      </pc:docMkLst>
      <pc:sldChg chg="addSp delSp modSp mod setBg delDesignElem">
        <pc:chgData name="Φωτεινή Κυριακού" userId="70667911f1c7cc56" providerId="LiveId" clId="{3BCAE61D-5BA2-4A26-B0D0-40FDAE69452A}" dt="2020-12-17T19:40:46.317" v="4848"/>
        <pc:sldMkLst>
          <pc:docMk/>
          <pc:sldMk cId="3516325221" sldId="256"/>
        </pc:sldMkLst>
        <pc:spChg chg="mod">
          <ac:chgData name="Φωτεινή Κυριακού" userId="70667911f1c7cc56" providerId="LiveId" clId="{3BCAE61D-5BA2-4A26-B0D0-40FDAE69452A}" dt="2020-12-06T13:02:47.722" v="3237" actId="26606"/>
          <ac:spMkLst>
            <pc:docMk/>
            <pc:sldMk cId="3516325221" sldId="256"/>
            <ac:spMk id="2" creationId="{F97E5281-5AE7-4F15-8F54-E9562AE71442}"/>
          </ac:spMkLst>
        </pc:spChg>
        <pc:spChg chg="mod">
          <ac:chgData name="Φωτεινή Κυριακού" userId="70667911f1c7cc56" providerId="LiveId" clId="{3BCAE61D-5BA2-4A26-B0D0-40FDAE69452A}" dt="2020-12-06T13:02:47.722" v="3237" actId="26606"/>
          <ac:spMkLst>
            <pc:docMk/>
            <pc:sldMk cId="3516325221" sldId="256"/>
            <ac:spMk id="3" creationId="{2B744F34-FF34-4749-B05E-973D5382C424}"/>
          </ac:spMkLst>
        </pc:spChg>
        <pc:spChg chg="add del">
          <ac:chgData name="Φωτεινή Κυριακού" userId="70667911f1c7cc56" providerId="LiveId" clId="{3BCAE61D-5BA2-4A26-B0D0-40FDAE69452A}" dt="2020-12-17T19:40:46.317" v="4848"/>
          <ac:spMkLst>
            <pc:docMk/>
            <pc:sldMk cId="3516325221" sldId="256"/>
            <ac:spMk id="8" creationId="{57ABABA7-0420-4200-9B65-1C1967CE9373}"/>
          </ac:spMkLst>
        </pc:spChg>
        <pc:spChg chg="add del">
          <ac:chgData name="Φωτεινή Κυριακού" userId="70667911f1c7cc56" providerId="LiveId" clId="{3BCAE61D-5BA2-4A26-B0D0-40FDAE69452A}" dt="2020-12-17T19:40:46.317" v="4848"/>
          <ac:spMkLst>
            <pc:docMk/>
            <pc:sldMk cId="3516325221" sldId="256"/>
            <ac:spMk id="24" creationId="{8576F020-8157-45CE-B1D9-6FA47AFEB4FA}"/>
          </ac:spMkLst>
        </pc:spChg>
        <pc:grpChg chg="add del">
          <ac:chgData name="Φωτεινή Κυριακού" userId="70667911f1c7cc56" providerId="LiveId" clId="{3BCAE61D-5BA2-4A26-B0D0-40FDAE69452A}" dt="2020-12-17T19:40:46.317" v="4848"/>
          <ac:grpSpMkLst>
            <pc:docMk/>
            <pc:sldMk cId="3516325221" sldId="256"/>
            <ac:grpSpMk id="10" creationId="{7A03E380-9CD1-4ABA-A763-9F9D252B8908}"/>
          </ac:grpSpMkLst>
        </pc:grpChg>
      </pc:sldChg>
      <pc:sldChg chg="addSp delSp modSp add mod setBg delDesignElem">
        <pc:chgData name="Φωτεινή Κυριακού" userId="70667911f1c7cc56" providerId="LiveId" clId="{3BCAE61D-5BA2-4A26-B0D0-40FDAE69452A}" dt="2020-12-17T19:40:46.317" v="4848"/>
        <pc:sldMkLst>
          <pc:docMk/>
          <pc:sldMk cId="2436303634" sldId="257"/>
        </pc:sldMkLst>
        <pc:spChg chg="mod">
          <ac:chgData name="Φωτεινή Κυριακού" userId="70667911f1c7cc56" providerId="LiveId" clId="{3BCAE61D-5BA2-4A26-B0D0-40FDAE69452A}" dt="2020-11-25T19:09:00.970" v="941" actId="26606"/>
          <ac:spMkLst>
            <pc:docMk/>
            <pc:sldMk cId="2436303634" sldId="257"/>
            <ac:spMk id="2" creationId="{B47D0FE7-C7D1-4D1F-9876-FA900F07F049}"/>
          </ac:spMkLst>
        </pc:spChg>
        <pc:spChg chg="del mod">
          <ac:chgData name="Φωτεινή Κυριακού" userId="70667911f1c7cc56" providerId="LiveId" clId="{3BCAE61D-5BA2-4A26-B0D0-40FDAE69452A}" dt="2020-11-25T19:09:00.970" v="941" actId="26606"/>
          <ac:spMkLst>
            <pc:docMk/>
            <pc:sldMk cId="2436303634" sldId="257"/>
            <ac:spMk id="3" creationId="{F227905E-DB55-4E2E-9535-96A58B122858}"/>
          </ac:spMkLst>
        </pc:spChg>
        <pc:spChg chg="add del">
          <ac:chgData name="Φωτεινή Κυριακού" userId="70667911f1c7cc56" providerId="LiveId" clId="{3BCAE61D-5BA2-4A26-B0D0-40FDAE69452A}" dt="2020-12-17T19:40:46.317" v="4848"/>
          <ac:spMkLst>
            <pc:docMk/>
            <pc:sldMk cId="2436303634" sldId="257"/>
            <ac:spMk id="9" creationId="{BF7E8610-2DF7-4AF0-B876-0F3B7882A6B7}"/>
          </ac:spMkLst>
        </pc:spChg>
        <pc:spChg chg="add del">
          <ac:chgData name="Φωτεινή Κυριακού" userId="70667911f1c7cc56" providerId="LiveId" clId="{3BCAE61D-5BA2-4A26-B0D0-40FDAE69452A}" dt="2020-12-17T19:40:46.317" v="4848"/>
          <ac:spMkLst>
            <pc:docMk/>
            <pc:sldMk cId="2436303634" sldId="257"/>
            <ac:spMk id="11" creationId="{C1C8C023-62A6-4DA0-8DF4-3F4EA94090DE}"/>
          </ac:spMkLst>
        </pc:spChg>
        <pc:spChg chg="add del">
          <ac:chgData name="Φωτεινή Κυριακού" userId="70667911f1c7cc56" providerId="LiveId" clId="{3BCAE61D-5BA2-4A26-B0D0-40FDAE69452A}" dt="2020-12-17T19:40:46.317" v="4848"/>
          <ac:spMkLst>
            <pc:docMk/>
            <pc:sldMk cId="2436303634" sldId="257"/>
            <ac:spMk id="13" creationId="{26B9FE07-322E-43FB-8707-C9826BD903EB}"/>
          </ac:spMkLst>
        </pc:spChg>
        <pc:graphicFrameChg chg="add">
          <ac:chgData name="Φωτεινή Κυριακού" userId="70667911f1c7cc56" providerId="LiveId" clId="{3BCAE61D-5BA2-4A26-B0D0-40FDAE69452A}" dt="2020-11-25T19:09:00.970" v="941" actId="26606"/>
          <ac:graphicFrameMkLst>
            <pc:docMk/>
            <pc:sldMk cId="2436303634" sldId="257"/>
            <ac:graphicFrameMk id="5" creationId="{BBDDCC21-A982-4A7A-A9E8-0864C7E327CE}"/>
          </ac:graphicFrameMkLst>
        </pc:graphicFrameChg>
        <pc:picChg chg="add del">
          <ac:chgData name="Φωτεινή Κυριακού" userId="70667911f1c7cc56" providerId="LiveId" clId="{3BCAE61D-5BA2-4A26-B0D0-40FDAE69452A}" dt="2020-11-25T19:08:47.012" v="940" actId="478"/>
          <ac:picMkLst>
            <pc:docMk/>
            <pc:sldMk cId="2436303634" sldId="257"/>
            <ac:picMk id="4" creationId="{683C21A4-8E11-4820-BC12-D0C0E41D90AB}"/>
          </ac:picMkLst>
        </pc:picChg>
      </pc:sldChg>
      <pc:sldChg chg="addSp delSp modSp add mod setBg delDesignElem">
        <pc:chgData name="Φωτεινή Κυριακού" userId="70667911f1c7cc56" providerId="LiveId" clId="{3BCAE61D-5BA2-4A26-B0D0-40FDAE69452A}" dt="2020-12-17T19:40:46.317" v="4848"/>
        <pc:sldMkLst>
          <pc:docMk/>
          <pc:sldMk cId="827691814" sldId="258"/>
        </pc:sldMkLst>
        <pc:spChg chg="mod">
          <ac:chgData name="Φωτεινή Κυριακού" userId="70667911f1c7cc56" providerId="LiveId" clId="{3BCAE61D-5BA2-4A26-B0D0-40FDAE69452A}" dt="2020-11-29T15:13:22.860" v="1114" actId="26606"/>
          <ac:spMkLst>
            <pc:docMk/>
            <pc:sldMk cId="827691814" sldId="258"/>
            <ac:spMk id="2" creationId="{264F5BDA-099D-44F9-A2CB-3D5890227AE7}"/>
          </ac:spMkLst>
        </pc:spChg>
        <pc:spChg chg="add del mod">
          <ac:chgData name="Φωτεινή Κυριακού" userId="70667911f1c7cc56" providerId="LiveId" clId="{3BCAE61D-5BA2-4A26-B0D0-40FDAE69452A}" dt="2020-11-29T15:13:22.860" v="1114" actId="26606"/>
          <ac:spMkLst>
            <pc:docMk/>
            <pc:sldMk cId="827691814" sldId="258"/>
            <ac:spMk id="3" creationId="{1E92A54C-0B63-43FC-A315-235EA64BCDDC}"/>
          </ac:spMkLst>
        </pc:spChg>
        <pc:spChg chg="add del mod">
          <ac:chgData name="Φωτεινή Κυριακού" userId="70667911f1c7cc56" providerId="LiveId" clId="{3BCAE61D-5BA2-4A26-B0D0-40FDAE69452A}" dt="2020-11-29T15:11:56.839" v="1101" actId="478"/>
          <ac:spMkLst>
            <pc:docMk/>
            <pc:sldMk cId="827691814" sldId="258"/>
            <ac:spMk id="4" creationId="{47EE4C82-9FFE-4908-B69E-22D1F85ADCA6}"/>
          </ac:spMkLst>
        </pc:spChg>
        <pc:spChg chg="add del mod">
          <ac:chgData name="Φωτεινή Κυριακού" userId="70667911f1c7cc56" providerId="LiveId" clId="{3BCAE61D-5BA2-4A26-B0D0-40FDAE69452A}" dt="2020-11-29T15:11:27.652" v="1095"/>
          <ac:spMkLst>
            <pc:docMk/>
            <pc:sldMk cId="827691814" sldId="258"/>
            <ac:spMk id="5" creationId="{CAEC41EC-B35F-463F-8E78-04719206EE9C}"/>
          </ac:spMkLst>
        </pc:spChg>
        <pc:spChg chg="add del mod">
          <ac:chgData name="Φωτεινή Κυριακού" userId="70667911f1c7cc56" providerId="LiveId" clId="{3BCAE61D-5BA2-4A26-B0D0-40FDAE69452A}" dt="2020-11-29T15:11:36.024" v="1097"/>
          <ac:spMkLst>
            <pc:docMk/>
            <pc:sldMk cId="827691814" sldId="258"/>
            <ac:spMk id="6" creationId="{4289636E-FE06-4924-807D-14E9811DE523}"/>
          </ac:spMkLst>
        </pc:spChg>
        <pc:spChg chg="add del mod">
          <ac:chgData name="Φωτεινή Κυριακού" userId="70667911f1c7cc56" providerId="LiveId" clId="{3BCAE61D-5BA2-4A26-B0D0-40FDAE69452A}" dt="2020-11-29T15:12:03.130" v="1102"/>
          <ac:spMkLst>
            <pc:docMk/>
            <pc:sldMk cId="827691814" sldId="258"/>
            <ac:spMk id="8" creationId="{FA2F6DA7-9CF9-4129-A5E6-3970846EFF82}"/>
          </ac:spMkLst>
        </pc:spChg>
        <pc:spChg chg="add del">
          <ac:chgData name="Φωτεινή Κυριακού" userId="70667911f1c7cc56" providerId="LiveId" clId="{3BCAE61D-5BA2-4A26-B0D0-40FDAE69452A}" dt="2020-11-29T15:12:31.714" v="1105" actId="26606"/>
          <ac:spMkLst>
            <pc:docMk/>
            <pc:sldMk cId="827691814" sldId="258"/>
            <ac:spMk id="37" creationId="{BDADA868-08FE-425A-AEF9-B622F93730AB}"/>
          </ac:spMkLst>
        </pc:spChg>
        <pc:spChg chg="add del">
          <ac:chgData name="Φωτεινή Κυριακού" userId="70667911f1c7cc56" providerId="LiveId" clId="{3BCAE61D-5BA2-4A26-B0D0-40FDAE69452A}" dt="2020-11-29T15:12:31.714" v="1105" actId="26606"/>
          <ac:spMkLst>
            <pc:docMk/>
            <pc:sldMk cId="827691814" sldId="258"/>
            <ac:spMk id="39" creationId="{4AE17B7F-6C2F-42A9-946F-8FF49617D1EF}"/>
          </ac:spMkLst>
        </pc:spChg>
        <pc:spChg chg="add del">
          <ac:chgData name="Φωτεινή Κυριακού" userId="70667911f1c7cc56" providerId="LiveId" clId="{3BCAE61D-5BA2-4A26-B0D0-40FDAE69452A}" dt="2020-11-29T15:13:22.791" v="1113" actId="26606"/>
          <ac:spMkLst>
            <pc:docMk/>
            <pc:sldMk cId="827691814" sldId="258"/>
            <ac:spMk id="40" creationId="{BDADA868-08FE-425A-AEF9-B622F93730AB}"/>
          </ac:spMkLst>
        </pc:spChg>
        <pc:spChg chg="add del">
          <ac:chgData name="Φωτεινή Κυριακού" userId="70667911f1c7cc56" providerId="LiveId" clId="{3BCAE61D-5BA2-4A26-B0D0-40FDAE69452A}" dt="2020-11-29T15:12:31.714" v="1105" actId="26606"/>
          <ac:spMkLst>
            <pc:docMk/>
            <pc:sldMk cId="827691814" sldId="258"/>
            <ac:spMk id="41" creationId="{A3D9AEEE-1CCD-43C0-BA3E-16D60A6E23C0}"/>
          </ac:spMkLst>
        </pc:spChg>
        <pc:spChg chg="add del">
          <ac:chgData name="Φωτεινή Κυριακού" userId="70667911f1c7cc56" providerId="LiveId" clId="{3BCAE61D-5BA2-4A26-B0D0-40FDAE69452A}" dt="2020-11-29T15:13:22.791" v="1113" actId="26606"/>
          <ac:spMkLst>
            <pc:docMk/>
            <pc:sldMk cId="827691814" sldId="258"/>
            <ac:spMk id="42" creationId="{4AE17B7F-6C2F-42A9-946F-8FF49617D1EF}"/>
          </ac:spMkLst>
        </pc:spChg>
        <pc:spChg chg="add del">
          <ac:chgData name="Φωτεινή Κυριακού" userId="70667911f1c7cc56" providerId="LiveId" clId="{3BCAE61D-5BA2-4A26-B0D0-40FDAE69452A}" dt="2020-11-29T15:12:31.714" v="1105" actId="26606"/>
          <ac:spMkLst>
            <pc:docMk/>
            <pc:sldMk cId="827691814" sldId="258"/>
            <ac:spMk id="43" creationId="{60F880A6-33D3-4EEC-A780-B73559B9F24C}"/>
          </ac:spMkLst>
        </pc:spChg>
        <pc:spChg chg="add del">
          <ac:chgData name="Φωτεινή Κυριακού" userId="70667911f1c7cc56" providerId="LiveId" clId="{3BCAE61D-5BA2-4A26-B0D0-40FDAE69452A}" dt="2020-11-29T15:13:22.791" v="1113" actId="26606"/>
          <ac:spMkLst>
            <pc:docMk/>
            <pc:sldMk cId="827691814" sldId="258"/>
            <ac:spMk id="44" creationId="{6065F8A9-9499-4A44-BDAD-F706130FD826}"/>
          </ac:spMkLst>
        </pc:spChg>
        <pc:spChg chg="add del">
          <ac:chgData name="Φωτεινή Κυριακού" userId="70667911f1c7cc56" providerId="LiveId" clId="{3BCAE61D-5BA2-4A26-B0D0-40FDAE69452A}" dt="2020-11-29T15:12:31.714" v="1105" actId="26606"/>
          <ac:spMkLst>
            <pc:docMk/>
            <pc:sldMk cId="827691814" sldId="258"/>
            <ac:spMk id="45" creationId="{2C6246ED-0535-4496-A8F6-1E80CC4EB853}"/>
          </ac:spMkLst>
        </pc:spChg>
        <pc:spChg chg="add del">
          <ac:chgData name="Φωτεινή Κυριακού" userId="70667911f1c7cc56" providerId="LiveId" clId="{3BCAE61D-5BA2-4A26-B0D0-40FDAE69452A}" dt="2020-11-29T15:13:22.791" v="1113" actId="26606"/>
          <ac:spMkLst>
            <pc:docMk/>
            <pc:sldMk cId="827691814" sldId="258"/>
            <ac:spMk id="46" creationId="{38132C2D-AFE4-478D-A86B-81059C205E06}"/>
          </ac:spMkLst>
        </pc:spChg>
        <pc:spChg chg="add del">
          <ac:chgData name="Φωτεινή Κυριακού" userId="70667911f1c7cc56" providerId="LiveId" clId="{3BCAE61D-5BA2-4A26-B0D0-40FDAE69452A}" dt="2020-11-29T15:13:22.791" v="1113" actId="26606"/>
          <ac:spMkLst>
            <pc:docMk/>
            <pc:sldMk cId="827691814" sldId="258"/>
            <ac:spMk id="47" creationId="{1941746C-2C12-4564-8342-A3055D8361A9}"/>
          </ac:spMkLst>
        </pc:spChg>
        <pc:spChg chg="add del">
          <ac:chgData name="Φωτεινή Κυριακού" userId="70667911f1c7cc56" providerId="LiveId" clId="{3BCAE61D-5BA2-4A26-B0D0-40FDAE69452A}" dt="2020-11-29T15:13:22.791" v="1113" actId="26606"/>
          <ac:spMkLst>
            <pc:docMk/>
            <pc:sldMk cId="827691814" sldId="258"/>
            <ac:spMk id="48" creationId="{205BFD52-DD96-4666-8D77-C636870FD095}"/>
          </ac:spMkLst>
        </pc:spChg>
        <pc:spChg chg="add del">
          <ac:chgData name="Φωτεινή Κυριακού" userId="70667911f1c7cc56" providerId="LiveId" clId="{3BCAE61D-5BA2-4A26-B0D0-40FDAE69452A}" dt="2020-12-17T19:40:46.317" v="4848"/>
          <ac:spMkLst>
            <pc:docMk/>
            <pc:sldMk cId="827691814" sldId="258"/>
            <ac:spMk id="54" creationId="{BDADA868-08FE-425A-AEF9-B622F93730AB}"/>
          </ac:spMkLst>
        </pc:spChg>
        <pc:spChg chg="add del">
          <ac:chgData name="Φωτεινή Κυριακού" userId="70667911f1c7cc56" providerId="LiveId" clId="{3BCAE61D-5BA2-4A26-B0D0-40FDAE69452A}" dt="2020-12-17T19:40:46.317" v="4848"/>
          <ac:spMkLst>
            <pc:docMk/>
            <pc:sldMk cId="827691814" sldId="258"/>
            <ac:spMk id="55" creationId="{4AE17B7F-6C2F-42A9-946F-8FF49617D1EF}"/>
          </ac:spMkLst>
        </pc:spChg>
        <pc:spChg chg="add del">
          <ac:chgData name="Φωτεινή Κυριακού" userId="70667911f1c7cc56" providerId="LiveId" clId="{3BCAE61D-5BA2-4A26-B0D0-40FDAE69452A}" dt="2020-12-17T19:40:46.317" v="4848"/>
          <ac:spMkLst>
            <pc:docMk/>
            <pc:sldMk cId="827691814" sldId="258"/>
            <ac:spMk id="56" creationId="{A3D9AEEE-1CCD-43C0-BA3E-16D60A6E23C0}"/>
          </ac:spMkLst>
        </pc:spChg>
        <pc:spChg chg="add del">
          <ac:chgData name="Φωτεινή Κυριακού" userId="70667911f1c7cc56" providerId="LiveId" clId="{3BCAE61D-5BA2-4A26-B0D0-40FDAE69452A}" dt="2020-12-17T19:40:46.317" v="4848"/>
          <ac:spMkLst>
            <pc:docMk/>
            <pc:sldMk cId="827691814" sldId="258"/>
            <ac:spMk id="57" creationId="{60F880A6-33D3-4EEC-A780-B73559B9F24C}"/>
          </ac:spMkLst>
        </pc:spChg>
        <pc:spChg chg="add del">
          <ac:chgData name="Φωτεινή Κυριακού" userId="70667911f1c7cc56" providerId="LiveId" clId="{3BCAE61D-5BA2-4A26-B0D0-40FDAE69452A}" dt="2020-12-17T19:40:46.317" v="4848"/>
          <ac:spMkLst>
            <pc:docMk/>
            <pc:sldMk cId="827691814" sldId="258"/>
            <ac:spMk id="58" creationId="{2C6246ED-0535-4496-A8F6-1E80CC4EB853}"/>
          </ac:spMkLst>
        </pc:spChg>
        <pc:grpChg chg="add del">
          <ac:chgData name="Φωτεινή Κυριακού" userId="70667911f1c7cc56" providerId="LiveId" clId="{3BCAE61D-5BA2-4A26-B0D0-40FDAE69452A}" dt="2020-11-29T15:13:22.791" v="1113" actId="26606"/>
          <ac:grpSpMkLst>
            <pc:docMk/>
            <pc:sldMk cId="827691814" sldId="258"/>
            <ac:grpSpMk id="7" creationId="{183CFBA6-CE65-403A-9402-96B75FC89916}"/>
          </ac:grpSpMkLst>
        </pc:grpChg>
        <pc:grpChg chg="add del">
          <ac:chgData name="Φωτεινή Κυριακού" userId="70667911f1c7cc56" providerId="LiveId" clId="{3BCAE61D-5BA2-4A26-B0D0-40FDAE69452A}" dt="2020-11-29T15:12:31.714" v="1105" actId="26606"/>
          <ac:grpSpMkLst>
            <pc:docMk/>
            <pc:sldMk cId="827691814" sldId="258"/>
            <ac:grpSpMk id="9" creationId="{183CFBA6-CE65-403A-9402-96B75FC89916}"/>
          </ac:grpSpMkLst>
        </pc:grpChg>
        <pc:grpChg chg="add del">
          <ac:chgData name="Φωτεινή Κυριακού" userId="70667911f1c7cc56" providerId="LiveId" clId="{3BCAE61D-5BA2-4A26-B0D0-40FDAE69452A}" dt="2020-11-29T15:12:31.714" v="1105" actId="26606"/>
          <ac:grpSpMkLst>
            <pc:docMk/>
            <pc:sldMk cId="827691814" sldId="258"/>
            <ac:grpSpMk id="23" creationId="{C1BC7BDB-967A-4559-AA14-041BCB872DFF}"/>
          </ac:grpSpMkLst>
        </pc:grpChg>
        <pc:grpChg chg="add del">
          <ac:chgData name="Φωτεινή Κυριακού" userId="70667911f1c7cc56" providerId="LiveId" clId="{3BCAE61D-5BA2-4A26-B0D0-40FDAE69452A}" dt="2020-11-29T15:13:22.791" v="1113" actId="26606"/>
          <ac:grpSpMkLst>
            <pc:docMk/>
            <pc:sldMk cId="827691814" sldId="258"/>
            <ac:grpSpMk id="38" creationId="{C1BC7BDB-967A-4559-AA14-041BCB872DFF}"/>
          </ac:grpSpMkLst>
        </pc:grpChg>
        <pc:grpChg chg="add del">
          <ac:chgData name="Φωτεινή Κυριακού" userId="70667911f1c7cc56" providerId="LiveId" clId="{3BCAE61D-5BA2-4A26-B0D0-40FDAE69452A}" dt="2020-12-17T19:40:46.317" v="4848"/>
          <ac:grpSpMkLst>
            <pc:docMk/>
            <pc:sldMk cId="827691814" sldId="258"/>
            <ac:grpSpMk id="51" creationId="{183CFBA6-CE65-403A-9402-96B75FC89916}"/>
          </ac:grpSpMkLst>
        </pc:grpChg>
        <pc:grpChg chg="add del">
          <ac:chgData name="Φωτεινή Κυριακού" userId="70667911f1c7cc56" providerId="LiveId" clId="{3BCAE61D-5BA2-4A26-B0D0-40FDAE69452A}" dt="2020-12-17T19:40:46.317" v="4848"/>
          <ac:grpSpMkLst>
            <pc:docMk/>
            <pc:sldMk cId="827691814" sldId="258"/>
            <ac:grpSpMk id="53" creationId="{C1BC7BDB-967A-4559-AA14-041BCB872DFF}"/>
          </ac:grpSpMkLst>
        </pc:grpChg>
        <pc:graphicFrameChg chg="add del">
          <ac:chgData name="Φωτεινή Κυριακού" userId="70667911f1c7cc56" providerId="LiveId" clId="{3BCAE61D-5BA2-4A26-B0D0-40FDAE69452A}" dt="2020-11-25T19:09:32.394" v="943" actId="26606"/>
          <ac:graphicFrameMkLst>
            <pc:docMk/>
            <pc:sldMk cId="827691814" sldId="258"/>
            <ac:graphicFrameMk id="6" creationId="{E3F1D74A-DE08-4824-BBC8-5696E88E9274}"/>
          </ac:graphicFrameMkLst>
        </pc:graphicFrameChg>
        <pc:graphicFrameChg chg="add del">
          <ac:chgData name="Φωτεινή Κυριακού" userId="70667911f1c7cc56" providerId="LiveId" clId="{3BCAE61D-5BA2-4A26-B0D0-40FDAE69452A}" dt="2020-11-25T19:09:40.587" v="945" actId="26606"/>
          <ac:graphicFrameMkLst>
            <pc:docMk/>
            <pc:sldMk cId="827691814" sldId="258"/>
            <ac:graphicFrameMk id="8" creationId="{D2E321FA-F710-4541-AA0E-B6266A85043F}"/>
          </ac:graphicFrameMkLst>
        </pc:graphicFrameChg>
        <pc:graphicFrameChg chg="add del">
          <ac:chgData name="Φωτεινή Κυριακού" userId="70667911f1c7cc56" providerId="LiveId" clId="{3BCAE61D-5BA2-4A26-B0D0-40FDAE69452A}" dt="2020-11-25T19:09:45.088" v="947" actId="26606"/>
          <ac:graphicFrameMkLst>
            <pc:docMk/>
            <pc:sldMk cId="827691814" sldId="258"/>
            <ac:graphicFrameMk id="10" creationId="{D390BBE4-BE6A-44D0-AD49-27C54F68C4F3}"/>
          </ac:graphicFrameMkLst>
        </pc:graphicFrameChg>
        <pc:graphicFrameChg chg="add del mod">
          <ac:chgData name="Φωτεινή Κυριακού" userId="70667911f1c7cc56" providerId="LiveId" clId="{3BCAE61D-5BA2-4A26-B0D0-40FDAE69452A}" dt="2020-11-29T15:12:31.714" v="1105" actId="26606"/>
          <ac:graphicFrameMkLst>
            <pc:docMk/>
            <pc:sldMk cId="827691814" sldId="258"/>
            <ac:graphicFrameMk id="22" creationId="{130CB2D2-22BE-4396-B8BE-4145ABB7705E}"/>
          </ac:graphicFrameMkLst>
        </pc:graphicFrameChg>
        <pc:graphicFrameChg chg="add del">
          <ac:chgData name="Φωτεινή Κυριακού" userId="70667911f1c7cc56" providerId="LiveId" clId="{3BCAE61D-5BA2-4A26-B0D0-40FDAE69452A}" dt="2020-11-29T15:13:22.791" v="1113" actId="26606"/>
          <ac:graphicFrameMkLst>
            <pc:docMk/>
            <pc:sldMk cId="827691814" sldId="258"/>
            <ac:graphicFrameMk id="49" creationId="{48BD9B03-8FFB-44FC-BBC2-DE436EAD2925}"/>
          </ac:graphicFrameMkLst>
        </pc:graphicFrameChg>
        <pc:graphicFrameChg chg="add">
          <ac:chgData name="Φωτεινή Κυριακού" userId="70667911f1c7cc56" providerId="LiveId" clId="{3BCAE61D-5BA2-4A26-B0D0-40FDAE69452A}" dt="2020-11-29T15:13:22.860" v="1114" actId="26606"/>
          <ac:graphicFrameMkLst>
            <pc:docMk/>
            <pc:sldMk cId="827691814" sldId="258"/>
            <ac:graphicFrameMk id="59" creationId="{4CEB7F7C-2674-4394-82A6-FB46ED9005C9}"/>
          </ac:graphicFrameMkLst>
        </pc:graphicFrameChg>
      </pc:sldChg>
      <pc:sldChg chg="addSp delSp modSp add mod setBg delDesignElem">
        <pc:chgData name="Φωτεινή Κυριακού" userId="70667911f1c7cc56" providerId="LiveId" clId="{3BCAE61D-5BA2-4A26-B0D0-40FDAE69452A}" dt="2020-12-17T19:40:46.317" v="4848"/>
        <pc:sldMkLst>
          <pc:docMk/>
          <pc:sldMk cId="3667776156" sldId="259"/>
        </pc:sldMkLst>
        <pc:spChg chg="add mod">
          <ac:chgData name="Φωτεινή Κυριακού" userId="70667911f1c7cc56" providerId="LiveId" clId="{3BCAE61D-5BA2-4A26-B0D0-40FDAE69452A}" dt="2020-11-30T11:27:27.818" v="1634" actId="20577"/>
          <ac:spMkLst>
            <pc:docMk/>
            <pc:sldMk cId="3667776156" sldId="259"/>
            <ac:spMk id="3" creationId="{EF71F8E1-871D-4635-A913-CB91F97BE437}"/>
          </ac:spMkLst>
        </pc:spChg>
        <pc:spChg chg="add mod">
          <ac:chgData name="Φωτεινή Κυριακού" userId="70667911f1c7cc56" providerId="LiveId" clId="{3BCAE61D-5BA2-4A26-B0D0-40FDAE69452A}" dt="2020-12-17T19:40:23.903" v="4847"/>
          <ac:spMkLst>
            <pc:docMk/>
            <pc:sldMk cId="3667776156" sldId="259"/>
            <ac:spMk id="4" creationId="{904C6A5A-4E49-424F-AB5A-63E00735AC09}"/>
          </ac:spMkLst>
        </pc:spChg>
        <pc:spChg chg="add del">
          <ac:chgData name="Φωτεινή Κυριακού" userId="70667911f1c7cc56" providerId="LiveId" clId="{3BCAE61D-5BA2-4A26-B0D0-40FDAE69452A}" dt="2020-12-17T19:40:46.317" v="4848"/>
          <ac:spMkLst>
            <pc:docMk/>
            <pc:sldMk cId="3667776156" sldId="259"/>
            <ac:spMk id="6" creationId="{0A46F010-D160-4609-8979-FFD8C1EA6C43}"/>
          </ac:spMkLst>
        </pc:spChg>
        <pc:spChg chg="add del">
          <ac:chgData name="Φωτεινή Κυριακού" userId="70667911f1c7cc56" providerId="LiveId" clId="{3BCAE61D-5BA2-4A26-B0D0-40FDAE69452A}" dt="2020-11-29T15:13:03.711" v="1108" actId="26606"/>
          <ac:spMkLst>
            <pc:docMk/>
            <pc:sldMk cId="3667776156" sldId="259"/>
            <ac:spMk id="7" creationId="{7E1C44A2-4B37-4B14-B90B-368A88D05E69}"/>
          </ac:spMkLst>
        </pc:spChg>
        <pc:spChg chg="add del">
          <ac:chgData name="Φωτεινή Κυριακού" userId="70667911f1c7cc56" providerId="LiveId" clId="{3BCAE61D-5BA2-4A26-B0D0-40FDAE69452A}" dt="2020-12-17T19:40:46.317" v="4848"/>
          <ac:spMkLst>
            <pc:docMk/>
            <pc:sldMk cId="3667776156" sldId="259"/>
            <ac:spMk id="8" creationId="{81B8C4F6-C3AC-4C94-8EC7-E4F7B7E9CDB6}"/>
          </ac:spMkLst>
        </pc:spChg>
        <pc:spChg chg="add del">
          <ac:chgData name="Φωτεινή Κυριακού" userId="70667911f1c7cc56" providerId="LiveId" clId="{3BCAE61D-5BA2-4A26-B0D0-40FDAE69452A}" dt="2020-11-29T15:13:13.775" v="1110" actId="26606"/>
          <ac:spMkLst>
            <pc:docMk/>
            <pc:sldMk cId="3667776156" sldId="259"/>
            <ac:spMk id="9" creationId="{059D4B08-2FD7-4795-B867-90033141C32A}"/>
          </ac:spMkLst>
        </pc:spChg>
        <pc:spChg chg="add del">
          <ac:chgData name="Φωτεινή Κυριακού" userId="70667911f1c7cc56" providerId="LiveId" clId="{3BCAE61D-5BA2-4A26-B0D0-40FDAE69452A}" dt="2020-11-29T15:13:13.775" v="1110" actId="26606"/>
          <ac:spMkLst>
            <pc:docMk/>
            <pc:sldMk cId="3667776156" sldId="259"/>
            <ac:spMk id="10" creationId="{FBDDE715-DC1D-4B19-9FCF-8B62FCE8E6E4}"/>
          </ac:spMkLst>
        </pc:spChg>
        <pc:spChg chg="add del">
          <ac:chgData name="Φωτεινή Κυριακού" userId="70667911f1c7cc56" providerId="LiveId" clId="{3BCAE61D-5BA2-4A26-B0D0-40FDAE69452A}" dt="2020-11-29T15:13:13.775" v="1110" actId="26606"/>
          <ac:spMkLst>
            <pc:docMk/>
            <pc:sldMk cId="3667776156" sldId="259"/>
            <ac:spMk id="11" creationId="{0FEAB822-F0FD-4704-BB9F-0294145AD5F2}"/>
          </ac:spMkLst>
        </pc:spChg>
        <pc:spChg chg="add del">
          <ac:chgData name="Φωτεινή Κυριακού" userId="70667911f1c7cc56" providerId="LiveId" clId="{3BCAE61D-5BA2-4A26-B0D0-40FDAE69452A}" dt="2020-11-29T15:14:42.914" v="1139"/>
          <ac:spMkLst>
            <pc:docMk/>
            <pc:sldMk cId="3667776156" sldId="259"/>
            <ac:spMk id="13" creationId="{8E612726-6AD2-4BFC-B44A-BA092E156CC7}"/>
          </ac:spMkLst>
        </pc:spChg>
        <pc:spChg chg="add del">
          <ac:chgData name="Φωτεινή Κυριακού" userId="70667911f1c7cc56" providerId="LiveId" clId="{3BCAE61D-5BA2-4A26-B0D0-40FDAE69452A}" dt="2020-11-29T15:14:42.914" v="1139"/>
          <ac:spMkLst>
            <pc:docMk/>
            <pc:sldMk cId="3667776156" sldId="259"/>
            <ac:spMk id="14" creationId="{884B9C2C-FD52-48EF-8BDE-720C5030FE99}"/>
          </ac:spMkLst>
        </pc:spChg>
        <pc:spChg chg="add del">
          <ac:chgData name="Φωτεινή Κυριακού" userId="70667911f1c7cc56" providerId="LiveId" clId="{3BCAE61D-5BA2-4A26-B0D0-40FDAE69452A}" dt="2020-11-29T15:14:42.914" v="1139"/>
          <ac:spMkLst>
            <pc:docMk/>
            <pc:sldMk cId="3667776156" sldId="259"/>
            <ac:spMk id="15" creationId="{A1DE0485-65C8-4D95-9B34-C55884FC2780}"/>
          </ac:spMkLst>
        </pc:spChg>
        <pc:spChg chg="add del">
          <ac:chgData name="Φωτεινή Κυριακού" userId="70667911f1c7cc56" providerId="LiveId" clId="{3BCAE61D-5BA2-4A26-B0D0-40FDAE69452A}" dt="2020-12-17T19:40:46.317" v="4848"/>
          <ac:spMkLst>
            <pc:docMk/>
            <pc:sldMk cId="3667776156" sldId="259"/>
            <ac:spMk id="41" creationId="{91328346-8BAD-4616-B50B-5CFDA5648D6A}"/>
          </ac:spMkLst>
        </pc:spChg>
        <pc:grpChg chg="add del">
          <ac:chgData name="Φωτεινή Κυριακού" userId="70667911f1c7cc56" providerId="LiveId" clId="{3BCAE61D-5BA2-4A26-B0D0-40FDAE69452A}" dt="2020-12-17T19:40:46.317" v="4848"/>
          <ac:grpSpMkLst>
            <pc:docMk/>
            <pc:sldMk cId="3667776156" sldId="259"/>
            <ac:grpSpMk id="12" creationId="{0B789310-9859-4942-98C8-3D2F12AAAE73}"/>
          </ac:grpSpMkLst>
        </pc:grpChg>
        <pc:grpChg chg="add del">
          <ac:chgData name="Φωτεινή Κυριακού" userId="70667911f1c7cc56" providerId="LiveId" clId="{3BCAE61D-5BA2-4A26-B0D0-40FDAE69452A}" dt="2020-12-17T19:40:46.317" v="4848"/>
          <ac:grpSpMkLst>
            <pc:docMk/>
            <pc:sldMk cId="3667776156" sldId="259"/>
            <ac:grpSpMk id="27" creationId="{6F1CEC7A-E419-4950-AA57-B00546C29CAF}"/>
          </ac:grpSpMkLst>
        </pc:grpChg>
        <pc:picChg chg="add del mod">
          <ac:chgData name="Φωτεινή Κυριακού" userId="70667911f1c7cc56" providerId="LiveId" clId="{3BCAE61D-5BA2-4A26-B0D0-40FDAE69452A}" dt="2020-11-29T15:14:25.532" v="1137" actId="478"/>
          <ac:picMkLst>
            <pc:docMk/>
            <pc:sldMk cId="3667776156" sldId="259"/>
            <ac:picMk id="2" creationId="{62B99798-2BC2-4386-8282-6B53018ADC5D}"/>
          </ac:picMkLst>
        </pc:picChg>
      </pc:sldChg>
      <pc:sldChg chg="addSp add del">
        <pc:chgData name="Φωτεινή Κυριακού" userId="70667911f1c7cc56" providerId="LiveId" clId="{3BCAE61D-5BA2-4A26-B0D0-40FDAE69452A}" dt="2020-12-03T10:52:11.865" v="1637" actId="2696"/>
        <pc:sldMkLst>
          <pc:docMk/>
          <pc:sldMk cId="2519496333" sldId="260"/>
        </pc:sldMkLst>
        <pc:picChg chg="add">
          <ac:chgData name="Φωτεινή Κυριακού" userId="70667911f1c7cc56" providerId="LiveId" clId="{3BCAE61D-5BA2-4A26-B0D0-40FDAE69452A}" dt="2020-12-03T10:52:03.623" v="1636"/>
          <ac:picMkLst>
            <pc:docMk/>
            <pc:sldMk cId="2519496333" sldId="260"/>
            <ac:picMk id="2" creationId="{9C1C2403-21A2-44CB-BC35-205721F0DA8C}"/>
          </ac:picMkLst>
        </pc:picChg>
      </pc:sldChg>
      <pc:sldChg chg="addSp delSp modSp add mod setBg setClrOvrMap delDesignElem">
        <pc:chgData name="Φωτεινή Κυριακού" userId="70667911f1c7cc56" providerId="LiveId" clId="{3BCAE61D-5BA2-4A26-B0D0-40FDAE69452A}" dt="2020-12-17T19:40:46.317" v="4848"/>
        <pc:sldMkLst>
          <pc:docMk/>
          <pc:sldMk cId="4080704447" sldId="260"/>
        </pc:sldMkLst>
        <pc:spChg chg="mod">
          <ac:chgData name="Φωτεινή Κυριακού" userId="70667911f1c7cc56" providerId="LiveId" clId="{3BCAE61D-5BA2-4A26-B0D0-40FDAE69452A}" dt="2020-12-17T19:40:20.696" v="4845"/>
          <ac:spMkLst>
            <pc:docMk/>
            <pc:sldMk cId="4080704447" sldId="260"/>
            <ac:spMk id="2" creationId="{A408862D-5A0D-4F90-9EAC-842BFBBFC3C6}"/>
          </ac:spMkLst>
        </pc:spChg>
        <pc:spChg chg="mod">
          <ac:chgData name="Φωτεινή Κυριακού" userId="70667911f1c7cc56" providerId="LiveId" clId="{3BCAE61D-5BA2-4A26-B0D0-40FDAE69452A}" dt="2020-12-06T13:03:16.457" v="3242" actId="26606"/>
          <ac:spMkLst>
            <pc:docMk/>
            <pc:sldMk cId="4080704447" sldId="260"/>
            <ac:spMk id="3" creationId="{78067C53-47DE-41D0-88FD-FA8D84123411}"/>
          </ac:spMkLst>
        </pc:spChg>
        <pc:spChg chg="add del">
          <ac:chgData name="Φωτεινή Κυριακού" userId="70667911f1c7cc56" providerId="LiveId" clId="{3BCAE61D-5BA2-4A26-B0D0-40FDAE69452A}" dt="2020-12-06T13:03:14.184" v="3239" actId="26606"/>
          <ac:spMkLst>
            <pc:docMk/>
            <pc:sldMk cId="4080704447" sldId="260"/>
            <ac:spMk id="8" creationId="{5BE0789E-91A7-4246-978E-A17FE1BF952A}"/>
          </ac:spMkLst>
        </pc:spChg>
        <pc:spChg chg="add del">
          <ac:chgData name="Φωτεινή Κυριακού" userId="70667911f1c7cc56" providerId="LiveId" clId="{3BCAE61D-5BA2-4A26-B0D0-40FDAE69452A}" dt="2020-12-06T13:03:14.184" v="3239" actId="26606"/>
          <ac:spMkLst>
            <pc:docMk/>
            <pc:sldMk cId="4080704447" sldId="260"/>
            <ac:spMk id="24" creationId="{15EDA122-4530-45D2-A70A-B1A967AAE566}"/>
          </ac:spMkLst>
        </pc:spChg>
        <pc:spChg chg="add del">
          <ac:chgData name="Φωτεινή Κυριακού" userId="70667911f1c7cc56" providerId="LiveId" clId="{3BCAE61D-5BA2-4A26-B0D0-40FDAE69452A}" dt="2020-12-06T13:03:14.184" v="3239" actId="26606"/>
          <ac:spMkLst>
            <pc:docMk/>
            <pc:sldMk cId="4080704447" sldId="260"/>
            <ac:spMk id="26" creationId="{9782F52E-0F94-4BFC-9F89-B054DDEAB9EF}"/>
          </ac:spMkLst>
        </pc:spChg>
        <pc:spChg chg="add del">
          <ac:chgData name="Φωτεινή Κυριακού" userId="70667911f1c7cc56" providerId="LiveId" clId="{3BCAE61D-5BA2-4A26-B0D0-40FDAE69452A}" dt="2020-12-06T13:03:16.441" v="3241" actId="26606"/>
          <ac:spMkLst>
            <pc:docMk/>
            <pc:sldMk cId="4080704447" sldId="260"/>
            <ac:spMk id="28" creationId="{CD306B45-25EE-434D-ABA9-A27B79320CFF}"/>
          </ac:spMkLst>
        </pc:spChg>
        <pc:spChg chg="add del">
          <ac:chgData name="Φωτεινή Κυριακού" userId="70667911f1c7cc56" providerId="LiveId" clId="{3BCAE61D-5BA2-4A26-B0D0-40FDAE69452A}" dt="2020-12-06T13:03:16.441" v="3241" actId="26606"/>
          <ac:spMkLst>
            <pc:docMk/>
            <pc:sldMk cId="4080704447" sldId="260"/>
            <ac:spMk id="29" creationId="{0A42F85E-4939-431E-8B4A-EC07C8E0AB65}"/>
          </ac:spMkLst>
        </pc:spChg>
        <pc:spChg chg="add del">
          <ac:chgData name="Φωτεινή Κυριακού" userId="70667911f1c7cc56" providerId="LiveId" clId="{3BCAE61D-5BA2-4A26-B0D0-40FDAE69452A}" dt="2020-12-17T19:40:46.317" v="4848"/>
          <ac:spMkLst>
            <pc:docMk/>
            <pc:sldMk cId="4080704447" sldId="260"/>
            <ac:spMk id="33" creationId="{3A3C2D7E-3F2E-404E-9B30-CB12DC972D50}"/>
          </ac:spMkLst>
        </pc:spChg>
        <pc:spChg chg="add del">
          <ac:chgData name="Φωτεινή Κυριακού" userId="70667911f1c7cc56" providerId="LiveId" clId="{3BCAE61D-5BA2-4A26-B0D0-40FDAE69452A}" dt="2020-12-17T19:40:46.317" v="4848"/>
          <ac:spMkLst>
            <pc:docMk/>
            <pc:sldMk cId="4080704447" sldId="260"/>
            <ac:spMk id="34" creationId="{F1F7FD00-BF97-4325-B7C2-E451F20840A7}"/>
          </ac:spMkLst>
        </pc:spChg>
        <pc:spChg chg="add del">
          <ac:chgData name="Φωτεινή Κυριακού" userId="70667911f1c7cc56" providerId="LiveId" clId="{3BCAE61D-5BA2-4A26-B0D0-40FDAE69452A}" dt="2020-12-17T19:40:46.317" v="4848"/>
          <ac:spMkLst>
            <pc:docMk/>
            <pc:sldMk cId="4080704447" sldId="260"/>
            <ac:spMk id="35" creationId="{179B5294-DA4E-4926-B14A-DD6E07A12F67}"/>
          </ac:spMkLst>
        </pc:spChg>
        <pc:grpChg chg="add del">
          <ac:chgData name="Φωτεινή Κυριακού" userId="70667911f1c7cc56" providerId="LiveId" clId="{3BCAE61D-5BA2-4A26-B0D0-40FDAE69452A}" dt="2020-12-06T13:03:14.184" v="3239" actId="26606"/>
          <ac:grpSpMkLst>
            <pc:docMk/>
            <pc:sldMk cId="4080704447" sldId="260"/>
            <ac:grpSpMk id="10" creationId="{3C6C0BD2-8B3C-4042-B4EE-5DB7665A3736}"/>
          </ac:grpSpMkLst>
        </pc:grpChg>
        <pc:grpChg chg="add del">
          <ac:chgData name="Φωτεινή Κυριακού" userId="70667911f1c7cc56" providerId="LiveId" clId="{3BCAE61D-5BA2-4A26-B0D0-40FDAE69452A}" dt="2020-12-06T13:03:16.441" v="3241" actId="26606"/>
          <ac:grpSpMkLst>
            <pc:docMk/>
            <pc:sldMk cId="4080704447" sldId="260"/>
            <ac:grpSpMk id="14" creationId="{5D2B17EF-74EB-4C33-B2E2-8E727B2E7D68}"/>
          </ac:grpSpMkLst>
        </pc:grpChg>
        <pc:cxnChg chg="add del">
          <ac:chgData name="Φωτεινή Κυριακού" userId="70667911f1c7cc56" providerId="LiveId" clId="{3BCAE61D-5BA2-4A26-B0D0-40FDAE69452A}" dt="2020-12-06T13:03:16.441" v="3241" actId="26606"/>
          <ac:cxnSpMkLst>
            <pc:docMk/>
            <pc:sldMk cId="4080704447" sldId="260"/>
            <ac:cxnSpMk id="12" creationId="{27EBB3F9-D6F7-4F6A-8843-9FEBA15E4969}"/>
          </ac:cxnSpMkLst>
        </pc:cxnChg>
      </pc:sldChg>
      <pc:sldChg chg="addSp delSp modSp add mod setBg delDesignElem">
        <pc:chgData name="Φωτεινή Κυριακού" userId="70667911f1c7cc56" providerId="LiveId" clId="{3BCAE61D-5BA2-4A26-B0D0-40FDAE69452A}" dt="2020-12-17T19:40:46.317" v="4848"/>
        <pc:sldMkLst>
          <pc:docMk/>
          <pc:sldMk cId="145632777" sldId="261"/>
        </pc:sldMkLst>
        <pc:spChg chg="mod">
          <ac:chgData name="Φωτεινή Κυριακού" userId="70667911f1c7cc56" providerId="LiveId" clId="{3BCAE61D-5BA2-4A26-B0D0-40FDAE69452A}" dt="2020-12-06T13:03:23.836" v="3243" actId="26606"/>
          <ac:spMkLst>
            <pc:docMk/>
            <pc:sldMk cId="145632777" sldId="261"/>
            <ac:spMk id="2" creationId="{A449FBBA-CB03-426F-A816-1B199B9DFA2C}"/>
          </ac:spMkLst>
        </pc:spChg>
        <pc:spChg chg="mod">
          <ac:chgData name="Φωτεινή Κυριακού" userId="70667911f1c7cc56" providerId="LiveId" clId="{3BCAE61D-5BA2-4A26-B0D0-40FDAE69452A}" dt="2020-12-06T13:03:23.836" v="3243" actId="26606"/>
          <ac:spMkLst>
            <pc:docMk/>
            <pc:sldMk cId="145632777" sldId="261"/>
            <ac:spMk id="3" creationId="{F38CA843-85C7-4E3C-BEA9-698BCF67B72E}"/>
          </ac:spMkLst>
        </pc:spChg>
        <pc:spChg chg="add del">
          <ac:chgData name="Φωτεινή Κυριακού" userId="70667911f1c7cc56" providerId="LiveId" clId="{3BCAE61D-5BA2-4A26-B0D0-40FDAE69452A}" dt="2020-12-17T19:40:46.317" v="4848"/>
          <ac:spMkLst>
            <pc:docMk/>
            <pc:sldMk cId="145632777" sldId="261"/>
            <ac:spMk id="36" creationId="{CE6C63DC-BAE4-42B6-8FDF-F6467C2D23AC}"/>
          </ac:spMkLst>
        </pc:spChg>
        <pc:spChg chg="add del">
          <ac:chgData name="Φωτεινή Κυριακού" userId="70667911f1c7cc56" providerId="LiveId" clId="{3BCAE61D-5BA2-4A26-B0D0-40FDAE69452A}" dt="2020-12-17T19:40:46.317" v="4848"/>
          <ac:spMkLst>
            <pc:docMk/>
            <pc:sldMk cId="145632777" sldId="261"/>
            <ac:spMk id="38" creationId="{5BD23F8E-2E78-4C84-8EFB-FE6C8ACB7F1F}"/>
          </ac:spMkLst>
        </pc:spChg>
        <pc:spChg chg="add del">
          <ac:chgData name="Φωτεινή Κυριακού" userId="70667911f1c7cc56" providerId="LiveId" clId="{3BCAE61D-5BA2-4A26-B0D0-40FDAE69452A}" dt="2020-12-17T19:40:46.317" v="4848"/>
          <ac:spMkLst>
            <pc:docMk/>
            <pc:sldMk cId="145632777" sldId="261"/>
            <ac:spMk id="40" creationId="{57ABABA7-0420-4200-9B65-1C1967CE9373}"/>
          </ac:spMkLst>
        </pc:spChg>
        <pc:spChg chg="add del">
          <ac:chgData name="Φωτεινή Κυριακού" userId="70667911f1c7cc56" providerId="LiveId" clId="{3BCAE61D-5BA2-4A26-B0D0-40FDAE69452A}" dt="2020-12-17T19:40:46.317" v="4848"/>
          <ac:spMkLst>
            <pc:docMk/>
            <pc:sldMk cId="145632777" sldId="261"/>
            <ac:spMk id="56" creationId="{8576F020-8157-45CE-B1D9-6FA47AFEB4FA}"/>
          </ac:spMkLst>
        </pc:spChg>
        <pc:grpChg chg="add del">
          <ac:chgData name="Φωτεινή Κυριακού" userId="70667911f1c7cc56" providerId="LiveId" clId="{3BCAE61D-5BA2-4A26-B0D0-40FDAE69452A}" dt="2020-12-17T19:40:46.317" v="4848"/>
          <ac:grpSpMkLst>
            <pc:docMk/>
            <pc:sldMk cId="145632777" sldId="261"/>
            <ac:grpSpMk id="8" creationId="{8CD25866-F15D-40A4-AEC5-47C044637AB7}"/>
          </ac:grpSpMkLst>
        </pc:grpChg>
        <pc:grpChg chg="add del">
          <ac:chgData name="Φωτεινή Κυριακού" userId="70667911f1c7cc56" providerId="LiveId" clId="{3BCAE61D-5BA2-4A26-B0D0-40FDAE69452A}" dt="2020-12-17T19:40:46.317" v="4848"/>
          <ac:grpSpMkLst>
            <pc:docMk/>
            <pc:sldMk cId="145632777" sldId="261"/>
            <ac:grpSpMk id="22" creationId="{0C4A17ED-96AA-44A6-A050-E1A7A1CDD9E7}"/>
          </ac:grpSpMkLst>
        </pc:grpChg>
        <pc:grpChg chg="add del">
          <ac:chgData name="Φωτεινή Κυριακού" userId="70667911f1c7cc56" providerId="LiveId" clId="{3BCAE61D-5BA2-4A26-B0D0-40FDAE69452A}" dt="2020-12-17T19:40:46.317" v="4848"/>
          <ac:grpSpMkLst>
            <pc:docMk/>
            <pc:sldMk cId="145632777" sldId="261"/>
            <ac:grpSpMk id="42" creationId="{7A03E380-9CD1-4ABA-A763-9F9D252B8908}"/>
          </ac:grpSpMkLst>
        </pc:grpChg>
      </pc:sldChg>
      <pc:sldChg chg="addSp delSp modSp add mod setBg setClrOvrMap delDesignElem">
        <pc:chgData name="Φωτεινή Κυριακού" userId="70667911f1c7cc56" providerId="LiveId" clId="{3BCAE61D-5BA2-4A26-B0D0-40FDAE69452A}" dt="2020-12-17T19:40:46.317" v="4848"/>
        <pc:sldMkLst>
          <pc:docMk/>
          <pc:sldMk cId="2348692959" sldId="262"/>
        </pc:sldMkLst>
        <pc:spChg chg="del">
          <ac:chgData name="Φωτεινή Κυριακού" userId="70667911f1c7cc56" providerId="LiveId" clId="{3BCAE61D-5BA2-4A26-B0D0-40FDAE69452A}" dt="2020-12-06T12:59:55.436" v="2965"/>
          <ac:spMkLst>
            <pc:docMk/>
            <pc:sldMk cId="2348692959" sldId="262"/>
            <ac:spMk id="2" creationId="{FCB1B4F2-4542-4797-B3B5-3A9A7482D472}"/>
          </ac:spMkLst>
        </pc:spChg>
        <pc:spChg chg="del">
          <ac:chgData name="Φωτεινή Κυριακού" userId="70667911f1c7cc56" providerId="LiveId" clId="{3BCAE61D-5BA2-4A26-B0D0-40FDAE69452A}" dt="2020-12-06T12:59:55.436" v="2965"/>
          <ac:spMkLst>
            <pc:docMk/>
            <pc:sldMk cId="2348692959" sldId="262"/>
            <ac:spMk id="3" creationId="{8BE5A778-82D3-47AB-8C57-D09BC227B04B}"/>
          </ac:spMkLst>
        </pc:spChg>
        <pc:spChg chg="add mod ord">
          <ac:chgData name="Φωτεινή Κυριακού" userId="70667911f1c7cc56" providerId="LiveId" clId="{3BCAE61D-5BA2-4A26-B0D0-40FDAE69452A}" dt="2020-12-06T13:03:47.269" v="3246" actId="26606"/>
          <ac:spMkLst>
            <pc:docMk/>
            <pc:sldMk cId="2348692959" sldId="262"/>
            <ac:spMk id="4" creationId="{D45154EC-65F4-4087-BF88-D068B82247E5}"/>
          </ac:spMkLst>
        </pc:spChg>
        <pc:spChg chg="add mod">
          <ac:chgData name="Φωτεινή Κυριακού" userId="70667911f1c7cc56" providerId="LiveId" clId="{3BCAE61D-5BA2-4A26-B0D0-40FDAE69452A}" dt="2020-12-17T19:40:23.903" v="4847"/>
          <ac:spMkLst>
            <pc:docMk/>
            <pc:sldMk cId="2348692959" sldId="262"/>
            <ac:spMk id="5" creationId="{A4C0D8DE-112B-4DA9-92F6-DB0EA30FDD63}"/>
          </ac:spMkLst>
        </pc:spChg>
        <pc:spChg chg="add del">
          <ac:chgData name="Φωτεινή Κυριακού" userId="70667911f1c7cc56" providerId="LiveId" clId="{3BCAE61D-5BA2-4A26-B0D0-40FDAE69452A}" dt="2020-12-06T13:00:06.106" v="2967" actId="26606"/>
          <ac:spMkLst>
            <pc:docMk/>
            <pc:sldMk cId="2348692959" sldId="262"/>
            <ac:spMk id="39" creationId="{DE91395A-2D18-4AF6-A0AC-AAA7189FED11}"/>
          </ac:spMkLst>
        </pc:spChg>
        <pc:spChg chg="add del">
          <ac:chgData name="Φωτεινή Κυριακού" userId="70667911f1c7cc56" providerId="LiveId" clId="{3BCAE61D-5BA2-4A26-B0D0-40FDAE69452A}" dt="2020-12-06T13:00:06.106" v="2967" actId="26606"/>
          <ac:spMkLst>
            <pc:docMk/>
            <pc:sldMk cId="2348692959" sldId="262"/>
            <ac:spMk id="41" creationId="{A57352BE-A213-4040-BE8E-D4A925AD9DF8}"/>
          </ac:spMkLst>
        </pc:spChg>
        <pc:spChg chg="add del">
          <ac:chgData name="Φωτεινή Κυριακού" userId="70667911f1c7cc56" providerId="LiveId" clId="{3BCAE61D-5BA2-4A26-B0D0-40FDAE69452A}" dt="2020-12-06T13:00:06.106" v="2967" actId="26606"/>
          <ac:spMkLst>
            <pc:docMk/>
            <pc:sldMk cId="2348692959" sldId="262"/>
            <ac:spMk id="43" creationId="{2B258D2B-6AC3-4B3A-A87C-FD7E6517826E}"/>
          </ac:spMkLst>
        </pc:spChg>
        <pc:spChg chg="add del">
          <ac:chgData name="Φωτεινή Κυριακού" userId="70667911f1c7cc56" providerId="LiveId" clId="{3BCAE61D-5BA2-4A26-B0D0-40FDAE69452A}" dt="2020-12-06T13:00:06.106" v="2967" actId="26606"/>
          <ac:spMkLst>
            <pc:docMk/>
            <pc:sldMk cId="2348692959" sldId="262"/>
            <ac:spMk id="45" creationId="{8D55DD8B-9BF9-4B91-A22D-2D3F2AEFF189}"/>
          </ac:spMkLst>
        </pc:spChg>
        <pc:spChg chg="add del">
          <ac:chgData name="Φωτεινή Κυριακού" userId="70667911f1c7cc56" providerId="LiveId" clId="{3BCAE61D-5BA2-4A26-B0D0-40FDAE69452A}" dt="2020-12-06T13:03:47.269" v="3246" actId="26606"/>
          <ac:spMkLst>
            <pc:docMk/>
            <pc:sldMk cId="2348692959" sldId="262"/>
            <ac:spMk id="73" creationId="{AA5CD610-ED7C-4CED-A9A1-174432C88AF8}"/>
          </ac:spMkLst>
        </pc:spChg>
        <pc:spChg chg="add del">
          <ac:chgData name="Φωτεινή Κυριακού" userId="70667911f1c7cc56" providerId="LiveId" clId="{3BCAE61D-5BA2-4A26-B0D0-40FDAE69452A}" dt="2020-12-06T13:03:47.269" v="3246" actId="26606"/>
          <ac:spMkLst>
            <pc:docMk/>
            <pc:sldMk cId="2348692959" sldId="262"/>
            <ac:spMk id="74" creationId="{DE91395A-2D18-4AF6-A0AC-AAA7189FED11}"/>
          </ac:spMkLst>
        </pc:spChg>
        <pc:spChg chg="add del">
          <ac:chgData name="Φωτεινή Κυριακού" userId="70667911f1c7cc56" providerId="LiveId" clId="{3BCAE61D-5BA2-4A26-B0D0-40FDAE69452A}" dt="2020-12-06T13:03:47.269" v="3246" actId="26606"/>
          <ac:spMkLst>
            <pc:docMk/>
            <pc:sldMk cId="2348692959" sldId="262"/>
            <ac:spMk id="75" creationId="{0C4379BF-8C7A-480A-BC36-DA55D92A9356}"/>
          </ac:spMkLst>
        </pc:spChg>
        <pc:spChg chg="add del">
          <ac:chgData name="Φωτεινή Κυριακού" userId="70667911f1c7cc56" providerId="LiveId" clId="{3BCAE61D-5BA2-4A26-B0D0-40FDAE69452A}" dt="2020-12-06T13:03:47.269" v="3246" actId="26606"/>
          <ac:spMkLst>
            <pc:docMk/>
            <pc:sldMk cId="2348692959" sldId="262"/>
            <ac:spMk id="76" creationId="{A57352BE-A213-4040-BE8E-D4A925AD9DF8}"/>
          </ac:spMkLst>
        </pc:spChg>
        <pc:spChg chg="add del">
          <ac:chgData name="Φωτεινή Κυριακού" userId="70667911f1c7cc56" providerId="LiveId" clId="{3BCAE61D-5BA2-4A26-B0D0-40FDAE69452A}" dt="2020-12-06T13:03:47.269" v="3246" actId="26606"/>
          <ac:spMkLst>
            <pc:docMk/>
            <pc:sldMk cId="2348692959" sldId="262"/>
            <ac:spMk id="77" creationId="{1A44C337-3893-4B29-A265-B1329150B6AA}"/>
          </ac:spMkLst>
        </pc:spChg>
        <pc:spChg chg="add del">
          <ac:chgData name="Φωτεινή Κυριακού" userId="70667911f1c7cc56" providerId="LiveId" clId="{3BCAE61D-5BA2-4A26-B0D0-40FDAE69452A}" dt="2020-12-06T13:03:47.238" v="3245" actId="26606"/>
          <ac:spMkLst>
            <pc:docMk/>
            <pc:sldMk cId="2348692959" sldId="262"/>
            <ac:spMk id="112" creationId="{DE91395A-2D18-4AF6-A0AC-AAA7189FED11}"/>
          </ac:spMkLst>
        </pc:spChg>
        <pc:spChg chg="add del">
          <ac:chgData name="Φωτεινή Κυριακού" userId="70667911f1c7cc56" providerId="LiveId" clId="{3BCAE61D-5BA2-4A26-B0D0-40FDAE69452A}" dt="2020-12-06T13:03:47.238" v="3245" actId="26606"/>
          <ac:spMkLst>
            <pc:docMk/>
            <pc:sldMk cId="2348692959" sldId="262"/>
            <ac:spMk id="114" creationId="{A57352BE-A213-4040-BE8E-D4A925AD9DF8}"/>
          </ac:spMkLst>
        </pc:spChg>
        <pc:spChg chg="add del">
          <ac:chgData name="Φωτεινή Κυριακού" userId="70667911f1c7cc56" providerId="LiveId" clId="{3BCAE61D-5BA2-4A26-B0D0-40FDAE69452A}" dt="2020-12-06T13:03:47.238" v="3245" actId="26606"/>
          <ac:spMkLst>
            <pc:docMk/>
            <pc:sldMk cId="2348692959" sldId="262"/>
            <ac:spMk id="116" creationId="{39EE869B-085D-43B3-AED8-9B065561249F}"/>
          </ac:spMkLst>
        </pc:spChg>
        <pc:spChg chg="add del">
          <ac:chgData name="Φωτεινή Κυριακού" userId="70667911f1c7cc56" providerId="LiveId" clId="{3BCAE61D-5BA2-4A26-B0D0-40FDAE69452A}" dt="2020-12-06T13:03:47.238" v="3245" actId="26606"/>
          <ac:spMkLst>
            <pc:docMk/>
            <pc:sldMk cId="2348692959" sldId="262"/>
            <ac:spMk id="118" creationId="{C54E744A-A072-47AF-981A-37186176C2CC}"/>
          </ac:spMkLst>
        </pc:spChg>
        <pc:spChg chg="add del">
          <ac:chgData name="Φωτεινή Κυριακού" userId="70667911f1c7cc56" providerId="LiveId" clId="{3BCAE61D-5BA2-4A26-B0D0-40FDAE69452A}" dt="2020-12-06T13:03:47.238" v="3245" actId="26606"/>
          <ac:spMkLst>
            <pc:docMk/>
            <pc:sldMk cId="2348692959" sldId="262"/>
            <ac:spMk id="120" creationId="{F0254341-1068-4FB7-8AEF-220C6EB4101F}"/>
          </ac:spMkLst>
        </pc:spChg>
        <pc:spChg chg="add del">
          <ac:chgData name="Φωτεινή Κυριακού" userId="70667911f1c7cc56" providerId="LiveId" clId="{3BCAE61D-5BA2-4A26-B0D0-40FDAE69452A}" dt="2020-12-17T19:40:46.317" v="4848"/>
          <ac:spMkLst>
            <pc:docMk/>
            <pc:sldMk cId="2348692959" sldId="262"/>
            <ac:spMk id="124" creationId="{DE91395A-2D18-4AF6-A0AC-AAA7189FED11}"/>
          </ac:spMkLst>
        </pc:spChg>
        <pc:spChg chg="add del">
          <ac:chgData name="Φωτεινή Κυριακού" userId="70667911f1c7cc56" providerId="LiveId" clId="{3BCAE61D-5BA2-4A26-B0D0-40FDAE69452A}" dt="2020-12-17T19:40:46.317" v="4848"/>
          <ac:spMkLst>
            <pc:docMk/>
            <pc:sldMk cId="2348692959" sldId="262"/>
            <ac:spMk id="125" creationId="{A57352BE-A213-4040-BE8E-D4A925AD9DF8}"/>
          </ac:spMkLst>
        </pc:spChg>
        <pc:spChg chg="add del">
          <ac:chgData name="Φωτεινή Κυριακού" userId="70667911f1c7cc56" providerId="LiveId" clId="{3BCAE61D-5BA2-4A26-B0D0-40FDAE69452A}" dt="2020-12-17T19:40:46.317" v="4848"/>
          <ac:spMkLst>
            <pc:docMk/>
            <pc:sldMk cId="2348692959" sldId="262"/>
            <ac:spMk id="126" creationId="{2B258D2B-6AC3-4B3A-A87C-FD7E6517826E}"/>
          </ac:spMkLst>
        </pc:spChg>
        <pc:spChg chg="add del">
          <ac:chgData name="Φωτεινή Κυριακού" userId="70667911f1c7cc56" providerId="LiveId" clId="{3BCAE61D-5BA2-4A26-B0D0-40FDAE69452A}" dt="2020-12-17T19:40:46.317" v="4848"/>
          <ac:spMkLst>
            <pc:docMk/>
            <pc:sldMk cId="2348692959" sldId="262"/>
            <ac:spMk id="127" creationId="{8D55DD8B-9BF9-4B91-A22D-2D3F2AEFF189}"/>
          </ac:spMkLst>
        </pc:spChg>
        <pc:grpChg chg="add del">
          <ac:chgData name="Φωτεινή Κυριακού" userId="70667911f1c7cc56" providerId="LiveId" clId="{3BCAE61D-5BA2-4A26-B0D0-40FDAE69452A}" dt="2020-12-06T13:00:06.106" v="2967" actId="26606"/>
          <ac:grpSpMkLst>
            <pc:docMk/>
            <pc:sldMk cId="2348692959" sldId="262"/>
            <ac:grpSpMk id="11" creationId="{7398C59F-5A18-487B-91D6-B955AACF2E50}"/>
          </ac:grpSpMkLst>
        </pc:grpChg>
        <pc:grpChg chg="add del">
          <ac:chgData name="Φωτεινή Κυριακού" userId="70667911f1c7cc56" providerId="LiveId" clId="{3BCAE61D-5BA2-4A26-B0D0-40FDAE69452A}" dt="2020-12-06T13:00:06.106" v="2967" actId="26606"/>
          <ac:grpSpMkLst>
            <pc:docMk/>
            <pc:sldMk cId="2348692959" sldId="262"/>
            <ac:grpSpMk id="25" creationId="{520234FB-542E-4550-9C2F-1B56FD41A1CA}"/>
          </ac:grpSpMkLst>
        </pc:grpChg>
        <pc:grpChg chg="add del">
          <ac:chgData name="Φωτεινή Κυριακού" userId="70667911f1c7cc56" providerId="LiveId" clId="{3BCAE61D-5BA2-4A26-B0D0-40FDAE69452A}" dt="2020-12-06T13:03:47.269" v="3246" actId="26606"/>
          <ac:grpSpMkLst>
            <pc:docMk/>
            <pc:sldMk cId="2348692959" sldId="262"/>
            <ac:grpSpMk id="58" creationId="{7398C59F-5A18-487B-91D6-B955AACF2E50}"/>
          </ac:grpSpMkLst>
        </pc:grpChg>
        <pc:grpChg chg="add del">
          <ac:chgData name="Φωτεινή Κυριακού" userId="70667911f1c7cc56" providerId="LiveId" clId="{3BCAE61D-5BA2-4A26-B0D0-40FDAE69452A}" dt="2020-12-06T13:03:47.269" v="3246" actId="26606"/>
          <ac:grpSpMkLst>
            <pc:docMk/>
            <pc:sldMk cId="2348692959" sldId="262"/>
            <ac:grpSpMk id="59" creationId="{AF44CA9C-80E8-44E1-A79C-D6EBFC73BCA0}"/>
          </ac:grpSpMkLst>
        </pc:grpChg>
        <pc:grpChg chg="add del">
          <ac:chgData name="Φωτεινή Κυριακού" userId="70667911f1c7cc56" providerId="LiveId" clId="{3BCAE61D-5BA2-4A26-B0D0-40FDAE69452A}" dt="2020-12-06T13:03:47.269" v="3246" actId="26606"/>
          <ac:grpSpMkLst>
            <pc:docMk/>
            <pc:sldMk cId="2348692959" sldId="262"/>
            <ac:grpSpMk id="72" creationId="{520234FB-542E-4550-9C2F-1B56FD41A1CA}"/>
          </ac:grpSpMkLst>
        </pc:grpChg>
        <pc:grpChg chg="add del">
          <ac:chgData name="Φωτεινή Κυριακού" userId="70667911f1c7cc56" providerId="LiveId" clId="{3BCAE61D-5BA2-4A26-B0D0-40FDAE69452A}" dt="2020-12-06T13:03:47.269" v="3246" actId="26606"/>
          <ac:grpSpMkLst>
            <pc:docMk/>
            <pc:sldMk cId="2348692959" sldId="262"/>
            <ac:grpSpMk id="78" creationId="{81E0B358-1267-4844-8B3D-B7A279B4175A}"/>
          </ac:grpSpMkLst>
        </pc:grpChg>
        <pc:grpChg chg="add del">
          <ac:chgData name="Φωτεινή Κυριακού" userId="70667911f1c7cc56" providerId="LiveId" clId="{3BCAE61D-5BA2-4A26-B0D0-40FDAE69452A}" dt="2020-12-06T13:03:47.238" v="3245" actId="26606"/>
          <ac:grpSpMkLst>
            <pc:docMk/>
            <pc:sldMk cId="2348692959" sldId="262"/>
            <ac:grpSpMk id="84" creationId="{7398C59F-5A18-487B-91D6-B955AACF2E50}"/>
          </ac:grpSpMkLst>
        </pc:grpChg>
        <pc:grpChg chg="add del">
          <ac:chgData name="Φωτεινή Κυριακού" userId="70667911f1c7cc56" providerId="LiveId" clId="{3BCAE61D-5BA2-4A26-B0D0-40FDAE69452A}" dt="2020-12-06T13:03:47.238" v="3245" actId="26606"/>
          <ac:grpSpMkLst>
            <pc:docMk/>
            <pc:sldMk cId="2348692959" sldId="262"/>
            <ac:grpSpMk id="98" creationId="{520234FB-542E-4550-9C2F-1B56FD41A1CA}"/>
          </ac:grpSpMkLst>
        </pc:grpChg>
        <pc:grpChg chg="add del">
          <ac:chgData name="Φωτεινή Κυριακού" userId="70667911f1c7cc56" providerId="LiveId" clId="{3BCAE61D-5BA2-4A26-B0D0-40FDAE69452A}" dt="2020-12-17T19:40:46.317" v="4848"/>
          <ac:grpSpMkLst>
            <pc:docMk/>
            <pc:sldMk cId="2348692959" sldId="262"/>
            <ac:grpSpMk id="122" creationId="{7398C59F-5A18-487B-91D6-B955AACF2E50}"/>
          </ac:grpSpMkLst>
        </pc:grpChg>
        <pc:grpChg chg="add del">
          <ac:chgData name="Φωτεινή Κυριακού" userId="70667911f1c7cc56" providerId="LiveId" clId="{3BCAE61D-5BA2-4A26-B0D0-40FDAE69452A}" dt="2020-12-17T19:40:46.317" v="4848"/>
          <ac:grpSpMkLst>
            <pc:docMk/>
            <pc:sldMk cId="2348692959" sldId="262"/>
            <ac:grpSpMk id="123" creationId="{520234FB-542E-4550-9C2F-1B56FD41A1CA}"/>
          </ac:grpSpMkLst>
        </pc:grpChg>
        <pc:picChg chg="add del">
          <ac:chgData name="Φωτεινή Κυριακού" userId="70667911f1c7cc56" providerId="LiveId" clId="{3BCAE61D-5BA2-4A26-B0D0-40FDAE69452A}" dt="2020-12-06T13:00:06.106" v="2967" actId="26606"/>
          <ac:picMkLst>
            <pc:docMk/>
            <pc:sldMk cId="2348692959" sldId="262"/>
            <ac:picMk id="7" creationId="{A7F4D10D-FEFE-407C-ACF2-878FC94513E6}"/>
          </ac:picMkLst>
        </pc:picChg>
        <pc:picChg chg="add mod">
          <ac:chgData name="Φωτεινή Κυριακού" userId="70667911f1c7cc56" providerId="LiveId" clId="{3BCAE61D-5BA2-4A26-B0D0-40FDAE69452A}" dt="2020-12-06T13:03:47.269" v="3246" actId="26606"/>
          <ac:picMkLst>
            <pc:docMk/>
            <pc:sldMk cId="2348692959" sldId="262"/>
            <ac:picMk id="79" creationId="{E5301936-8877-4CEC-B365-6FCDECFFA631}"/>
          </ac:picMkLst>
        </pc:picChg>
      </pc:sldChg>
      <pc:sldChg chg="addSp delSp modSp add mod setBg delDesignElem">
        <pc:chgData name="Φωτεινή Κυριακού" userId="70667911f1c7cc56" providerId="LiveId" clId="{3BCAE61D-5BA2-4A26-B0D0-40FDAE69452A}" dt="2020-12-17T19:40:46.317" v="4848"/>
        <pc:sldMkLst>
          <pc:docMk/>
          <pc:sldMk cId="3698545948" sldId="263"/>
        </pc:sldMkLst>
        <pc:spChg chg="mod">
          <ac:chgData name="Φωτεινή Κυριακού" userId="70667911f1c7cc56" providerId="LiveId" clId="{3BCAE61D-5BA2-4A26-B0D0-40FDAE69452A}" dt="2020-12-06T13:08:28.097" v="3496" actId="26606"/>
          <ac:spMkLst>
            <pc:docMk/>
            <pc:sldMk cId="3698545948" sldId="263"/>
            <ac:spMk id="2" creationId="{1F4745C3-D197-4973-98D9-EC4F160F8531}"/>
          </ac:spMkLst>
        </pc:spChg>
        <pc:spChg chg="del mod">
          <ac:chgData name="Φωτεινή Κυριακού" userId="70667911f1c7cc56" providerId="LiveId" clId="{3BCAE61D-5BA2-4A26-B0D0-40FDAE69452A}" dt="2020-12-06T13:08:28.097" v="3496" actId="26606"/>
          <ac:spMkLst>
            <pc:docMk/>
            <pc:sldMk cId="3698545948" sldId="263"/>
            <ac:spMk id="3" creationId="{22FC08FF-679E-406B-B537-39707DF95117}"/>
          </ac:spMkLst>
        </pc:spChg>
        <pc:spChg chg="add del">
          <ac:chgData name="Φωτεινή Κυριακού" userId="70667911f1c7cc56" providerId="LiveId" clId="{3BCAE61D-5BA2-4A26-B0D0-40FDAE69452A}" dt="2020-12-17T19:40:46.317" v="4848"/>
          <ac:spMkLst>
            <pc:docMk/>
            <pc:sldMk cId="3698545948" sldId="263"/>
            <ac:spMk id="9" creationId="{A3D9AEEE-1CCD-43C0-BA3E-16D60A6E23C0}"/>
          </ac:spMkLst>
        </pc:spChg>
        <pc:spChg chg="add del">
          <ac:chgData name="Φωτεινή Κυριακού" userId="70667911f1c7cc56" providerId="LiveId" clId="{3BCAE61D-5BA2-4A26-B0D0-40FDAE69452A}" dt="2020-12-17T19:40:46.317" v="4848"/>
          <ac:spMkLst>
            <pc:docMk/>
            <pc:sldMk cId="3698545948" sldId="263"/>
            <ac:spMk id="11" creationId="{60F880A6-33D3-4EEC-A780-B73559B9F24C}"/>
          </ac:spMkLst>
        </pc:spChg>
        <pc:spChg chg="add del">
          <ac:chgData name="Φωτεινή Κυριακού" userId="70667911f1c7cc56" providerId="LiveId" clId="{3BCAE61D-5BA2-4A26-B0D0-40FDAE69452A}" dt="2020-12-17T19:40:46.317" v="4848"/>
          <ac:spMkLst>
            <pc:docMk/>
            <pc:sldMk cId="3698545948" sldId="263"/>
            <ac:spMk id="13" creationId="{2C6246ED-0535-4496-A8F6-1E80CC4EB853}"/>
          </ac:spMkLst>
        </pc:spChg>
        <pc:graphicFrameChg chg="add">
          <ac:chgData name="Φωτεινή Κυριακού" userId="70667911f1c7cc56" providerId="LiveId" clId="{3BCAE61D-5BA2-4A26-B0D0-40FDAE69452A}" dt="2020-12-06T13:08:28.097" v="3496" actId="26606"/>
          <ac:graphicFrameMkLst>
            <pc:docMk/>
            <pc:sldMk cId="3698545948" sldId="263"/>
            <ac:graphicFrameMk id="5" creationId="{F58FBCD6-C300-432D-AA4F-F2B4D0BC4000}"/>
          </ac:graphicFrameMkLst>
        </pc:graphicFrameChg>
      </pc:sldChg>
      <pc:sldChg chg="addSp delSp modSp add mod setBg setClrOvrMap delDesignElem">
        <pc:chgData name="Φωτεινή Κυριακού" userId="70667911f1c7cc56" providerId="LiveId" clId="{3BCAE61D-5BA2-4A26-B0D0-40FDAE69452A}" dt="2020-12-17T19:40:46.317" v="4848"/>
        <pc:sldMkLst>
          <pc:docMk/>
          <pc:sldMk cId="3435688305" sldId="264"/>
        </pc:sldMkLst>
        <pc:spChg chg="mod">
          <ac:chgData name="Φωτεινή Κυριακού" userId="70667911f1c7cc56" providerId="LiveId" clId="{3BCAE61D-5BA2-4A26-B0D0-40FDAE69452A}" dt="2020-12-13T20:50:25.960" v="4013" actId="1076"/>
          <ac:spMkLst>
            <pc:docMk/>
            <pc:sldMk cId="3435688305" sldId="264"/>
            <ac:spMk id="2" creationId="{3F464322-3E74-4955-8BF6-56862679790D}"/>
          </ac:spMkLst>
        </pc:spChg>
        <pc:spChg chg="del mod">
          <ac:chgData name="Φωτεινή Κυριακού" userId="70667911f1c7cc56" providerId="LiveId" clId="{3BCAE61D-5BA2-4A26-B0D0-40FDAE69452A}" dt="2020-12-13T20:47:17.833" v="3957" actId="26606"/>
          <ac:spMkLst>
            <pc:docMk/>
            <pc:sldMk cId="3435688305" sldId="264"/>
            <ac:spMk id="3" creationId="{831163C7-C596-4D8C-AF16-AF09F43D44E3}"/>
          </ac:spMkLst>
        </pc:spChg>
        <pc:spChg chg="add del">
          <ac:chgData name="Φωτεινή Κυριακού" userId="70667911f1c7cc56" providerId="LiveId" clId="{3BCAE61D-5BA2-4A26-B0D0-40FDAE69452A}" dt="2020-12-13T20:48:26.156" v="3993" actId="26606"/>
          <ac:spMkLst>
            <pc:docMk/>
            <pc:sldMk cId="3435688305" sldId="264"/>
            <ac:spMk id="10" creationId="{A3D9AEEE-1CCD-43C0-BA3E-16D60A6E23C0}"/>
          </ac:spMkLst>
        </pc:spChg>
        <pc:spChg chg="add del">
          <ac:chgData name="Φωτεινή Κυριακού" userId="70667911f1c7cc56" providerId="LiveId" clId="{3BCAE61D-5BA2-4A26-B0D0-40FDAE69452A}" dt="2020-12-13T20:48:26.156" v="3993" actId="26606"/>
          <ac:spMkLst>
            <pc:docMk/>
            <pc:sldMk cId="3435688305" sldId="264"/>
            <ac:spMk id="12" creationId="{60F880A6-33D3-4EEC-A780-B73559B9F24C}"/>
          </ac:spMkLst>
        </pc:spChg>
        <pc:spChg chg="add del">
          <ac:chgData name="Φωτεινή Κυριακού" userId="70667911f1c7cc56" providerId="LiveId" clId="{3BCAE61D-5BA2-4A26-B0D0-40FDAE69452A}" dt="2020-12-13T20:48:26.156" v="3993" actId="26606"/>
          <ac:spMkLst>
            <pc:docMk/>
            <pc:sldMk cId="3435688305" sldId="264"/>
            <ac:spMk id="14" creationId="{2C6246ED-0535-4496-A8F6-1E80CC4EB853}"/>
          </ac:spMkLst>
        </pc:spChg>
        <pc:spChg chg="add del">
          <ac:chgData name="Φωτεινή Κυριακού" userId="70667911f1c7cc56" providerId="LiveId" clId="{3BCAE61D-5BA2-4A26-B0D0-40FDAE69452A}" dt="2020-12-13T20:49:31.754" v="4006" actId="26606"/>
          <ac:spMkLst>
            <pc:docMk/>
            <pc:sldMk cId="3435688305" sldId="264"/>
            <ac:spMk id="16" creationId="{A3D9AEEE-1CCD-43C0-BA3E-16D60A6E23C0}"/>
          </ac:spMkLst>
        </pc:spChg>
        <pc:spChg chg="add del">
          <ac:chgData name="Φωτεινή Κυριακού" userId="70667911f1c7cc56" providerId="LiveId" clId="{3BCAE61D-5BA2-4A26-B0D0-40FDAE69452A}" dt="2020-12-13T20:49:31.754" v="4006" actId="26606"/>
          <ac:spMkLst>
            <pc:docMk/>
            <pc:sldMk cId="3435688305" sldId="264"/>
            <ac:spMk id="17" creationId="{60F880A6-33D3-4EEC-A780-B73559B9F24C}"/>
          </ac:spMkLst>
        </pc:spChg>
        <pc:spChg chg="add del">
          <ac:chgData name="Φωτεινή Κυριακού" userId="70667911f1c7cc56" providerId="LiveId" clId="{3BCAE61D-5BA2-4A26-B0D0-40FDAE69452A}" dt="2020-12-13T20:49:31.754" v="4006" actId="26606"/>
          <ac:spMkLst>
            <pc:docMk/>
            <pc:sldMk cId="3435688305" sldId="264"/>
            <ac:spMk id="18" creationId="{2C6246ED-0535-4496-A8F6-1E80CC4EB853}"/>
          </ac:spMkLst>
        </pc:spChg>
        <pc:spChg chg="add del">
          <ac:chgData name="Φωτεινή Κυριακού" userId="70667911f1c7cc56" providerId="LiveId" clId="{3BCAE61D-5BA2-4A26-B0D0-40FDAE69452A}" dt="2020-12-13T20:49:31.669" v="4005" actId="26606"/>
          <ac:spMkLst>
            <pc:docMk/>
            <pc:sldMk cId="3435688305" sldId="264"/>
            <ac:spMk id="20" creationId="{E491B121-12B5-4977-A064-636AB0B9B0BD}"/>
          </ac:spMkLst>
        </pc:spChg>
        <pc:spChg chg="add del">
          <ac:chgData name="Φωτεινή Κυριακού" userId="70667911f1c7cc56" providerId="LiveId" clId="{3BCAE61D-5BA2-4A26-B0D0-40FDAE69452A}" dt="2020-12-13T20:49:18.505" v="4001" actId="26606"/>
          <ac:spMkLst>
            <pc:docMk/>
            <pc:sldMk cId="3435688305" sldId="264"/>
            <ac:spMk id="23" creationId="{35879851-1A1D-4246-AAA1-C484E858337D}"/>
          </ac:spMkLst>
        </pc:spChg>
        <pc:spChg chg="add del">
          <ac:chgData name="Φωτεινή Κυριακού" userId="70667911f1c7cc56" providerId="LiveId" clId="{3BCAE61D-5BA2-4A26-B0D0-40FDAE69452A}" dt="2020-12-13T20:49:31.669" v="4005" actId="26606"/>
          <ac:spMkLst>
            <pc:docMk/>
            <pc:sldMk cId="3435688305" sldId="264"/>
            <ac:spMk id="25" creationId="{2ED05F70-AB3E-4472-B26B-EFE6A5A59BC8}"/>
          </ac:spMkLst>
        </pc:spChg>
        <pc:spChg chg="add del">
          <ac:chgData name="Φωτεινή Κυριακού" userId="70667911f1c7cc56" providerId="LiveId" clId="{3BCAE61D-5BA2-4A26-B0D0-40FDAE69452A}" dt="2020-12-13T20:49:31.669" v="4005" actId="26606"/>
          <ac:spMkLst>
            <pc:docMk/>
            <pc:sldMk cId="3435688305" sldId="264"/>
            <ac:spMk id="27" creationId="{21F6BE39-9E37-45F0-B10C-92305CFB7C77}"/>
          </ac:spMkLst>
        </pc:spChg>
        <pc:spChg chg="add del">
          <ac:chgData name="Φωτεινή Κυριακού" userId="70667911f1c7cc56" providerId="LiveId" clId="{3BCAE61D-5BA2-4A26-B0D0-40FDAE69452A}" dt="2020-12-13T20:50:19.883" v="4012" actId="26606"/>
          <ac:spMkLst>
            <pc:docMk/>
            <pc:sldMk cId="3435688305" sldId="264"/>
            <ac:spMk id="38" creationId="{008ED74B-06F2-4BD5-838F-1AAD0033EF0B}"/>
          </ac:spMkLst>
        </pc:spChg>
        <pc:spChg chg="add del">
          <ac:chgData name="Φωτεινή Κυριακού" userId="70667911f1c7cc56" providerId="LiveId" clId="{3BCAE61D-5BA2-4A26-B0D0-40FDAE69452A}" dt="2020-12-13T20:50:19.883" v="4012" actId="26606"/>
          <ac:spMkLst>
            <pc:docMk/>
            <pc:sldMk cId="3435688305" sldId="264"/>
            <ac:spMk id="53" creationId="{CC9387DA-2D8E-4E5D-BD65-274370B65965}"/>
          </ac:spMkLst>
        </pc:spChg>
        <pc:spChg chg="add del">
          <ac:chgData name="Φωτεινή Κυριακού" userId="70667911f1c7cc56" providerId="LiveId" clId="{3BCAE61D-5BA2-4A26-B0D0-40FDAE69452A}" dt="2020-12-13T20:50:19.883" v="4012" actId="26606"/>
          <ac:spMkLst>
            <pc:docMk/>
            <pc:sldMk cId="3435688305" sldId="264"/>
            <ac:spMk id="55" creationId="{18BFC65B-9706-4EE1-8B75-FEEC1C530558}"/>
          </ac:spMkLst>
        </pc:spChg>
        <pc:spChg chg="add del">
          <ac:chgData name="Φωτεινή Κυριακού" userId="70667911f1c7cc56" providerId="LiveId" clId="{3BCAE61D-5BA2-4A26-B0D0-40FDAE69452A}" dt="2020-12-13T20:50:19.783" v="4011" actId="26606"/>
          <ac:spMkLst>
            <pc:docMk/>
            <pc:sldMk cId="3435688305" sldId="264"/>
            <ac:spMk id="60" creationId="{F966DD2F-FBF5-41CE-A3F4-565352D95DC3}"/>
          </ac:spMkLst>
        </pc:spChg>
        <pc:spChg chg="add del">
          <ac:chgData name="Φωτεινή Κυριακού" userId="70667911f1c7cc56" providerId="LiveId" clId="{3BCAE61D-5BA2-4A26-B0D0-40FDAE69452A}" dt="2020-12-13T20:50:19.783" v="4011" actId="26606"/>
          <ac:spMkLst>
            <pc:docMk/>
            <pc:sldMk cId="3435688305" sldId="264"/>
            <ac:spMk id="62" creationId="{F46FCE2B-F2D2-466E-B0AA-8E341DB4981E}"/>
          </ac:spMkLst>
        </pc:spChg>
        <pc:spChg chg="add del">
          <ac:chgData name="Φωτεινή Κυριακού" userId="70667911f1c7cc56" providerId="LiveId" clId="{3BCAE61D-5BA2-4A26-B0D0-40FDAE69452A}" dt="2020-12-13T20:50:19.783" v="4011" actId="26606"/>
          <ac:spMkLst>
            <pc:docMk/>
            <pc:sldMk cId="3435688305" sldId="264"/>
            <ac:spMk id="64" creationId="{2BD31C98-199A-4722-A1A5-4393A43E740B}"/>
          </ac:spMkLst>
        </pc:spChg>
        <pc:spChg chg="add del">
          <ac:chgData name="Φωτεινή Κυριακού" userId="70667911f1c7cc56" providerId="LiveId" clId="{3BCAE61D-5BA2-4A26-B0D0-40FDAE69452A}" dt="2020-12-17T19:40:46.317" v="4848"/>
          <ac:spMkLst>
            <pc:docMk/>
            <pc:sldMk cId="3435688305" sldId="264"/>
            <ac:spMk id="66" creationId="{A3D9AEEE-1CCD-43C0-BA3E-16D60A6E23C0}"/>
          </ac:spMkLst>
        </pc:spChg>
        <pc:spChg chg="add del">
          <ac:chgData name="Φωτεινή Κυριακού" userId="70667911f1c7cc56" providerId="LiveId" clId="{3BCAE61D-5BA2-4A26-B0D0-40FDAE69452A}" dt="2020-12-17T19:40:46.317" v="4848"/>
          <ac:spMkLst>
            <pc:docMk/>
            <pc:sldMk cId="3435688305" sldId="264"/>
            <ac:spMk id="67" creationId="{60F880A6-33D3-4EEC-A780-B73559B9F24C}"/>
          </ac:spMkLst>
        </pc:spChg>
        <pc:spChg chg="add del">
          <ac:chgData name="Φωτεινή Κυριακού" userId="70667911f1c7cc56" providerId="LiveId" clId="{3BCAE61D-5BA2-4A26-B0D0-40FDAE69452A}" dt="2020-12-17T19:40:46.317" v="4848"/>
          <ac:spMkLst>
            <pc:docMk/>
            <pc:sldMk cId="3435688305" sldId="264"/>
            <ac:spMk id="68" creationId="{2C6246ED-0535-4496-A8F6-1E80CC4EB853}"/>
          </ac:spMkLst>
        </pc:spChg>
        <pc:grpChg chg="add del">
          <ac:chgData name="Φωτεινή Κυριακού" userId="70667911f1c7cc56" providerId="LiveId" clId="{3BCAE61D-5BA2-4A26-B0D0-40FDAE69452A}" dt="2020-12-13T20:50:19.883" v="4012" actId="26606"/>
          <ac:grpSpMkLst>
            <pc:docMk/>
            <pc:sldMk cId="3435688305" sldId="264"/>
            <ac:grpSpMk id="39" creationId="{F9CAF6A1-77C7-4ABC-9E4A-E74A8DB16DC1}"/>
          </ac:grpSpMkLst>
        </pc:grpChg>
        <pc:grpChg chg="add del">
          <ac:chgData name="Φωτεινή Κυριακού" userId="70667911f1c7cc56" providerId="LiveId" clId="{3BCAE61D-5BA2-4A26-B0D0-40FDAE69452A}" dt="2020-12-13T20:50:19.883" v="4012" actId="26606"/>
          <ac:grpSpMkLst>
            <pc:docMk/>
            <pc:sldMk cId="3435688305" sldId="264"/>
            <ac:grpSpMk id="52" creationId="{E9F586E1-75B5-49B8-9A21-DD14CA0F6955}"/>
          </ac:grpSpMkLst>
        </pc:grpChg>
        <pc:graphicFrameChg chg="add mod modGraphic">
          <ac:chgData name="Φωτεινή Κυριακού" userId="70667911f1c7cc56" providerId="LiveId" clId="{3BCAE61D-5BA2-4A26-B0D0-40FDAE69452A}" dt="2020-12-13T20:50:19.883" v="4012" actId="26606"/>
          <ac:graphicFrameMkLst>
            <pc:docMk/>
            <pc:sldMk cId="3435688305" sldId="264"/>
            <ac:graphicFrameMk id="5" creationId="{885FCC70-A1BD-48CB-96AC-319AB749D045}"/>
          </ac:graphicFrameMkLst>
        </pc:graphicFrameChg>
      </pc:sldChg>
      <pc:sldChg chg="addSp delSp modSp add mod setBg setClrOvrMap delDesignElem">
        <pc:chgData name="Φωτεινή Κυριακού" userId="70667911f1c7cc56" providerId="LiveId" clId="{3BCAE61D-5BA2-4A26-B0D0-40FDAE69452A}" dt="2020-12-17T19:41:18.787" v="4850" actId="26606"/>
        <pc:sldMkLst>
          <pc:docMk/>
          <pc:sldMk cId="3266061691" sldId="265"/>
        </pc:sldMkLst>
        <pc:spChg chg="mod">
          <ac:chgData name="Φωτεινή Κυριακού" userId="70667911f1c7cc56" providerId="LiveId" clId="{3BCAE61D-5BA2-4A26-B0D0-40FDAE69452A}" dt="2020-12-17T19:41:18.787" v="4850" actId="26606"/>
          <ac:spMkLst>
            <pc:docMk/>
            <pc:sldMk cId="3266061691" sldId="265"/>
            <ac:spMk id="2" creationId="{FABCB05C-0E86-4ACE-9E9E-FCE8BC4683DA}"/>
          </ac:spMkLst>
        </pc:spChg>
        <pc:spChg chg="add del mod">
          <ac:chgData name="Φωτεινή Κυριακού" userId="70667911f1c7cc56" providerId="LiveId" clId="{3BCAE61D-5BA2-4A26-B0D0-40FDAE69452A}" dt="2020-12-17T19:39:32.788" v="4823" actId="26606"/>
          <ac:spMkLst>
            <pc:docMk/>
            <pc:sldMk cId="3266061691" sldId="265"/>
            <ac:spMk id="3" creationId="{9B324F72-D4AE-4E20-A41F-F24DFA395831}"/>
          </ac:spMkLst>
        </pc:spChg>
        <pc:spChg chg="add del">
          <ac:chgData name="Φωτεινή Κυριακού" userId="70667911f1c7cc56" providerId="LiveId" clId="{3BCAE61D-5BA2-4A26-B0D0-40FDAE69452A}" dt="2020-12-17T19:39:00.294" v="4814" actId="26606"/>
          <ac:spMkLst>
            <pc:docMk/>
            <pc:sldMk cId="3266061691" sldId="265"/>
            <ac:spMk id="8" creationId="{3A3C2D7E-3F2E-404E-9B30-CB12DC972D50}"/>
          </ac:spMkLst>
        </pc:spChg>
        <pc:spChg chg="add del">
          <ac:chgData name="Φωτεινή Κυριακού" userId="70667911f1c7cc56" providerId="LiveId" clId="{3BCAE61D-5BA2-4A26-B0D0-40FDAE69452A}" dt="2020-12-17T19:39:23.036" v="4820" actId="26606"/>
          <ac:spMkLst>
            <pc:docMk/>
            <pc:sldMk cId="3266061691" sldId="265"/>
            <ac:spMk id="9" creationId="{6065F8A9-9499-4A44-BDAD-F706130FD826}"/>
          </ac:spMkLst>
        </pc:spChg>
        <pc:spChg chg="add del">
          <ac:chgData name="Φωτεινή Κυριακού" userId="70667911f1c7cc56" providerId="LiveId" clId="{3BCAE61D-5BA2-4A26-B0D0-40FDAE69452A}" dt="2020-12-17T19:39:00.294" v="4814" actId="26606"/>
          <ac:spMkLst>
            <pc:docMk/>
            <pc:sldMk cId="3266061691" sldId="265"/>
            <ac:spMk id="10" creationId="{F1F7FD00-BF97-4325-B7C2-E451F20840A7}"/>
          </ac:spMkLst>
        </pc:spChg>
        <pc:spChg chg="add del">
          <ac:chgData name="Φωτεινή Κυριακού" userId="70667911f1c7cc56" providerId="LiveId" clId="{3BCAE61D-5BA2-4A26-B0D0-40FDAE69452A}" dt="2020-12-17T19:39:23.036" v="4820" actId="26606"/>
          <ac:spMkLst>
            <pc:docMk/>
            <pc:sldMk cId="3266061691" sldId="265"/>
            <ac:spMk id="11" creationId="{38132C2D-AFE4-478D-A86B-81059C205E06}"/>
          </ac:spMkLst>
        </pc:spChg>
        <pc:spChg chg="add del">
          <ac:chgData name="Φωτεινή Κυριακού" userId="70667911f1c7cc56" providerId="LiveId" clId="{3BCAE61D-5BA2-4A26-B0D0-40FDAE69452A}" dt="2020-12-17T19:39:00.294" v="4814" actId="26606"/>
          <ac:spMkLst>
            <pc:docMk/>
            <pc:sldMk cId="3266061691" sldId="265"/>
            <ac:spMk id="12" creationId="{179B5294-DA4E-4926-B14A-DD6E07A12F67}"/>
          </ac:spMkLst>
        </pc:spChg>
        <pc:spChg chg="add del">
          <ac:chgData name="Φωτεινή Κυριακού" userId="70667911f1c7cc56" providerId="LiveId" clId="{3BCAE61D-5BA2-4A26-B0D0-40FDAE69452A}" dt="2020-12-17T19:39:23.036" v="4820" actId="26606"/>
          <ac:spMkLst>
            <pc:docMk/>
            <pc:sldMk cId="3266061691" sldId="265"/>
            <ac:spMk id="13" creationId="{205BFD52-DD96-4666-8D77-C636870FD095}"/>
          </ac:spMkLst>
        </pc:spChg>
        <pc:spChg chg="add del">
          <ac:chgData name="Φωτεινή Κυριακού" userId="70667911f1c7cc56" providerId="LiveId" clId="{3BCAE61D-5BA2-4A26-B0D0-40FDAE69452A}" dt="2020-12-17T19:39:23.036" v="4820" actId="26606"/>
          <ac:spMkLst>
            <pc:docMk/>
            <pc:sldMk cId="3266061691" sldId="265"/>
            <ac:spMk id="15" creationId="{1941746C-2C12-4564-8342-A3055D8361A9}"/>
          </ac:spMkLst>
        </pc:spChg>
        <pc:spChg chg="add del">
          <ac:chgData name="Φωτεινή Κυριακού" userId="70667911f1c7cc56" providerId="LiveId" clId="{3BCAE61D-5BA2-4A26-B0D0-40FDAE69452A}" dt="2020-12-17T19:39:08.013" v="4816" actId="26606"/>
          <ac:spMkLst>
            <pc:docMk/>
            <pc:sldMk cId="3266061691" sldId="265"/>
            <ac:spMk id="23" creationId="{5BE0789E-91A7-4246-978E-A17FE1BF952A}"/>
          </ac:spMkLst>
        </pc:spChg>
        <pc:spChg chg="add del">
          <ac:chgData name="Φωτεινή Κυριακού" userId="70667911f1c7cc56" providerId="LiveId" clId="{3BCAE61D-5BA2-4A26-B0D0-40FDAE69452A}" dt="2020-12-17T19:39:08.013" v="4816" actId="26606"/>
          <ac:spMkLst>
            <pc:docMk/>
            <pc:sldMk cId="3266061691" sldId="265"/>
            <ac:spMk id="24" creationId="{15EDA122-4530-45D2-A70A-B1A967AAE566}"/>
          </ac:spMkLst>
        </pc:spChg>
        <pc:spChg chg="add del">
          <ac:chgData name="Φωτεινή Κυριακού" userId="70667911f1c7cc56" providerId="LiveId" clId="{3BCAE61D-5BA2-4A26-B0D0-40FDAE69452A}" dt="2020-12-17T19:39:08.013" v="4816" actId="26606"/>
          <ac:spMkLst>
            <pc:docMk/>
            <pc:sldMk cId="3266061691" sldId="265"/>
            <ac:spMk id="26" creationId="{9782F52E-0F94-4BFC-9F89-B054DDEAB9EF}"/>
          </ac:spMkLst>
        </pc:spChg>
        <pc:spChg chg="add del">
          <ac:chgData name="Φωτεινή Κυριακού" userId="70667911f1c7cc56" providerId="LiveId" clId="{3BCAE61D-5BA2-4A26-B0D0-40FDAE69452A}" dt="2020-12-17T19:39:10.974" v="4818" actId="26606"/>
          <ac:spMkLst>
            <pc:docMk/>
            <pc:sldMk cId="3266061691" sldId="265"/>
            <ac:spMk id="29" creationId="{CD306B45-25EE-434D-ABA9-A27B79320CFF}"/>
          </ac:spMkLst>
        </pc:spChg>
        <pc:spChg chg="add del">
          <ac:chgData name="Φωτεινή Κυριακού" userId="70667911f1c7cc56" providerId="LiveId" clId="{3BCAE61D-5BA2-4A26-B0D0-40FDAE69452A}" dt="2020-12-17T19:39:10.974" v="4818" actId="26606"/>
          <ac:spMkLst>
            <pc:docMk/>
            <pc:sldMk cId="3266061691" sldId="265"/>
            <ac:spMk id="30" creationId="{0A42F85E-4939-431E-8B4A-EC07C8E0AB65}"/>
          </ac:spMkLst>
        </pc:spChg>
        <pc:spChg chg="add del">
          <ac:chgData name="Φωτεινή Κυριακού" userId="70667911f1c7cc56" providerId="LiveId" clId="{3BCAE61D-5BA2-4A26-B0D0-40FDAE69452A}" dt="2020-12-17T19:39:32.782" v="4822" actId="26606"/>
          <ac:spMkLst>
            <pc:docMk/>
            <pc:sldMk cId="3266061691" sldId="265"/>
            <ac:spMk id="39" creationId="{0A46F010-D160-4609-8979-FFD8C1EA6C43}"/>
          </ac:spMkLst>
        </pc:spChg>
        <pc:spChg chg="add del">
          <ac:chgData name="Φωτεινή Κυριακού" userId="70667911f1c7cc56" providerId="LiveId" clId="{3BCAE61D-5BA2-4A26-B0D0-40FDAE69452A}" dt="2020-12-17T19:39:32.782" v="4822" actId="26606"/>
          <ac:spMkLst>
            <pc:docMk/>
            <pc:sldMk cId="3266061691" sldId="265"/>
            <ac:spMk id="40" creationId="{91328346-8BAD-4616-B50B-5CFDA5648D6A}"/>
          </ac:spMkLst>
        </pc:spChg>
        <pc:spChg chg="add del">
          <ac:chgData name="Φωτεινή Κυριακού" userId="70667911f1c7cc56" providerId="LiveId" clId="{3BCAE61D-5BA2-4A26-B0D0-40FDAE69452A}" dt="2020-12-17T19:39:32.782" v="4822" actId="26606"/>
          <ac:spMkLst>
            <pc:docMk/>
            <pc:sldMk cId="3266061691" sldId="265"/>
            <ac:spMk id="41" creationId="{81B8C4F6-C3AC-4C94-8EC7-E4F7B7E9CDB6}"/>
          </ac:spMkLst>
        </pc:spChg>
        <pc:spChg chg="add del">
          <ac:chgData name="Φωτεινή Κυριακού" userId="70667911f1c7cc56" providerId="LiveId" clId="{3BCAE61D-5BA2-4A26-B0D0-40FDAE69452A}" dt="2020-12-17T19:39:32.782" v="4822" actId="26606"/>
          <ac:spMkLst>
            <pc:docMk/>
            <pc:sldMk cId="3266061691" sldId="265"/>
            <ac:spMk id="52" creationId="{9B324F72-D4AE-4E20-A41F-F24DFA395831}"/>
          </ac:spMkLst>
        </pc:spChg>
        <pc:spChg chg="add del">
          <ac:chgData name="Φωτεινή Κυριακού" userId="70667911f1c7cc56" providerId="LiveId" clId="{3BCAE61D-5BA2-4A26-B0D0-40FDAE69452A}" dt="2020-12-17T19:41:18.787" v="4850" actId="26606"/>
          <ac:spMkLst>
            <pc:docMk/>
            <pc:sldMk cId="3266061691" sldId="265"/>
            <ac:spMk id="54" creationId="{5BE0789E-91A7-4246-978E-A17FE1BF952A}"/>
          </ac:spMkLst>
        </pc:spChg>
        <pc:spChg chg="add del">
          <ac:chgData name="Φωτεινή Κυριακού" userId="70667911f1c7cc56" providerId="LiveId" clId="{3BCAE61D-5BA2-4A26-B0D0-40FDAE69452A}" dt="2020-12-17T19:41:18.787" v="4850" actId="26606"/>
          <ac:spMkLst>
            <pc:docMk/>
            <pc:sldMk cId="3266061691" sldId="265"/>
            <ac:spMk id="61" creationId="{15EDA122-4530-45D2-A70A-B1A967AAE566}"/>
          </ac:spMkLst>
        </pc:spChg>
        <pc:spChg chg="add del">
          <ac:chgData name="Φωτεινή Κυριακού" userId="70667911f1c7cc56" providerId="LiveId" clId="{3BCAE61D-5BA2-4A26-B0D0-40FDAE69452A}" dt="2020-12-17T19:41:18.787" v="4850" actId="26606"/>
          <ac:spMkLst>
            <pc:docMk/>
            <pc:sldMk cId="3266061691" sldId="265"/>
            <ac:spMk id="62" creationId="{9782F52E-0F94-4BFC-9F89-B054DDEAB9EF}"/>
          </ac:spMkLst>
        </pc:spChg>
        <pc:spChg chg="add mod">
          <ac:chgData name="Φωτεινή Κυριακού" userId="70667911f1c7cc56" providerId="LiveId" clId="{3BCAE61D-5BA2-4A26-B0D0-40FDAE69452A}" dt="2020-12-17T19:41:18.787" v="4850" actId="26606"/>
          <ac:spMkLst>
            <pc:docMk/>
            <pc:sldMk cId="3266061691" sldId="265"/>
            <ac:spMk id="63" creationId="{9B324F72-D4AE-4E20-A41F-F24DFA395831}"/>
          </ac:spMkLst>
        </pc:spChg>
        <pc:spChg chg="add">
          <ac:chgData name="Φωτεινή Κυριακού" userId="70667911f1c7cc56" providerId="LiveId" clId="{3BCAE61D-5BA2-4A26-B0D0-40FDAE69452A}" dt="2020-12-17T19:41:18.787" v="4850" actId="26606"/>
          <ac:spMkLst>
            <pc:docMk/>
            <pc:sldMk cId="3266061691" sldId="265"/>
            <ac:spMk id="65" creationId="{CD306B45-25EE-434D-ABA9-A27B79320CFF}"/>
          </ac:spMkLst>
        </pc:spChg>
        <pc:spChg chg="add">
          <ac:chgData name="Φωτεινή Κυριακού" userId="70667911f1c7cc56" providerId="LiveId" clId="{3BCAE61D-5BA2-4A26-B0D0-40FDAE69452A}" dt="2020-12-17T19:41:18.787" v="4850" actId="26606"/>
          <ac:spMkLst>
            <pc:docMk/>
            <pc:sldMk cId="3266061691" sldId="265"/>
            <ac:spMk id="66" creationId="{0A42F85E-4939-431E-8B4A-EC07C8E0AB65}"/>
          </ac:spMkLst>
        </pc:spChg>
        <pc:spChg chg="add del">
          <ac:chgData name="Φωτεινή Κυριακού" userId="70667911f1c7cc56" providerId="LiveId" clId="{3BCAE61D-5BA2-4A26-B0D0-40FDAE69452A}" dt="2020-12-17T19:39:52.302" v="4825" actId="26606"/>
          <ac:spMkLst>
            <pc:docMk/>
            <pc:sldMk cId="3266061691" sldId="265"/>
            <ac:spMk id="68" creationId="{19FE08D8-CEA0-461E-870A-02CD15D9B9D2}"/>
          </ac:spMkLst>
        </pc:spChg>
        <pc:spChg chg="add del">
          <ac:chgData name="Φωτεινή Κυριακού" userId="70667911f1c7cc56" providerId="LiveId" clId="{3BCAE61D-5BA2-4A26-B0D0-40FDAE69452A}" dt="2020-12-17T19:39:52.302" v="4825" actId="26606"/>
          <ac:spMkLst>
            <pc:docMk/>
            <pc:sldMk cId="3266061691" sldId="265"/>
            <ac:spMk id="70" creationId="{2B982904-A46E-41DF-BA98-61E2300C7DCB}"/>
          </ac:spMkLst>
        </pc:spChg>
        <pc:spChg chg="add del">
          <ac:chgData name="Φωτεινή Κυριακού" userId="70667911f1c7cc56" providerId="LiveId" clId="{3BCAE61D-5BA2-4A26-B0D0-40FDAE69452A}" dt="2020-12-17T19:39:52.302" v="4825" actId="26606"/>
          <ac:spMkLst>
            <pc:docMk/>
            <pc:sldMk cId="3266061691" sldId="265"/>
            <ac:spMk id="72" creationId="{27018161-547E-48F7-A0D9-272C9EA5B379}"/>
          </ac:spMkLst>
        </pc:spChg>
        <pc:spChg chg="add del">
          <ac:chgData name="Φωτεινή Κυριακού" userId="70667911f1c7cc56" providerId="LiveId" clId="{3BCAE61D-5BA2-4A26-B0D0-40FDAE69452A}" dt="2020-12-17T19:40:47.267" v="4849" actId="26606"/>
          <ac:spMkLst>
            <pc:docMk/>
            <pc:sldMk cId="3266061691" sldId="265"/>
            <ac:spMk id="83" creationId="{5BE0789E-91A7-4246-978E-A17FE1BF952A}"/>
          </ac:spMkLst>
        </pc:spChg>
        <pc:spChg chg="add del">
          <ac:chgData name="Φωτεινή Κυριακού" userId="70667911f1c7cc56" providerId="LiveId" clId="{3BCAE61D-5BA2-4A26-B0D0-40FDAE69452A}" dt="2020-12-17T19:40:47.267" v="4849" actId="26606"/>
          <ac:spMkLst>
            <pc:docMk/>
            <pc:sldMk cId="3266061691" sldId="265"/>
            <ac:spMk id="84" creationId="{15EDA122-4530-45D2-A70A-B1A967AAE566}"/>
          </ac:spMkLst>
        </pc:spChg>
        <pc:spChg chg="add del">
          <ac:chgData name="Φωτεινή Κυριακού" userId="70667911f1c7cc56" providerId="LiveId" clId="{3BCAE61D-5BA2-4A26-B0D0-40FDAE69452A}" dt="2020-12-17T19:40:47.267" v="4849" actId="26606"/>
          <ac:spMkLst>
            <pc:docMk/>
            <pc:sldMk cId="3266061691" sldId="265"/>
            <ac:spMk id="86" creationId="{9782F52E-0F94-4BFC-9F89-B054DDEAB9EF}"/>
          </ac:spMkLst>
        </pc:spChg>
        <pc:grpChg chg="add del">
          <ac:chgData name="Φωτεινή Κυριακού" userId="70667911f1c7cc56" providerId="LiveId" clId="{3BCAE61D-5BA2-4A26-B0D0-40FDAE69452A}" dt="2020-12-17T19:39:10.974" v="4818" actId="26606"/>
          <ac:grpSpMkLst>
            <pc:docMk/>
            <pc:sldMk cId="3266061691" sldId="265"/>
            <ac:grpSpMk id="14" creationId="{5D2B17EF-74EB-4C33-B2E2-8E727B2E7D68}"/>
          </ac:grpSpMkLst>
        </pc:grpChg>
        <pc:grpChg chg="add del">
          <ac:chgData name="Φωτεινή Κυριακού" userId="70667911f1c7cc56" providerId="LiveId" clId="{3BCAE61D-5BA2-4A26-B0D0-40FDAE69452A}" dt="2020-12-17T19:39:08.013" v="4816" actId="26606"/>
          <ac:grpSpMkLst>
            <pc:docMk/>
            <pc:sldMk cId="3266061691" sldId="265"/>
            <ac:grpSpMk id="25" creationId="{3C6C0BD2-8B3C-4042-B4EE-5DB7665A3736}"/>
          </ac:grpSpMkLst>
        </pc:grpChg>
        <pc:grpChg chg="add del">
          <ac:chgData name="Φωτεινή Κυριακού" userId="70667911f1c7cc56" providerId="LiveId" clId="{3BCAE61D-5BA2-4A26-B0D0-40FDAE69452A}" dt="2020-12-17T19:39:32.782" v="4822" actId="26606"/>
          <ac:grpSpMkLst>
            <pc:docMk/>
            <pc:sldMk cId="3266061691" sldId="265"/>
            <ac:grpSpMk id="42" creationId="{0B789310-9859-4942-98C8-3D2F12AAAE73}"/>
          </ac:grpSpMkLst>
        </pc:grpChg>
        <pc:grpChg chg="add del">
          <ac:chgData name="Φωτεινή Κυριακού" userId="70667911f1c7cc56" providerId="LiveId" clId="{3BCAE61D-5BA2-4A26-B0D0-40FDAE69452A}" dt="2020-12-17T19:39:32.782" v="4822" actId="26606"/>
          <ac:grpSpMkLst>
            <pc:docMk/>
            <pc:sldMk cId="3266061691" sldId="265"/>
            <ac:grpSpMk id="48" creationId="{6F1CEC7A-E419-4950-AA57-B00546C29CAF}"/>
          </ac:grpSpMkLst>
        </pc:grpChg>
        <pc:grpChg chg="add del">
          <ac:chgData name="Φωτεινή Κυριακού" userId="70667911f1c7cc56" providerId="LiveId" clId="{3BCAE61D-5BA2-4A26-B0D0-40FDAE69452A}" dt="2020-12-17T19:41:18.787" v="4850" actId="26606"/>
          <ac:grpSpMkLst>
            <pc:docMk/>
            <pc:sldMk cId="3266061691" sldId="265"/>
            <ac:grpSpMk id="55" creationId="{3C6C0BD2-8B3C-4042-B4EE-5DB7665A3736}"/>
          </ac:grpSpMkLst>
        </pc:grpChg>
        <pc:grpChg chg="add">
          <ac:chgData name="Φωτεινή Κυριακού" userId="70667911f1c7cc56" providerId="LiveId" clId="{3BCAE61D-5BA2-4A26-B0D0-40FDAE69452A}" dt="2020-12-17T19:41:18.787" v="4850" actId="26606"/>
          <ac:grpSpMkLst>
            <pc:docMk/>
            <pc:sldMk cId="3266061691" sldId="265"/>
            <ac:grpSpMk id="69" creationId="{5D2B17EF-74EB-4C33-B2E2-8E727B2E7D68}"/>
          </ac:grpSpMkLst>
        </pc:grpChg>
        <pc:grpChg chg="add del">
          <ac:chgData name="Φωτεινή Κυριακού" userId="70667911f1c7cc56" providerId="LiveId" clId="{3BCAE61D-5BA2-4A26-B0D0-40FDAE69452A}" dt="2020-12-17T19:40:47.267" v="4849" actId="26606"/>
          <ac:grpSpMkLst>
            <pc:docMk/>
            <pc:sldMk cId="3266061691" sldId="265"/>
            <ac:grpSpMk id="85" creationId="{3C6C0BD2-8B3C-4042-B4EE-5DB7665A3736}"/>
          </ac:grpSpMkLst>
        </pc:grpChg>
        <pc:graphicFrameChg chg="add del">
          <ac:chgData name="Φωτεινή Κυριακού" userId="70667911f1c7cc56" providerId="LiveId" clId="{3BCAE61D-5BA2-4A26-B0D0-40FDAE69452A}" dt="2020-12-17T19:39:23.036" v="4820" actId="26606"/>
          <ac:graphicFrameMkLst>
            <pc:docMk/>
            <pc:sldMk cId="3266061691" sldId="265"/>
            <ac:graphicFrameMk id="5" creationId="{ED63E5AD-CE98-4011-B433-641A707FAA3F}"/>
          </ac:graphicFrameMkLst>
        </pc:graphicFrameChg>
        <pc:cxnChg chg="add del">
          <ac:chgData name="Φωτεινή Κυριακού" userId="70667911f1c7cc56" providerId="LiveId" clId="{3BCAE61D-5BA2-4A26-B0D0-40FDAE69452A}" dt="2020-12-17T19:39:10.974" v="4818" actId="26606"/>
          <ac:cxnSpMkLst>
            <pc:docMk/>
            <pc:sldMk cId="3266061691" sldId="265"/>
            <ac:cxnSpMk id="31" creationId="{27EBB3F9-D6F7-4F6A-8843-9FEBA15E4969}"/>
          </ac:cxnSpMkLst>
        </pc:cxnChg>
        <pc:cxnChg chg="add">
          <ac:chgData name="Φωτεινή Κυριακού" userId="70667911f1c7cc56" providerId="LiveId" clId="{3BCAE61D-5BA2-4A26-B0D0-40FDAE69452A}" dt="2020-12-17T19:41:18.787" v="4850" actId="26606"/>
          <ac:cxnSpMkLst>
            <pc:docMk/>
            <pc:sldMk cId="3266061691" sldId="265"/>
            <ac:cxnSpMk id="67" creationId="{27EBB3F9-D6F7-4F6A-8843-9FEBA15E4969}"/>
          </ac:cxnSpMkLst>
        </pc:cxnChg>
      </pc:sldChg>
      <pc:sldChg chg="addSp delSp modSp add mod setBg setClrOvrMap">
        <pc:chgData name="Φωτεινή Κυριακού" userId="70667911f1c7cc56" providerId="LiveId" clId="{3BCAE61D-5BA2-4A26-B0D0-40FDAE69452A}" dt="2020-12-17T19:43:43.057" v="4968" actId="114"/>
        <pc:sldMkLst>
          <pc:docMk/>
          <pc:sldMk cId="1046263760" sldId="266"/>
        </pc:sldMkLst>
        <pc:spChg chg="del">
          <ac:chgData name="Φωτεινή Κυριακού" userId="70667911f1c7cc56" providerId="LiveId" clId="{3BCAE61D-5BA2-4A26-B0D0-40FDAE69452A}" dt="2020-12-17T19:42:39.306" v="4954" actId="478"/>
          <ac:spMkLst>
            <pc:docMk/>
            <pc:sldMk cId="1046263760" sldId="266"/>
            <ac:spMk id="2" creationId="{8F68E971-0056-4578-A9E4-EB37AC6C1CCA}"/>
          </ac:spMkLst>
        </pc:spChg>
        <pc:spChg chg="mod">
          <ac:chgData name="Φωτεινή Κυριακού" userId="70667911f1c7cc56" providerId="LiveId" clId="{3BCAE61D-5BA2-4A26-B0D0-40FDAE69452A}" dt="2020-12-17T19:43:43.057" v="4968" actId="114"/>
          <ac:spMkLst>
            <pc:docMk/>
            <pc:sldMk cId="1046263760" sldId="266"/>
            <ac:spMk id="3" creationId="{5728EAE8-56CD-4350-8B2B-7F5850DF73DC}"/>
          </ac:spMkLst>
        </pc:spChg>
        <pc:spChg chg="add del">
          <ac:chgData name="Φωτεινή Κυριακού" userId="70667911f1c7cc56" providerId="LiveId" clId="{3BCAE61D-5BA2-4A26-B0D0-40FDAE69452A}" dt="2020-12-17T19:43:14.200" v="4957" actId="26606"/>
          <ac:spMkLst>
            <pc:docMk/>
            <pc:sldMk cId="1046263760" sldId="266"/>
            <ac:spMk id="8" creationId="{66AFD431-09B7-42CA-BF39-9FE5DBE53797}"/>
          </ac:spMkLst>
        </pc:spChg>
        <pc:spChg chg="add del">
          <ac:chgData name="Φωτεινή Κυριακού" userId="70667911f1c7cc56" providerId="LiveId" clId="{3BCAE61D-5BA2-4A26-B0D0-40FDAE69452A}" dt="2020-12-17T19:43:14.200" v="4957" actId="26606"/>
          <ac:spMkLst>
            <pc:docMk/>
            <pc:sldMk cId="1046263760" sldId="266"/>
            <ac:spMk id="24" creationId="{E7D63BAB-D0DB-4F66-92F9-4D2E0A2E5A47}"/>
          </ac:spMkLst>
        </pc:spChg>
        <pc:spChg chg="add del">
          <ac:chgData name="Φωτεινή Κυριακού" userId="70667911f1c7cc56" providerId="LiveId" clId="{3BCAE61D-5BA2-4A26-B0D0-40FDAE69452A}" dt="2020-12-17T19:43:15.889" v="4959" actId="26606"/>
          <ac:spMkLst>
            <pc:docMk/>
            <pc:sldMk cId="1046263760" sldId="266"/>
            <ac:spMk id="26" creationId="{0B0685DC-0CEE-482C-8A89-7A85EECA3D93}"/>
          </ac:spMkLst>
        </pc:spChg>
        <pc:spChg chg="add del">
          <ac:chgData name="Φωτεινή Κυριακού" userId="70667911f1c7cc56" providerId="LiveId" clId="{3BCAE61D-5BA2-4A26-B0D0-40FDAE69452A}" dt="2020-12-17T19:43:15.889" v="4959" actId="26606"/>
          <ac:spMkLst>
            <pc:docMk/>
            <pc:sldMk cId="1046263760" sldId="266"/>
            <ac:spMk id="27" creationId="{A31628A5-06CF-426B-948A-59ED234C9D1A}"/>
          </ac:spMkLst>
        </pc:spChg>
        <pc:spChg chg="add del">
          <ac:chgData name="Φωτεινή Κυριακού" userId="70667911f1c7cc56" providerId="LiveId" clId="{3BCAE61D-5BA2-4A26-B0D0-40FDAE69452A}" dt="2020-12-17T19:43:21.676" v="4961" actId="26606"/>
          <ac:spMkLst>
            <pc:docMk/>
            <pc:sldMk cId="1046263760" sldId="266"/>
            <ac:spMk id="29" creationId="{3A3C2D7E-3F2E-404E-9B30-CB12DC972D50}"/>
          </ac:spMkLst>
        </pc:spChg>
        <pc:spChg chg="add del">
          <ac:chgData name="Φωτεινή Κυριακού" userId="70667911f1c7cc56" providerId="LiveId" clId="{3BCAE61D-5BA2-4A26-B0D0-40FDAE69452A}" dt="2020-12-17T19:43:21.676" v="4961" actId="26606"/>
          <ac:spMkLst>
            <pc:docMk/>
            <pc:sldMk cId="1046263760" sldId="266"/>
            <ac:spMk id="30" creationId="{F1F7FD00-BF97-4325-B7C2-E451F20840A7}"/>
          </ac:spMkLst>
        </pc:spChg>
        <pc:spChg chg="add del">
          <ac:chgData name="Φωτεινή Κυριακού" userId="70667911f1c7cc56" providerId="LiveId" clId="{3BCAE61D-5BA2-4A26-B0D0-40FDAE69452A}" dt="2020-12-17T19:43:21.676" v="4961" actId="26606"/>
          <ac:spMkLst>
            <pc:docMk/>
            <pc:sldMk cId="1046263760" sldId="266"/>
            <ac:spMk id="31" creationId="{179B5294-DA4E-4926-B14A-DD6E07A12F67}"/>
          </ac:spMkLst>
        </pc:spChg>
        <pc:spChg chg="add del">
          <ac:chgData name="Φωτεινή Κυριακού" userId="70667911f1c7cc56" providerId="LiveId" clId="{3BCAE61D-5BA2-4A26-B0D0-40FDAE69452A}" dt="2020-12-17T19:43:23.359" v="4963" actId="26606"/>
          <ac:spMkLst>
            <pc:docMk/>
            <pc:sldMk cId="1046263760" sldId="266"/>
            <ac:spMk id="33" creationId="{19FE08D8-CEA0-461E-870A-02CD15D9B9D2}"/>
          </ac:spMkLst>
        </pc:spChg>
        <pc:spChg chg="add del">
          <ac:chgData name="Φωτεινή Κυριακού" userId="70667911f1c7cc56" providerId="LiveId" clId="{3BCAE61D-5BA2-4A26-B0D0-40FDAE69452A}" dt="2020-12-17T19:43:23.359" v="4963" actId="26606"/>
          <ac:spMkLst>
            <pc:docMk/>
            <pc:sldMk cId="1046263760" sldId="266"/>
            <ac:spMk id="34" creationId="{2B982904-A46E-41DF-BA98-61E2300C7DCB}"/>
          </ac:spMkLst>
        </pc:spChg>
        <pc:spChg chg="add del">
          <ac:chgData name="Φωτεινή Κυριακού" userId="70667911f1c7cc56" providerId="LiveId" clId="{3BCAE61D-5BA2-4A26-B0D0-40FDAE69452A}" dt="2020-12-17T19:43:23.359" v="4963" actId="26606"/>
          <ac:spMkLst>
            <pc:docMk/>
            <pc:sldMk cId="1046263760" sldId="266"/>
            <ac:spMk id="35" creationId="{27018161-547E-48F7-A0D9-272C9EA5B379}"/>
          </ac:spMkLst>
        </pc:spChg>
        <pc:spChg chg="add">
          <ac:chgData name="Φωτεινή Κυριακού" userId="70667911f1c7cc56" providerId="LiveId" clId="{3BCAE61D-5BA2-4A26-B0D0-40FDAE69452A}" dt="2020-12-17T19:43:23.396" v="4964" actId="26606"/>
          <ac:spMkLst>
            <pc:docMk/>
            <pc:sldMk cId="1046263760" sldId="266"/>
            <ac:spMk id="39" creationId="{0A46F010-D160-4609-8979-FFD8C1EA6C43}"/>
          </ac:spMkLst>
        </pc:spChg>
        <pc:spChg chg="add">
          <ac:chgData name="Φωτεινή Κυριακού" userId="70667911f1c7cc56" providerId="LiveId" clId="{3BCAE61D-5BA2-4A26-B0D0-40FDAE69452A}" dt="2020-12-17T19:43:23.396" v="4964" actId="26606"/>
          <ac:spMkLst>
            <pc:docMk/>
            <pc:sldMk cId="1046263760" sldId="266"/>
            <ac:spMk id="40" creationId="{91328346-8BAD-4616-B50B-5CFDA5648D6A}"/>
          </ac:spMkLst>
        </pc:spChg>
        <pc:spChg chg="add">
          <ac:chgData name="Φωτεινή Κυριακού" userId="70667911f1c7cc56" providerId="LiveId" clId="{3BCAE61D-5BA2-4A26-B0D0-40FDAE69452A}" dt="2020-12-17T19:43:23.396" v="4964" actId="26606"/>
          <ac:spMkLst>
            <pc:docMk/>
            <pc:sldMk cId="1046263760" sldId="266"/>
            <ac:spMk id="41" creationId="{81B8C4F6-C3AC-4C94-8EC7-E4F7B7E9CDB6}"/>
          </ac:spMkLst>
        </pc:spChg>
        <pc:grpChg chg="add del">
          <ac:chgData name="Φωτεινή Κυριακού" userId="70667911f1c7cc56" providerId="LiveId" clId="{3BCAE61D-5BA2-4A26-B0D0-40FDAE69452A}" dt="2020-12-17T19:43:14.200" v="4957" actId="26606"/>
          <ac:grpSpMkLst>
            <pc:docMk/>
            <pc:sldMk cId="1046263760" sldId="266"/>
            <ac:grpSpMk id="10" creationId="{9711C96E-3D2D-48C8-AAB9-C1CB02D1D51C}"/>
          </ac:grpSpMkLst>
        </pc:grpChg>
        <pc:grpChg chg="add">
          <ac:chgData name="Φωτεινή Κυριακού" userId="70667911f1c7cc56" providerId="LiveId" clId="{3BCAE61D-5BA2-4A26-B0D0-40FDAE69452A}" dt="2020-12-17T19:43:23.396" v="4964" actId="26606"/>
          <ac:grpSpMkLst>
            <pc:docMk/>
            <pc:sldMk cId="1046263760" sldId="266"/>
            <ac:grpSpMk id="42" creationId="{0B789310-9859-4942-98C8-3D2F12AAAE73}"/>
          </ac:grpSpMkLst>
        </pc:grpChg>
        <pc:grpChg chg="add">
          <ac:chgData name="Φωτεινή Κυριακού" userId="70667911f1c7cc56" providerId="LiveId" clId="{3BCAE61D-5BA2-4A26-B0D0-40FDAE69452A}" dt="2020-12-17T19:43:23.396" v="4964" actId="26606"/>
          <ac:grpSpMkLst>
            <pc:docMk/>
            <pc:sldMk cId="1046263760" sldId="266"/>
            <ac:grpSpMk id="44" creationId="{6F1CEC7A-E419-4950-AA57-B00546C29CAF}"/>
          </ac:grpSpMkLst>
        </pc:grpChg>
        <pc:cxnChg chg="add del">
          <ac:chgData name="Φωτεινή Κυριακού" userId="70667911f1c7cc56" providerId="LiveId" clId="{3BCAE61D-5BA2-4A26-B0D0-40FDAE69452A}" dt="2020-12-17T19:43:15.889" v="4959" actId="26606"/>
          <ac:cxnSpMkLst>
            <pc:docMk/>
            <pc:sldMk cId="1046263760" sldId="266"/>
            <ac:cxnSpMk id="12" creationId="{2D902729-F83B-46AA-B572-057BD32A6991}"/>
          </ac:cxnSpMkLst>
        </pc:cxnChg>
      </pc:sldChg>
      <pc:sldMasterChg chg="modSldLayout">
        <pc:chgData name="Φωτεινή Κυριακού" userId="70667911f1c7cc56" providerId="LiveId" clId="{3BCAE61D-5BA2-4A26-B0D0-40FDAE69452A}" dt="2020-12-17T19:40:23.903" v="4847"/>
        <pc:sldMasterMkLst>
          <pc:docMk/>
          <pc:sldMasterMk cId="942515267" sldId="2147483699"/>
        </pc:sldMasterMkLst>
        <pc:sldLayoutChg chg="addSp delSp">
          <pc:chgData name="Φωτεινή Κυριακού" userId="70667911f1c7cc56" providerId="LiveId" clId="{3BCAE61D-5BA2-4A26-B0D0-40FDAE69452A}" dt="2020-12-17T19:40:23.903" v="4847"/>
          <pc:sldLayoutMkLst>
            <pc:docMk/>
            <pc:sldMasterMk cId="942515267" sldId="2147483699"/>
            <pc:sldLayoutMk cId="3461163374" sldId="2147483717"/>
          </pc:sldLayoutMkLst>
          <pc:spChg chg="add del">
            <ac:chgData name="Φωτεινή Κυριακού" userId="70667911f1c7cc56" providerId="LiveId" clId="{3BCAE61D-5BA2-4A26-B0D0-40FDAE69452A}" dt="2020-12-17T19:40:23.903" v="4847"/>
            <ac:spMkLst>
              <pc:docMk/>
              <pc:sldMasterMk cId="942515267" sldId="2147483699"/>
              <pc:sldLayoutMk cId="3461163374" sldId="2147483717"/>
              <ac:spMk id="9" creationId="{00000000-0000-0000-0000-000000000000}"/>
            </ac:spMkLst>
          </pc:spChg>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0C86F32-F1FB-4B47-9CA8-783F1EFB96E8}" type="doc">
      <dgm:prSet loTypeId="urn:microsoft.com/office/officeart/2005/8/layout/hierarchy1" loCatId="hierarchy" qsTypeId="urn:microsoft.com/office/officeart/2005/8/quickstyle/simple4" qsCatId="simple" csTypeId="urn:microsoft.com/office/officeart/2005/8/colors/accent1_2" csCatId="accent1"/>
      <dgm:spPr/>
      <dgm:t>
        <a:bodyPr/>
        <a:lstStyle/>
        <a:p>
          <a:endParaRPr lang="en-US"/>
        </a:p>
      </dgm:t>
    </dgm:pt>
    <dgm:pt modelId="{3C0D4C77-6411-4177-98DF-C55EEA4F27AE}">
      <dgm:prSet/>
      <dgm:spPr/>
      <dgm:t>
        <a:bodyPr/>
        <a:lstStyle/>
        <a:p>
          <a:r>
            <a:rPr lang="el-GR"/>
            <a:t>Εμπεριέχεται στη φιλοσοφία του Καντ: δεοντολογική ηθική : ορισμένες πράξεις είναι αφ’ εαυτών υποχρεωτικές ή απαγορευμένες ηθικώς</a:t>
          </a:r>
          <a:endParaRPr lang="en-US"/>
        </a:p>
      </dgm:t>
    </dgm:pt>
    <dgm:pt modelId="{61B1ADDA-0C75-4276-BCB1-3C0B830F54BB}" type="parTrans" cxnId="{502023B7-1091-4DE9-9CE8-8C5254EDD373}">
      <dgm:prSet/>
      <dgm:spPr/>
      <dgm:t>
        <a:bodyPr/>
        <a:lstStyle/>
        <a:p>
          <a:endParaRPr lang="en-US"/>
        </a:p>
      </dgm:t>
    </dgm:pt>
    <dgm:pt modelId="{0F1F17BA-3F30-4425-A7D1-71550CF3BAF6}" type="sibTrans" cxnId="{502023B7-1091-4DE9-9CE8-8C5254EDD373}">
      <dgm:prSet/>
      <dgm:spPr/>
      <dgm:t>
        <a:bodyPr/>
        <a:lstStyle/>
        <a:p>
          <a:endParaRPr lang="en-US"/>
        </a:p>
      </dgm:t>
    </dgm:pt>
    <dgm:pt modelId="{B87D15DB-0286-4EC4-B445-AFDC215FD8F8}">
      <dgm:prSet/>
      <dgm:spPr/>
      <dgm:t>
        <a:bodyPr/>
        <a:lstStyle/>
        <a:p>
          <a:r>
            <a:rPr lang="el-GR"/>
            <a:t>Αριστοτέλης: τελεολογική  ηθική : ανεξάρτητα από τα μέσα που χρησιμοποιούνται, σημασία έχει </a:t>
          </a:r>
          <a:r>
            <a:rPr lang="el-GR" i="1"/>
            <a:t>το τέλος (</a:t>
          </a:r>
          <a:r>
            <a:rPr lang="el-GR"/>
            <a:t>ευτυχία</a:t>
          </a:r>
          <a:r>
            <a:rPr lang="el-GR" i="1"/>
            <a:t>).</a:t>
          </a:r>
          <a:endParaRPr lang="en-US"/>
        </a:p>
      </dgm:t>
    </dgm:pt>
    <dgm:pt modelId="{F24F1BE8-3293-4020-B50C-3640C816DF40}" type="parTrans" cxnId="{A91FE8BA-B83A-4058-AE9A-486E6D447F71}">
      <dgm:prSet/>
      <dgm:spPr/>
      <dgm:t>
        <a:bodyPr/>
        <a:lstStyle/>
        <a:p>
          <a:endParaRPr lang="en-US"/>
        </a:p>
      </dgm:t>
    </dgm:pt>
    <dgm:pt modelId="{24DB37EF-FC8B-4698-BCEE-370344B75D71}" type="sibTrans" cxnId="{A91FE8BA-B83A-4058-AE9A-486E6D447F71}">
      <dgm:prSet/>
      <dgm:spPr/>
      <dgm:t>
        <a:bodyPr/>
        <a:lstStyle/>
        <a:p>
          <a:endParaRPr lang="en-US"/>
        </a:p>
      </dgm:t>
    </dgm:pt>
    <dgm:pt modelId="{88E967D2-04E0-4481-9C1D-F05AF2B47793}" type="pres">
      <dgm:prSet presAssocID="{C0C86F32-F1FB-4B47-9CA8-783F1EFB96E8}" presName="hierChild1" presStyleCnt="0">
        <dgm:presLayoutVars>
          <dgm:chPref val="1"/>
          <dgm:dir/>
          <dgm:animOne val="branch"/>
          <dgm:animLvl val="lvl"/>
          <dgm:resizeHandles/>
        </dgm:presLayoutVars>
      </dgm:prSet>
      <dgm:spPr/>
    </dgm:pt>
    <dgm:pt modelId="{A055EBE9-CDCA-437A-9F82-3CE87DC253E7}" type="pres">
      <dgm:prSet presAssocID="{3C0D4C77-6411-4177-98DF-C55EEA4F27AE}" presName="hierRoot1" presStyleCnt="0"/>
      <dgm:spPr/>
    </dgm:pt>
    <dgm:pt modelId="{E41CAAB7-427E-418F-87DB-D4F0F4689A82}" type="pres">
      <dgm:prSet presAssocID="{3C0D4C77-6411-4177-98DF-C55EEA4F27AE}" presName="composite" presStyleCnt="0"/>
      <dgm:spPr/>
    </dgm:pt>
    <dgm:pt modelId="{06AED8CD-A4A4-4644-BFBD-97C34057BB94}" type="pres">
      <dgm:prSet presAssocID="{3C0D4C77-6411-4177-98DF-C55EEA4F27AE}" presName="background" presStyleLbl="node0" presStyleIdx="0" presStyleCnt="2"/>
      <dgm:spPr/>
    </dgm:pt>
    <dgm:pt modelId="{994FEF79-D7CE-4D18-97BF-AB4404DC1321}" type="pres">
      <dgm:prSet presAssocID="{3C0D4C77-6411-4177-98DF-C55EEA4F27AE}" presName="text" presStyleLbl="fgAcc0" presStyleIdx="0" presStyleCnt="2">
        <dgm:presLayoutVars>
          <dgm:chPref val="3"/>
        </dgm:presLayoutVars>
      </dgm:prSet>
      <dgm:spPr/>
    </dgm:pt>
    <dgm:pt modelId="{355FFE9C-CD03-4FEF-A3ED-F3D86602747A}" type="pres">
      <dgm:prSet presAssocID="{3C0D4C77-6411-4177-98DF-C55EEA4F27AE}" presName="hierChild2" presStyleCnt="0"/>
      <dgm:spPr/>
    </dgm:pt>
    <dgm:pt modelId="{4728C4FB-B4E0-4A32-8AAC-7B6721062E8E}" type="pres">
      <dgm:prSet presAssocID="{B87D15DB-0286-4EC4-B445-AFDC215FD8F8}" presName="hierRoot1" presStyleCnt="0"/>
      <dgm:spPr/>
    </dgm:pt>
    <dgm:pt modelId="{AB74D858-A82B-4F33-A001-F2374612641B}" type="pres">
      <dgm:prSet presAssocID="{B87D15DB-0286-4EC4-B445-AFDC215FD8F8}" presName="composite" presStyleCnt="0"/>
      <dgm:spPr/>
    </dgm:pt>
    <dgm:pt modelId="{47763114-2EA6-42B6-AE32-0C96A7615EEB}" type="pres">
      <dgm:prSet presAssocID="{B87D15DB-0286-4EC4-B445-AFDC215FD8F8}" presName="background" presStyleLbl="node0" presStyleIdx="1" presStyleCnt="2"/>
      <dgm:spPr/>
    </dgm:pt>
    <dgm:pt modelId="{C4F138A0-3691-4722-966C-CCD7288721E3}" type="pres">
      <dgm:prSet presAssocID="{B87D15DB-0286-4EC4-B445-AFDC215FD8F8}" presName="text" presStyleLbl="fgAcc0" presStyleIdx="1" presStyleCnt="2">
        <dgm:presLayoutVars>
          <dgm:chPref val="3"/>
        </dgm:presLayoutVars>
      </dgm:prSet>
      <dgm:spPr/>
    </dgm:pt>
    <dgm:pt modelId="{8B8A440E-878D-4736-9CFE-C8B412C13CFD}" type="pres">
      <dgm:prSet presAssocID="{B87D15DB-0286-4EC4-B445-AFDC215FD8F8}" presName="hierChild2" presStyleCnt="0"/>
      <dgm:spPr/>
    </dgm:pt>
  </dgm:ptLst>
  <dgm:cxnLst>
    <dgm:cxn modelId="{B774D100-76F3-480F-9B4A-53A82C43D9A1}" type="presOf" srcId="{C0C86F32-F1FB-4B47-9CA8-783F1EFB96E8}" destId="{88E967D2-04E0-4481-9C1D-F05AF2B47793}" srcOrd="0" destOrd="0" presId="urn:microsoft.com/office/officeart/2005/8/layout/hierarchy1"/>
    <dgm:cxn modelId="{F7907A75-7D6B-4D65-84E2-38DA90A173D0}" type="presOf" srcId="{B87D15DB-0286-4EC4-B445-AFDC215FD8F8}" destId="{C4F138A0-3691-4722-966C-CCD7288721E3}" srcOrd="0" destOrd="0" presId="urn:microsoft.com/office/officeart/2005/8/layout/hierarchy1"/>
    <dgm:cxn modelId="{61FB4C9E-B69F-40F6-A471-D4AA720FAE5D}" type="presOf" srcId="{3C0D4C77-6411-4177-98DF-C55EEA4F27AE}" destId="{994FEF79-D7CE-4D18-97BF-AB4404DC1321}" srcOrd="0" destOrd="0" presId="urn:microsoft.com/office/officeart/2005/8/layout/hierarchy1"/>
    <dgm:cxn modelId="{502023B7-1091-4DE9-9CE8-8C5254EDD373}" srcId="{C0C86F32-F1FB-4B47-9CA8-783F1EFB96E8}" destId="{3C0D4C77-6411-4177-98DF-C55EEA4F27AE}" srcOrd="0" destOrd="0" parTransId="{61B1ADDA-0C75-4276-BCB1-3C0B830F54BB}" sibTransId="{0F1F17BA-3F30-4425-A7D1-71550CF3BAF6}"/>
    <dgm:cxn modelId="{A91FE8BA-B83A-4058-AE9A-486E6D447F71}" srcId="{C0C86F32-F1FB-4B47-9CA8-783F1EFB96E8}" destId="{B87D15DB-0286-4EC4-B445-AFDC215FD8F8}" srcOrd="1" destOrd="0" parTransId="{F24F1BE8-3293-4020-B50C-3640C816DF40}" sibTransId="{24DB37EF-FC8B-4698-BCEE-370344B75D71}"/>
    <dgm:cxn modelId="{0B8D39C8-8184-44F9-AEA4-02EB87CEA425}" type="presParOf" srcId="{88E967D2-04E0-4481-9C1D-F05AF2B47793}" destId="{A055EBE9-CDCA-437A-9F82-3CE87DC253E7}" srcOrd="0" destOrd="0" presId="urn:microsoft.com/office/officeart/2005/8/layout/hierarchy1"/>
    <dgm:cxn modelId="{DC87BDFD-1794-4CD4-B343-46166246A946}" type="presParOf" srcId="{A055EBE9-CDCA-437A-9F82-3CE87DC253E7}" destId="{E41CAAB7-427E-418F-87DB-D4F0F4689A82}" srcOrd="0" destOrd="0" presId="urn:microsoft.com/office/officeart/2005/8/layout/hierarchy1"/>
    <dgm:cxn modelId="{2F2FBD1D-97C8-4094-AAED-3E4C6E14C482}" type="presParOf" srcId="{E41CAAB7-427E-418F-87DB-D4F0F4689A82}" destId="{06AED8CD-A4A4-4644-BFBD-97C34057BB94}" srcOrd="0" destOrd="0" presId="urn:microsoft.com/office/officeart/2005/8/layout/hierarchy1"/>
    <dgm:cxn modelId="{0A9DB8EB-334A-4A14-8DD8-DFB72633B587}" type="presParOf" srcId="{E41CAAB7-427E-418F-87DB-D4F0F4689A82}" destId="{994FEF79-D7CE-4D18-97BF-AB4404DC1321}" srcOrd="1" destOrd="0" presId="urn:microsoft.com/office/officeart/2005/8/layout/hierarchy1"/>
    <dgm:cxn modelId="{86E4CF2E-6579-40D4-9470-86D5BDDA67DC}" type="presParOf" srcId="{A055EBE9-CDCA-437A-9F82-3CE87DC253E7}" destId="{355FFE9C-CD03-4FEF-A3ED-F3D86602747A}" srcOrd="1" destOrd="0" presId="urn:microsoft.com/office/officeart/2005/8/layout/hierarchy1"/>
    <dgm:cxn modelId="{8D340D8F-6845-44FD-848C-F11CE6DC4BE0}" type="presParOf" srcId="{88E967D2-04E0-4481-9C1D-F05AF2B47793}" destId="{4728C4FB-B4E0-4A32-8AAC-7B6721062E8E}" srcOrd="1" destOrd="0" presId="urn:microsoft.com/office/officeart/2005/8/layout/hierarchy1"/>
    <dgm:cxn modelId="{85EBFF9A-4A3F-4CFF-8280-880A7A95EA24}" type="presParOf" srcId="{4728C4FB-B4E0-4A32-8AAC-7B6721062E8E}" destId="{AB74D858-A82B-4F33-A001-F2374612641B}" srcOrd="0" destOrd="0" presId="urn:microsoft.com/office/officeart/2005/8/layout/hierarchy1"/>
    <dgm:cxn modelId="{C30FBD79-9863-4EF2-8DB1-AF4B267E2D96}" type="presParOf" srcId="{AB74D858-A82B-4F33-A001-F2374612641B}" destId="{47763114-2EA6-42B6-AE32-0C96A7615EEB}" srcOrd="0" destOrd="0" presId="urn:microsoft.com/office/officeart/2005/8/layout/hierarchy1"/>
    <dgm:cxn modelId="{19488E4F-DAEB-4109-9083-D6901DBE3658}" type="presParOf" srcId="{AB74D858-A82B-4F33-A001-F2374612641B}" destId="{C4F138A0-3691-4722-966C-CCD7288721E3}" srcOrd="1" destOrd="0" presId="urn:microsoft.com/office/officeart/2005/8/layout/hierarchy1"/>
    <dgm:cxn modelId="{BEE6B5CC-AD39-42B2-A924-67CC0DA294E0}" type="presParOf" srcId="{4728C4FB-B4E0-4A32-8AAC-7B6721062E8E}" destId="{8B8A440E-878D-4736-9CFE-C8B412C13CFD}"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ACE3C86-E2A3-4584-8C22-599949DD408B}" type="doc">
      <dgm:prSet loTypeId="urn:microsoft.com/office/officeart/2008/layout/LinedList" loCatId="list" qsTypeId="urn:microsoft.com/office/officeart/2005/8/quickstyle/simple4" qsCatId="simple" csTypeId="urn:microsoft.com/office/officeart/2005/8/colors/colorful1" csCatId="colorful"/>
      <dgm:spPr/>
      <dgm:t>
        <a:bodyPr/>
        <a:lstStyle/>
        <a:p>
          <a:endParaRPr lang="en-US"/>
        </a:p>
      </dgm:t>
    </dgm:pt>
    <dgm:pt modelId="{1D7E402E-C8E4-422E-8892-7819B4F7E9B5}">
      <dgm:prSet/>
      <dgm:spPr/>
      <dgm:t>
        <a:bodyPr/>
        <a:lstStyle/>
        <a:p>
          <a:r>
            <a:rPr lang="el-GR"/>
            <a:t>ΩΣ ΠΡΟΘΕΣΗ: «Δεν υπάρχει πουθενά οτιδήποτε στον κόσμο, ούτε άλλωστε εν γένει πέραν αυτού, που να μπορεί να νοηθεί ως καλό και που να μπορεί ανεπιφύλακτα να θεωρηθεί ως τέτοιο, πέραν της αγαθής βούλησης»</a:t>
          </a:r>
          <a:endParaRPr lang="en-US"/>
        </a:p>
      </dgm:t>
    </dgm:pt>
    <dgm:pt modelId="{6C39D3B8-083F-47A5-8CDD-A13D45731A44}" type="parTrans" cxnId="{F21B34AB-378B-48BD-A36D-408706964877}">
      <dgm:prSet/>
      <dgm:spPr/>
      <dgm:t>
        <a:bodyPr/>
        <a:lstStyle/>
        <a:p>
          <a:endParaRPr lang="en-US"/>
        </a:p>
      </dgm:t>
    </dgm:pt>
    <dgm:pt modelId="{C11972B7-AF2F-4307-ADB2-BC839ACDAD5F}" type="sibTrans" cxnId="{F21B34AB-378B-48BD-A36D-408706964877}">
      <dgm:prSet/>
      <dgm:spPr/>
      <dgm:t>
        <a:bodyPr/>
        <a:lstStyle/>
        <a:p>
          <a:endParaRPr lang="en-US"/>
        </a:p>
      </dgm:t>
    </dgm:pt>
    <dgm:pt modelId="{86D91518-AA81-47D3-A159-1D843B65189D}">
      <dgm:prSet/>
      <dgm:spPr/>
      <dgm:t>
        <a:bodyPr/>
        <a:lstStyle/>
        <a:p>
          <a:r>
            <a:rPr lang="en-US"/>
            <a:t>Kant, </a:t>
          </a:r>
          <a:r>
            <a:rPr lang="el-GR"/>
            <a:t>Μεταφυσική των ηθών.</a:t>
          </a:r>
          <a:endParaRPr lang="en-US"/>
        </a:p>
      </dgm:t>
    </dgm:pt>
    <dgm:pt modelId="{DFBB0F7F-4228-4116-B06F-F8BCA0C898AD}" type="parTrans" cxnId="{B79FB2CF-A10F-4803-AED1-720E04962634}">
      <dgm:prSet/>
      <dgm:spPr/>
      <dgm:t>
        <a:bodyPr/>
        <a:lstStyle/>
        <a:p>
          <a:endParaRPr lang="en-US"/>
        </a:p>
      </dgm:t>
    </dgm:pt>
    <dgm:pt modelId="{F4A7562D-1547-48E7-A020-BE3C708AE1FB}" type="sibTrans" cxnId="{B79FB2CF-A10F-4803-AED1-720E04962634}">
      <dgm:prSet/>
      <dgm:spPr/>
      <dgm:t>
        <a:bodyPr/>
        <a:lstStyle/>
        <a:p>
          <a:endParaRPr lang="en-US"/>
        </a:p>
      </dgm:t>
    </dgm:pt>
    <dgm:pt modelId="{029A0189-B574-45CC-AAFD-90E1DDC9DE9A}">
      <dgm:prSet/>
      <dgm:spPr/>
      <dgm:t>
        <a:bodyPr/>
        <a:lstStyle/>
        <a:p>
          <a:r>
            <a:rPr lang="el-GR"/>
            <a:t>Η ΗΘΙΚΟΤΗΤΑ ΤΟΠΟΘΕΤΕΙΤΑΙ ΣΤΗΝ ΠΡΟΘΕΣΗ ΚΑΙ ΌΧΙ ΣΤΗΝ ΠΡΑΞΗ (μη συνεπειοκρατική ηθική).</a:t>
          </a:r>
          <a:endParaRPr lang="en-US"/>
        </a:p>
      </dgm:t>
    </dgm:pt>
    <dgm:pt modelId="{6326F09D-0394-4F9A-8F2F-EC7C1ED8921F}" type="parTrans" cxnId="{D0C9EB0D-F1D3-4E10-A788-B88A01C3E36F}">
      <dgm:prSet/>
      <dgm:spPr/>
      <dgm:t>
        <a:bodyPr/>
        <a:lstStyle/>
        <a:p>
          <a:endParaRPr lang="en-US"/>
        </a:p>
      </dgm:t>
    </dgm:pt>
    <dgm:pt modelId="{85210146-C1F3-44FE-AD09-3807A11E8F8F}" type="sibTrans" cxnId="{D0C9EB0D-F1D3-4E10-A788-B88A01C3E36F}">
      <dgm:prSet/>
      <dgm:spPr/>
      <dgm:t>
        <a:bodyPr/>
        <a:lstStyle/>
        <a:p>
          <a:endParaRPr lang="en-US"/>
        </a:p>
      </dgm:t>
    </dgm:pt>
    <dgm:pt modelId="{5E2A3CF5-8FDA-4BEF-81E2-F53CE6F2DC79}">
      <dgm:prSet/>
      <dgm:spPr/>
      <dgm:t>
        <a:bodyPr/>
        <a:lstStyle/>
        <a:p>
          <a:r>
            <a:rPr lang="el-GR"/>
            <a:t>Καντιανή ηθική=ηθελημένη απόσπαση από τη φυσικότητα των ροπών (απόρριψη χαρισμάτων)</a:t>
          </a:r>
          <a:endParaRPr lang="en-US"/>
        </a:p>
      </dgm:t>
    </dgm:pt>
    <dgm:pt modelId="{D407C528-0686-4E54-B92D-67F8F0B0CFB1}" type="parTrans" cxnId="{E6BA3CA4-D68D-4D3E-9127-1B7D794675DD}">
      <dgm:prSet/>
      <dgm:spPr/>
      <dgm:t>
        <a:bodyPr/>
        <a:lstStyle/>
        <a:p>
          <a:endParaRPr lang="en-US"/>
        </a:p>
      </dgm:t>
    </dgm:pt>
    <dgm:pt modelId="{6EF1D0BD-62E6-4F0C-8D6F-165A3A1AF422}" type="sibTrans" cxnId="{E6BA3CA4-D68D-4D3E-9127-1B7D794675DD}">
      <dgm:prSet/>
      <dgm:spPr/>
      <dgm:t>
        <a:bodyPr/>
        <a:lstStyle/>
        <a:p>
          <a:endParaRPr lang="en-US"/>
        </a:p>
      </dgm:t>
    </dgm:pt>
    <dgm:pt modelId="{741E5426-4FCC-4D40-A55F-51C8067C1E60}" type="pres">
      <dgm:prSet presAssocID="{4ACE3C86-E2A3-4584-8C22-599949DD408B}" presName="vert0" presStyleCnt="0">
        <dgm:presLayoutVars>
          <dgm:dir/>
          <dgm:animOne val="branch"/>
          <dgm:animLvl val="lvl"/>
        </dgm:presLayoutVars>
      </dgm:prSet>
      <dgm:spPr/>
    </dgm:pt>
    <dgm:pt modelId="{9FD3A47F-CA9B-438D-B0AF-C28C9E6BF3C1}" type="pres">
      <dgm:prSet presAssocID="{1D7E402E-C8E4-422E-8892-7819B4F7E9B5}" presName="thickLine" presStyleLbl="alignNode1" presStyleIdx="0" presStyleCnt="4"/>
      <dgm:spPr/>
    </dgm:pt>
    <dgm:pt modelId="{CAE54A1D-F77C-4751-AF64-081761D09B3A}" type="pres">
      <dgm:prSet presAssocID="{1D7E402E-C8E4-422E-8892-7819B4F7E9B5}" presName="horz1" presStyleCnt="0"/>
      <dgm:spPr/>
    </dgm:pt>
    <dgm:pt modelId="{F65F5132-1953-43C5-8B7D-23B033FF9ED7}" type="pres">
      <dgm:prSet presAssocID="{1D7E402E-C8E4-422E-8892-7819B4F7E9B5}" presName="tx1" presStyleLbl="revTx" presStyleIdx="0" presStyleCnt="4"/>
      <dgm:spPr/>
    </dgm:pt>
    <dgm:pt modelId="{2A268392-2A20-46CC-BBE5-F1988DC02686}" type="pres">
      <dgm:prSet presAssocID="{1D7E402E-C8E4-422E-8892-7819B4F7E9B5}" presName="vert1" presStyleCnt="0"/>
      <dgm:spPr/>
    </dgm:pt>
    <dgm:pt modelId="{CDAE4A62-B35E-469D-B4A1-D2E770D85CC9}" type="pres">
      <dgm:prSet presAssocID="{86D91518-AA81-47D3-A159-1D843B65189D}" presName="thickLine" presStyleLbl="alignNode1" presStyleIdx="1" presStyleCnt="4"/>
      <dgm:spPr/>
    </dgm:pt>
    <dgm:pt modelId="{23D71BDB-BDAB-4883-BAF2-BA9EE15063FE}" type="pres">
      <dgm:prSet presAssocID="{86D91518-AA81-47D3-A159-1D843B65189D}" presName="horz1" presStyleCnt="0"/>
      <dgm:spPr/>
    </dgm:pt>
    <dgm:pt modelId="{4F38E843-F6FF-4C65-B61C-9FA6BDB5A771}" type="pres">
      <dgm:prSet presAssocID="{86D91518-AA81-47D3-A159-1D843B65189D}" presName="tx1" presStyleLbl="revTx" presStyleIdx="1" presStyleCnt="4"/>
      <dgm:spPr/>
    </dgm:pt>
    <dgm:pt modelId="{CCAA18F7-931A-4006-918C-CEFF099BBC42}" type="pres">
      <dgm:prSet presAssocID="{86D91518-AA81-47D3-A159-1D843B65189D}" presName="vert1" presStyleCnt="0"/>
      <dgm:spPr/>
    </dgm:pt>
    <dgm:pt modelId="{32A41AA1-CA14-4A22-AA2B-43D0BC7D94A0}" type="pres">
      <dgm:prSet presAssocID="{029A0189-B574-45CC-AAFD-90E1DDC9DE9A}" presName="thickLine" presStyleLbl="alignNode1" presStyleIdx="2" presStyleCnt="4"/>
      <dgm:spPr/>
    </dgm:pt>
    <dgm:pt modelId="{5EBB1135-2B98-453C-907D-2F11C2DA82AA}" type="pres">
      <dgm:prSet presAssocID="{029A0189-B574-45CC-AAFD-90E1DDC9DE9A}" presName="horz1" presStyleCnt="0"/>
      <dgm:spPr/>
    </dgm:pt>
    <dgm:pt modelId="{45615798-71BE-447D-9906-F1E5E1FAE0AF}" type="pres">
      <dgm:prSet presAssocID="{029A0189-B574-45CC-AAFD-90E1DDC9DE9A}" presName="tx1" presStyleLbl="revTx" presStyleIdx="2" presStyleCnt="4"/>
      <dgm:spPr/>
    </dgm:pt>
    <dgm:pt modelId="{533232EB-B579-4171-AEBF-0744FA662D4F}" type="pres">
      <dgm:prSet presAssocID="{029A0189-B574-45CC-AAFD-90E1DDC9DE9A}" presName="vert1" presStyleCnt="0"/>
      <dgm:spPr/>
    </dgm:pt>
    <dgm:pt modelId="{F60EA213-2E14-499F-9D72-ECFEE77B1DFD}" type="pres">
      <dgm:prSet presAssocID="{5E2A3CF5-8FDA-4BEF-81E2-F53CE6F2DC79}" presName="thickLine" presStyleLbl="alignNode1" presStyleIdx="3" presStyleCnt="4"/>
      <dgm:spPr/>
    </dgm:pt>
    <dgm:pt modelId="{A5BA3EF0-C369-49FD-8904-7FE7F3689EF2}" type="pres">
      <dgm:prSet presAssocID="{5E2A3CF5-8FDA-4BEF-81E2-F53CE6F2DC79}" presName="horz1" presStyleCnt="0"/>
      <dgm:spPr/>
    </dgm:pt>
    <dgm:pt modelId="{F474DE8E-9D7D-4D35-8874-F9A99F89C0EF}" type="pres">
      <dgm:prSet presAssocID="{5E2A3CF5-8FDA-4BEF-81E2-F53CE6F2DC79}" presName="tx1" presStyleLbl="revTx" presStyleIdx="3" presStyleCnt="4"/>
      <dgm:spPr/>
    </dgm:pt>
    <dgm:pt modelId="{6CBE2F03-5898-40CA-9C1C-E143A4221816}" type="pres">
      <dgm:prSet presAssocID="{5E2A3CF5-8FDA-4BEF-81E2-F53CE6F2DC79}" presName="vert1" presStyleCnt="0"/>
      <dgm:spPr/>
    </dgm:pt>
  </dgm:ptLst>
  <dgm:cxnLst>
    <dgm:cxn modelId="{2E234608-6C48-4746-B6F1-ED8F7A19A16B}" type="presOf" srcId="{86D91518-AA81-47D3-A159-1D843B65189D}" destId="{4F38E843-F6FF-4C65-B61C-9FA6BDB5A771}" srcOrd="0" destOrd="0" presId="urn:microsoft.com/office/officeart/2008/layout/LinedList"/>
    <dgm:cxn modelId="{D0C9EB0D-F1D3-4E10-A788-B88A01C3E36F}" srcId="{4ACE3C86-E2A3-4584-8C22-599949DD408B}" destId="{029A0189-B574-45CC-AAFD-90E1DDC9DE9A}" srcOrd="2" destOrd="0" parTransId="{6326F09D-0394-4F9A-8F2F-EC7C1ED8921F}" sibTransId="{85210146-C1F3-44FE-AD09-3807A11E8F8F}"/>
    <dgm:cxn modelId="{EDC6393F-83E7-40DC-8E35-D213B37FD488}" type="presOf" srcId="{4ACE3C86-E2A3-4584-8C22-599949DD408B}" destId="{741E5426-4FCC-4D40-A55F-51C8067C1E60}" srcOrd="0" destOrd="0" presId="urn:microsoft.com/office/officeart/2008/layout/LinedList"/>
    <dgm:cxn modelId="{5CD59B5D-ADC3-4241-88FB-81EBFADA37BC}" type="presOf" srcId="{5E2A3CF5-8FDA-4BEF-81E2-F53CE6F2DC79}" destId="{F474DE8E-9D7D-4D35-8874-F9A99F89C0EF}" srcOrd="0" destOrd="0" presId="urn:microsoft.com/office/officeart/2008/layout/LinedList"/>
    <dgm:cxn modelId="{49436245-D8B7-4ED0-8EE5-E0F20B6E6233}" type="presOf" srcId="{029A0189-B574-45CC-AAFD-90E1DDC9DE9A}" destId="{45615798-71BE-447D-9906-F1E5E1FAE0AF}" srcOrd="0" destOrd="0" presId="urn:microsoft.com/office/officeart/2008/layout/LinedList"/>
    <dgm:cxn modelId="{3A17499D-9243-4468-A686-6BC02487673F}" type="presOf" srcId="{1D7E402E-C8E4-422E-8892-7819B4F7E9B5}" destId="{F65F5132-1953-43C5-8B7D-23B033FF9ED7}" srcOrd="0" destOrd="0" presId="urn:microsoft.com/office/officeart/2008/layout/LinedList"/>
    <dgm:cxn modelId="{E6BA3CA4-D68D-4D3E-9127-1B7D794675DD}" srcId="{4ACE3C86-E2A3-4584-8C22-599949DD408B}" destId="{5E2A3CF5-8FDA-4BEF-81E2-F53CE6F2DC79}" srcOrd="3" destOrd="0" parTransId="{D407C528-0686-4E54-B92D-67F8F0B0CFB1}" sibTransId="{6EF1D0BD-62E6-4F0C-8D6F-165A3A1AF422}"/>
    <dgm:cxn modelId="{F21B34AB-378B-48BD-A36D-408706964877}" srcId="{4ACE3C86-E2A3-4584-8C22-599949DD408B}" destId="{1D7E402E-C8E4-422E-8892-7819B4F7E9B5}" srcOrd="0" destOrd="0" parTransId="{6C39D3B8-083F-47A5-8CDD-A13D45731A44}" sibTransId="{C11972B7-AF2F-4307-ADB2-BC839ACDAD5F}"/>
    <dgm:cxn modelId="{B79FB2CF-A10F-4803-AED1-720E04962634}" srcId="{4ACE3C86-E2A3-4584-8C22-599949DD408B}" destId="{86D91518-AA81-47D3-A159-1D843B65189D}" srcOrd="1" destOrd="0" parTransId="{DFBB0F7F-4228-4116-B06F-F8BCA0C898AD}" sibTransId="{F4A7562D-1547-48E7-A020-BE3C708AE1FB}"/>
    <dgm:cxn modelId="{8FA0F15D-8EBF-46A3-B585-2CE70B8B742A}" type="presParOf" srcId="{741E5426-4FCC-4D40-A55F-51C8067C1E60}" destId="{9FD3A47F-CA9B-438D-B0AF-C28C9E6BF3C1}" srcOrd="0" destOrd="0" presId="urn:microsoft.com/office/officeart/2008/layout/LinedList"/>
    <dgm:cxn modelId="{74BED459-72AA-4DE3-A920-D9C56A3C8F63}" type="presParOf" srcId="{741E5426-4FCC-4D40-A55F-51C8067C1E60}" destId="{CAE54A1D-F77C-4751-AF64-081761D09B3A}" srcOrd="1" destOrd="0" presId="urn:microsoft.com/office/officeart/2008/layout/LinedList"/>
    <dgm:cxn modelId="{AF5D3B1F-FDCB-41B9-82AC-A0FE6827E031}" type="presParOf" srcId="{CAE54A1D-F77C-4751-AF64-081761D09B3A}" destId="{F65F5132-1953-43C5-8B7D-23B033FF9ED7}" srcOrd="0" destOrd="0" presId="urn:microsoft.com/office/officeart/2008/layout/LinedList"/>
    <dgm:cxn modelId="{DE8C6ED9-4861-4EB8-93E9-78F280BFA5EF}" type="presParOf" srcId="{CAE54A1D-F77C-4751-AF64-081761D09B3A}" destId="{2A268392-2A20-46CC-BBE5-F1988DC02686}" srcOrd="1" destOrd="0" presId="urn:microsoft.com/office/officeart/2008/layout/LinedList"/>
    <dgm:cxn modelId="{5CFD16B0-93C8-47AE-9E03-BEF74F23BDF0}" type="presParOf" srcId="{741E5426-4FCC-4D40-A55F-51C8067C1E60}" destId="{CDAE4A62-B35E-469D-B4A1-D2E770D85CC9}" srcOrd="2" destOrd="0" presId="urn:microsoft.com/office/officeart/2008/layout/LinedList"/>
    <dgm:cxn modelId="{9F214F27-F1D6-4931-A3AA-F5677081B55C}" type="presParOf" srcId="{741E5426-4FCC-4D40-A55F-51C8067C1E60}" destId="{23D71BDB-BDAB-4883-BAF2-BA9EE15063FE}" srcOrd="3" destOrd="0" presId="urn:microsoft.com/office/officeart/2008/layout/LinedList"/>
    <dgm:cxn modelId="{C988F4F2-0409-4D7C-B531-77834EEEB520}" type="presParOf" srcId="{23D71BDB-BDAB-4883-BAF2-BA9EE15063FE}" destId="{4F38E843-F6FF-4C65-B61C-9FA6BDB5A771}" srcOrd="0" destOrd="0" presId="urn:microsoft.com/office/officeart/2008/layout/LinedList"/>
    <dgm:cxn modelId="{CCC18F70-83CF-44A3-9A0E-EBCF2DF00667}" type="presParOf" srcId="{23D71BDB-BDAB-4883-BAF2-BA9EE15063FE}" destId="{CCAA18F7-931A-4006-918C-CEFF099BBC42}" srcOrd="1" destOrd="0" presId="urn:microsoft.com/office/officeart/2008/layout/LinedList"/>
    <dgm:cxn modelId="{C23E4D89-0A4A-411F-AB19-0CA2173E53DE}" type="presParOf" srcId="{741E5426-4FCC-4D40-A55F-51C8067C1E60}" destId="{32A41AA1-CA14-4A22-AA2B-43D0BC7D94A0}" srcOrd="4" destOrd="0" presId="urn:microsoft.com/office/officeart/2008/layout/LinedList"/>
    <dgm:cxn modelId="{30AE3537-4B7B-459F-A746-CF2920452751}" type="presParOf" srcId="{741E5426-4FCC-4D40-A55F-51C8067C1E60}" destId="{5EBB1135-2B98-453C-907D-2F11C2DA82AA}" srcOrd="5" destOrd="0" presId="urn:microsoft.com/office/officeart/2008/layout/LinedList"/>
    <dgm:cxn modelId="{12E9343F-4212-4C4F-8432-FA4C1EA17BBA}" type="presParOf" srcId="{5EBB1135-2B98-453C-907D-2F11C2DA82AA}" destId="{45615798-71BE-447D-9906-F1E5E1FAE0AF}" srcOrd="0" destOrd="0" presId="urn:microsoft.com/office/officeart/2008/layout/LinedList"/>
    <dgm:cxn modelId="{AA95507D-AA64-41B6-9BB3-3F954E9F4B6D}" type="presParOf" srcId="{5EBB1135-2B98-453C-907D-2F11C2DA82AA}" destId="{533232EB-B579-4171-AEBF-0744FA662D4F}" srcOrd="1" destOrd="0" presId="urn:microsoft.com/office/officeart/2008/layout/LinedList"/>
    <dgm:cxn modelId="{4A828DD7-7C17-44C8-8145-137FB60ED43B}" type="presParOf" srcId="{741E5426-4FCC-4D40-A55F-51C8067C1E60}" destId="{F60EA213-2E14-499F-9D72-ECFEE77B1DFD}" srcOrd="6" destOrd="0" presId="urn:microsoft.com/office/officeart/2008/layout/LinedList"/>
    <dgm:cxn modelId="{0ABF24F7-3137-4D0A-A5C0-D5F242122AD6}" type="presParOf" srcId="{741E5426-4FCC-4D40-A55F-51C8067C1E60}" destId="{A5BA3EF0-C369-49FD-8904-7FE7F3689EF2}" srcOrd="7" destOrd="0" presId="urn:microsoft.com/office/officeart/2008/layout/LinedList"/>
    <dgm:cxn modelId="{5C118B8E-72BF-4D79-AC80-4EC0905C6F3F}" type="presParOf" srcId="{A5BA3EF0-C369-49FD-8904-7FE7F3689EF2}" destId="{F474DE8E-9D7D-4D35-8874-F9A99F89C0EF}" srcOrd="0" destOrd="0" presId="urn:microsoft.com/office/officeart/2008/layout/LinedList"/>
    <dgm:cxn modelId="{48E35DF7-8EF0-4210-98FB-C980A3304B17}" type="presParOf" srcId="{A5BA3EF0-C369-49FD-8904-7FE7F3689EF2}" destId="{6CBE2F03-5898-40CA-9C1C-E143A4221816}"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D504767-CE38-47BD-AFE4-84536753165E}"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89F1CBFC-540B-4C26-BBC4-A59B8F9F9B10}">
      <dgm:prSet/>
      <dgm:spPr/>
      <dgm:t>
        <a:bodyPr/>
        <a:lstStyle/>
        <a:p>
          <a:r>
            <a:rPr lang="el-GR"/>
            <a:t>Αν θέλεις να φας έναν καλό μουσακά, πήγαινε σε εκείνο το εστιατόριο.</a:t>
          </a:r>
          <a:endParaRPr lang="en-US"/>
        </a:p>
      </dgm:t>
    </dgm:pt>
    <dgm:pt modelId="{9FC9B741-DADE-4306-A49F-4D14D1AE347E}" type="parTrans" cxnId="{0FDE2751-5C67-441E-8944-FC85AB10B8C8}">
      <dgm:prSet/>
      <dgm:spPr/>
      <dgm:t>
        <a:bodyPr/>
        <a:lstStyle/>
        <a:p>
          <a:endParaRPr lang="en-US"/>
        </a:p>
      </dgm:t>
    </dgm:pt>
    <dgm:pt modelId="{60733477-E367-4907-A47B-7C967485DA14}" type="sibTrans" cxnId="{0FDE2751-5C67-441E-8944-FC85AB10B8C8}">
      <dgm:prSet/>
      <dgm:spPr/>
      <dgm:t>
        <a:bodyPr/>
        <a:lstStyle/>
        <a:p>
          <a:endParaRPr lang="en-US"/>
        </a:p>
      </dgm:t>
    </dgm:pt>
    <dgm:pt modelId="{F49E1431-31D7-4B9A-A156-AD9D23B5AAEF}">
      <dgm:prSet/>
      <dgm:spPr/>
      <dgm:t>
        <a:bodyPr/>
        <a:lstStyle/>
        <a:p>
          <a:r>
            <a:rPr lang="el-GR"/>
            <a:t>Αν θέλεις να είσαι ευτυχισμένος, φύγε μακριά από τη ρουτίνα.</a:t>
          </a:r>
          <a:endParaRPr lang="en-US"/>
        </a:p>
      </dgm:t>
    </dgm:pt>
    <dgm:pt modelId="{063C56F4-3A0B-4BAD-95A4-F255F99B5444}" type="parTrans" cxnId="{6352C0A8-DB7D-40B7-8AC0-AA8B541449FF}">
      <dgm:prSet/>
      <dgm:spPr/>
      <dgm:t>
        <a:bodyPr/>
        <a:lstStyle/>
        <a:p>
          <a:endParaRPr lang="en-US"/>
        </a:p>
      </dgm:t>
    </dgm:pt>
    <dgm:pt modelId="{877DF80E-C09B-4EC4-B025-479141319A28}" type="sibTrans" cxnId="{6352C0A8-DB7D-40B7-8AC0-AA8B541449FF}">
      <dgm:prSet/>
      <dgm:spPr/>
      <dgm:t>
        <a:bodyPr/>
        <a:lstStyle/>
        <a:p>
          <a:endParaRPr lang="en-US"/>
        </a:p>
      </dgm:t>
    </dgm:pt>
    <dgm:pt modelId="{7D9A915C-B26D-41F1-81C9-528D2DD88E51}">
      <dgm:prSet/>
      <dgm:spPr/>
      <dgm:t>
        <a:bodyPr/>
        <a:lstStyle/>
        <a:p>
          <a:r>
            <a:rPr lang="el-GR"/>
            <a:t>Το καθήκον μου είναι να τελειοποιούμαι συνεχώς και να δείχνω σεβασμό στη φιλία.</a:t>
          </a:r>
          <a:endParaRPr lang="en-US"/>
        </a:p>
      </dgm:t>
    </dgm:pt>
    <dgm:pt modelId="{EB308BBE-FF6B-492A-996E-E9C9A279A1C6}" type="parTrans" cxnId="{5DE081AE-BF5E-478B-8875-A37CE8361FEA}">
      <dgm:prSet/>
      <dgm:spPr/>
      <dgm:t>
        <a:bodyPr/>
        <a:lstStyle/>
        <a:p>
          <a:endParaRPr lang="en-US"/>
        </a:p>
      </dgm:t>
    </dgm:pt>
    <dgm:pt modelId="{8CA01D78-ECDC-4D1C-98A0-7ECD4227C6FB}" type="sibTrans" cxnId="{5DE081AE-BF5E-478B-8875-A37CE8361FEA}">
      <dgm:prSet/>
      <dgm:spPr/>
      <dgm:t>
        <a:bodyPr/>
        <a:lstStyle/>
        <a:p>
          <a:endParaRPr lang="en-US"/>
        </a:p>
      </dgm:t>
    </dgm:pt>
    <dgm:pt modelId="{8B4FF086-6451-4B9A-AC41-51A9220CF401}" type="pres">
      <dgm:prSet presAssocID="{0D504767-CE38-47BD-AFE4-84536753165E}" presName="linear" presStyleCnt="0">
        <dgm:presLayoutVars>
          <dgm:animLvl val="lvl"/>
          <dgm:resizeHandles val="exact"/>
        </dgm:presLayoutVars>
      </dgm:prSet>
      <dgm:spPr/>
    </dgm:pt>
    <dgm:pt modelId="{060D6C2A-2E18-43D3-9FB7-006B4EDD4E90}" type="pres">
      <dgm:prSet presAssocID="{89F1CBFC-540B-4C26-BBC4-A59B8F9F9B10}" presName="parentText" presStyleLbl="node1" presStyleIdx="0" presStyleCnt="3">
        <dgm:presLayoutVars>
          <dgm:chMax val="0"/>
          <dgm:bulletEnabled val="1"/>
        </dgm:presLayoutVars>
      </dgm:prSet>
      <dgm:spPr/>
    </dgm:pt>
    <dgm:pt modelId="{5A9403FB-BE14-4AA5-BD6C-DFE2128C8B45}" type="pres">
      <dgm:prSet presAssocID="{60733477-E367-4907-A47B-7C967485DA14}" presName="spacer" presStyleCnt="0"/>
      <dgm:spPr/>
    </dgm:pt>
    <dgm:pt modelId="{025F9321-1643-41CD-8571-ADE289F5410F}" type="pres">
      <dgm:prSet presAssocID="{F49E1431-31D7-4B9A-A156-AD9D23B5AAEF}" presName="parentText" presStyleLbl="node1" presStyleIdx="1" presStyleCnt="3">
        <dgm:presLayoutVars>
          <dgm:chMax val="0"/>
          <dgm:bulletEnabled val="1"/>
        </dgm:presLayoutVars>
      </dgm:prSet>
      <dgm:spPr/>
    </dgm:pt>
    <dgm:pt modelId="{9A59B3D4-6455-404F-9468-11CA8AD1119D}" type="pres">
      <dgm:prSet presAssocID="{877DF80E-C09B-4EC4-B025-479141319A28}" presName="spacer" presStyleCnt="0"/>
      <dgm:spPr/>
    </dgm:pt>
    <dgm:pt modelId="{D973C7DF-E143-4574-AC83-E87D904B978E}" type="pres">
      <dgm:prSet presAssocID="{7D9A915C-B26D-41F1-81C9-528D2DD88E51}" presName="parentText" presStyleLbl="node1" presStyleIdx="2" presStyleCnt="3">
        <dgm:presLayoutVars>
          <dgm:chMax val="0"/>
          <dgm:bulletEnabled val="1"/>
        </dgm:presLayoutVars>
      </dgm:prSet>
      <dgm:spPr/>
    </dgm:pt>
  </dgm:ptLst>
  <dgm:cxnLst>
    <dgm:cxn modelId="{0FDE2751-5C67-441E-8944-FC85AB10B8C8}" srcId="{0D504767-CE38-47BD-AFE4-84536753165E}" destId="{89F1CBFC-540B-4C26-BBC4-A59B8F9F9B10}" srcOrd="0" destOrd="0" parTransId="{9FC9B741-DADE-4306-A49F-4D14D1AE347E}" sibTransId="{60733477-E367-4907-A47B-7C967485DA14}"/>
    <dgm:cxn modelId="{6352C0A8-DB7D-40B7-8AC0-AA8B541449FF}" srcId="{0D504767-CE38-47BD-AFE4-84536753165E}" destId="{F49E1431-31D7-4B9A-A156-AD9D23B5AAEF}" srcOrd="1" destOrd="0" parTransId="{063C56F4-3A0B-4BAD-95A4-F255F99B5444}" sibTransId="{877DF80E-C09B-4EC4-B025-479141319A28}"/>
    <dgm:cxn modelId="{5DE081AE-BF5E-478B-8875-A37CE8361FEA}" srcId="{0D504767-CE38-47BD-AFE4-84536753165E}" destId="{7D9A915C-B26D-41F1-81C9-528D2DD88E51}" srcOrd="2" destOrd="0" parTransId="{EB308BBE-FF6B-492A-996E-E9C9A279A1C6}" sibTransId="{8CA01D78-ECDC-4D1C-98A0-7ECD4227C6FB}"/>
    <dgm:cxn modelId="{3FC641D2-5AD0-4435-BF4C-FB8F14E83330}" type="presOf" srcId="{89F1CBFC-540B-4C26-BBC4-A59B8F9F9B10}" destId="{060D6C2A-2E18-43D3-9FB7-006B4EDD4E90}" srcOrd="0" destOrd="0" presId="urn:microsoft.com/office/officeart/2005/8/layout/vList2"/>
    <dgm:cxn modelId="{ED52E2D3-AB61-4210-8F5D-A1444DAF3A9A}" type="presOf" srcId="{7D9A915C-B26D-41F1-81C9-528D2DD88E51}" destId="{D973C7DF-E143-4574-AC83-E87D904B978E}" srcOrd="0" destOrd="0" presId="urn:microsoft.com/office/officeart/2005/8/layout/vList2"/>
    <dgm:cxn modelId="{CD9E52E3-0D3D-4AA6-B0B6-59920615648B}" type="presOf" srcId="{0D504767-CE38-47BD-AFE4-84536753165E}" destId="{8B4FF086-6451-4B9A-AC41-51A9220CF401}" srcOrd="0" destOrd="0" presId="urn:microsoft.com/office/officeart/2005/8/layout/vList2"/>
    <dgm:cxn modelId="{569455F2-2181-42EE-AE90-C7F32B4220B9}" type="presOf" srcId="{F49E1431-31D7-4B9A-A156-AD9D23B5AAEF}" destId="{025F9321-1643-41CD-8571-ADE289F5410F}" srcOrd="0" destOrd="0" presId="urn:microsoft.com/office/officeart/2005/8/layout/vList2"/>
    <dgm:cxn modelId="{130CEA20-E36B-489E-BC72-3224E51432FD}" type="presParOf" srcId="{8B4FF086-6451-4B9A-AC41-51A9220CF401}" destId="{060D6C2A-2E18-43D3-9FB7-006B4EDD4E90}" srcOrd="0" destOrd="0" presId="urn:microsoft.com/office/officeart/2005/8/layout/vList2"/>
    <dgm:cxn modelId="{0198C2F0-6A66-4F3E-9342-12CB7901B34D}" type="presParOf" srcId="{8B4FF086-6451-4B9A-AC41-51A9220CF401}" destId="{5A9403FB-BE14-4AA5-BD6C-DFE2128C8B45}" srcOrd="1" destOrd="0" presId="urn:microsoft.com/office/officeart/2005/8/layout/vList2"/>
    <dgm:cxn modelId="{D51C5A12-CEAC-423C-B3B9-BB6DE91EA4C6}" type="presParOf" srcId="{8B4FF086-6451-4B9A-AC41-51A9220CF401}" destId="{025F9321-1643-41CD-8571-ADE289F5410F}" srcOrd="2" destOrd="0" presId="urn:microsoft.com/office/officeart/2005/8/layout/vList2"/>
    <dgm:cxn modelId="{7AFD636C-3543-487F-8E63-93DB8AFDF713}" type="presParOf" srcId="{8B4FF086-6451-4B9A-AC41-51A9220CF401}" destId="{9A59B3D4-6455-404F-9468-11CA8AD1119D}" srcOrd="3" destOrd="0" presId="urn:microsoft.com/office/officeart/2005/8/layout/vList2"/>
    <dgm:cxn modelId="{40E45840-272F-4068-99F6-0CF241EEB870}" type="presParOf" srcId="{8B4FF086-6451-4B9A-AC41-51A9220CF401}" destId="{D973C7DF-E143-4574-AC83-E87D904B978E}"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8188A49-9573-4B08-B298-2B507167F4D7}" type="doc">
      <dgm:prSet loTypeId="urn:microsoft.com/office/officeart/2008/layout/LinedList" loCatId="list" qsTypeId="urn:microsoft.com/office/officeart/2005/8/quickstyle/simple4" qsCatId="simple" csTypeId="urn:microsoft.com/office/officeart/2005/8/colors/colorful1" csCatId="colorful"/>
      <dgm:spPr/>
      <dgm:t>
        <a:bodyPr/>
        <a:lstStyle/>
        <a:p>
          <a:endParaRPr lang="en-US"/>
        </a:p>
      </dgm:t>
    </dgm:pt>
    <dgm:pt modelId="{2DAA31BC-66A3-4E61-A0D1-44208D6F6367}">
      <dgm:prSet/>
      <dgm:spPr/>
      <dgm:t>
        <a:bodyPr/>
        <a:lstStyle/>
        <a:p>
          <a:r>
            <a:rPr lang="el-GR"/>
            <a:t>Ο νεωτερικός πολιτισμός : αρχή της αυτονομίας</a:t>
          </a:r>
        </a:p>
      </dgm:t>
    </dgm:pt>
    <dgm:pt modelId="{F4375E30-BC31-4A79-9610-7361E6BBC0A2}" type="parTrans" cxnId="{D2C332EF-F232-4FC6-BDFF-910DF847A50A}">
      <dgm:prSet/>
      <dgm:spPr/>
      <dgm:t>
        <a:bodyPr/>
        <a:lstStyle/>
        <a:p>
          <a:endParaRPr lang="en-US"/>
        </a:p>
      </dgm:t>
    </dgm:pt>
    <dgm:pt modelId="{3D18820F-CA66-4E1E-8A2E-4D4171198886}" type="sibTrans" cxnId="{D2C332EF-F232-4FC6-BDFF-910DF847A50A}">
      <dgm:prSet/>
      <dgm:spPr/>
      <dgm:t>
        <a:bodyPr/>
        <a:lstStyle/>
        <a:p>
          <a:endParaRPr lang="en-US"/>
        </a:p>
      </dgm:t>
    </dgm:pt>
    <dgm:pt modelId="{7D27D9D1-80A5-4D21-82A5-1935A4AD8EC4}">
      <dgm:prSet/>
      <dgm:spPr/>
      <dgm:t>
        <a:bodyPr/>
        <a:lstStyle/>
        <a:p>
          <a:r>
            <a:rPr lang="el-GR"/>
            <a:t>Αυτονομία και χειραφέτηση: συμβαδίζουν με ύπαρξη συλλογικών νόμων;</a:t>
          </a:r>
        </a:p>
      </dgm:t>
    </dgm:pt>
    <dgm:pt modelId="{DADF75D2-7BF5-4AE8-9254-78C06AD46D09}" type="parTrans" cxnId="{0A9BD3D6-9023-436C-B56A-82A3DBAC9ACC}">
      <dgm:prSet/>
      <dgm:spPr/>
      <dgm:t>
        <a:bodyPr/>
        <a:lstStyle/>
        <a:p>
          <a:endParaRPr lang="en-US"/>
        </a:p>
      </dgm:t>
    </dgm:pt>
    <dgm:pt modelId="{A5DC023D-6F4F-45B9-A20D-B75804D97EE1}" type="sibTrans" cxnId="{0A9BD3D6-9023-436C-B56A-82A3DBAC9ACC}">
      <dgm:prSet/>
      <dgm:spPr/>
      <dgm:t>
        <a:bodyPr/>
        <a:lstStyle/>
        <a:p>
          <a:endParaRPr lang="en-US"/>
        </a:p>
      </dgm:t>
    </dgm:pt>
    <dgm:pt modelId="{8F058280-A6D7-492D-8B1A-8CCBDC8FCF57}">
      <dgm:prSet/>
      <dgm:spPr/>
      <dgm:t>
        <a:bodyPr/>
        <a:lstStyle/>
        <a:p>
          <a:r>
            <a:rPr lang="el-GR"/>
            <a:t>Τρεις εποχές ηθικής: μέχρι τον διαφωτισμό, 1700-1950, 1960 κ.ε.</a:t>
          </a:r>
        </a:p>
      </dgm:t>
    </dgm:pt>
    <dgm:pt modelId="{99961659-1D5C-4241-858B-640C922F453A}" type="parTrans" cxnId="{023A1EA5-20AE-4F62-8739-96250491BE96}">
      <dgm:prSet/>
      <dgm:spPr/>
      <dgm:t>
        <a:bodyPr/>
        <a:lstStyle/>
        <a:p>
          <a:endParaRPr lang="en-US"/>
        </a:p>
      </dgm:t>
    </dgm:pt>
    <dgm:pt modelId="{595B4F06-60CD-49D6-AB1C-4E0197A3FE07}" type="sibTrans" cxnId="{023A1EA5-20AE-4F62-8739-96250491BE96}">
      <dgm:prSet/>
      <dgm:spPr/>
      <dgm:t>
        <a:bodyPr/>
        <a:lstStyle/>
        <a:p>
          <a:endParaRPr lang="en-US"/>
        </a:p>
      </dgm:t>
    </dgm:pt>
    <dgm:pt modelId="{C6B7C421-9ADB-43F4-8CD9-D0238E211B46}">
      <dgm:prSet/>
      <dgm:spPr/>
      <dgm:t>
        <a:bodyPr/>
        <a:lstStyle/>
        <a:p>
          <a:r>
            <a:rPr lang="el-GR"/>
            <a:t>Στην τελευταία εποχή: δεν ενέχεται ακρωτηριασμός του εαυτού-η ηθική των καθηκόντων αντικαθίσταται από την ηθική των υποκειμενικών δικαιωμάτων</a:t>
          </a:r>
        </a:p>
      </dgm:t>
    </dgm:pt>
    <dgm:pt modelId="{317C6059-2DE8-4F88-BE50-F0B0A92F8E82}" type="parTrans" cxnId="{605AE240-F181-466E-A68C-B0E03C593E37}">
      <dgm:prSet/>
      <dgm:spPr/>
      <dgm:t>
        <a:bodyPr/>
        <a:lstStyle/>
        <a:p>
          <a:endParaRPr lang="en-US"/>
        </a:p>
      </dgm:t>
    </dgm:pt>
    <dgm:pt modelId="{219BA084-D7A3-419C-BBA2-37946D0EBBA4}" type="sibTrans" cxnId="{605AE240-F181-466E-A68C-B0E03C593E37}">
      <dgm:prSet/>
      <dgm:spPr/>
      <dgm:t>
        <a:bodyPr/>
        <a:lstStyle/>
        <a:p>
          <a:endParaRPr lang="en-US"/>
        </a:p>
      </dgm:t>
    </dgm:pt>
    <dgm:pt modelId="{FEEB56A9-AD69-46FC-A6C6-F8A7E6B43DBD}" type="pres">
      <dgm:prSet presAssocID="{C8188A49-9573-4B08-B298-2B507167F4D7}" presName="vert0" presStyleCnt="0">
        <dgm:presLayoutVars>
          <dgm:dir/>
          <dgm:animOne val="branch"/>
          <dgm:animLvl val="lvl"/>
        </dgm:presLayoutVars>
      </dgm:prSet>
      <dgm:spPr/>
    </dgm:pt>
    <dgm:pt modelId="{2139B33D-A91C-45A9-9510-23B3AA1B4F1B}" type="pres">
      <dgm:prSet presAssocID="{2DAA31BC-66A3-4E61-A0D1-44208D6F6367}" presName="thickLine" presStyleLbl="alignNode1" presStyleIdx="0" presStyleCnt="4"/>
      <dgm:spPr/>
    </dgm:pt>
    <dgm:pt modelId="{6FC1FCD6-72DD-4FC3-BBBB-F5CBFFC2A809}" type="pres">
      <dgm:prSet presAssocID="{2DAA31BC-66A3-4E61-A0D1-44208D6F6367}" presName="horz1" presStyleCnt="0"/>
      <dgm:spPr/>
    </dgm:pt>
    <dgm:pt modelId="{D60E421D-7570-46B0-AD41-9C835DB8E961}" type="pres">
      <dgm:prSet presAssocID="{2DAA31BC-66A3-4E61-A0D1-44208D6F6367}" presName="tx1" presStyleLbl="revTx" presStyleIdx="0" presStyleCnt="4"/>
      <dgm:spPr/>
    </dgm:pt>
    <dgm:pt modelId="{4462E203-A698-48DB-B728-871BC2B6F534}" type="pres">
      <dgm:prSet presAssocID="{2DAA31BC-66A3-4E61-A0D1-44208D6F6367}" presName="vert1" presStyleCnt="0"/>
      <dgm:spPr/>
    </dgm:pt>
    <dgm:pt modelId="{EFD006A8-08A6-4AF5-BE73-B2D7D12A6A2E}" type="pres">
      <dgm:prSet presAssocID="{7D27D9D1-80A5-4D21-82A5-1935A4AD8EC4}" presName="thickLine" presStyleLbl="alignNode1" presStyleIdx="1" presStyleCnt="4"/>
      <dgm:spPr/>
    </dgm:pt>
    <dgm:pt modelId="{C99AFB5C-3D98-4BF4-B4BC-EF4FFEBEF131}" type="pres">
      <dgm:prSet presAssocID="{7D27D9D1-80A5-4D21-82A5-1935A4AD8EC4}" presName="horz1" presStyleCnt="0"/>
      <dgm:spPr/>
    </dgm:pt>
    <dgm:pt modelId="{881CEBF7-DE34-471A-8D18-4DD8180F5726}" type="pres">
      <dgm:prSet presAssocID="{7D27D9D1-80A5-4D21-82A5-1935A4AD8EC4}" presName="tx1" presStyleLbl="revTx" presStyleIdx="1" presStyleCnt="4"/>
      <dgm:spPr/>
    </dgm:pt>
    <dgm:pt modelId="{FF4C35CC-7D7D-487B-B136-536EE7D2438B}" type="pres">
      <dgm:prSet presAssocID="{7D27D9D1-80A5-4D21-82A5-1935A4AD8EC4}" presName="vert1" presStyleCnt="0"/>
      <dgm:spPr/>
    </dgm:pt>
    <dgm:pt modelId="{973481B0-57A2-4746-A0C4-964E3FA899EF}" type="pres">
      <dgm:prSet presAssocID="{8F058280-A6D7-492D-8B1A-8CCBDC8FCF57}" presName="thickLine" presStyleLbl="alignNode1" presStyleIdx="2" presStyleCnt="4"/>
      <dgm:spPr/>
    </dgm:pt>
    <dgm:pt modelId="{562FF10F-4965-4A26-9A94-48BCD17C2480}" type="pres">
      <dgm:prSet presAssocID="{8F058280-A6D7-492D-8B1A-8CCBDC8FCF57}" presName="horz1" presStyleCnt="0"/>
      <dgm:spPr/>
    </dgm:pt>
    <dgm:pt modelId="{FD97EC33-81C5-47D6-97C3-9248F5098BDC}" type="pres">
      <dgm:prSet presAssocID="{8F058280-A6D7-492D-8B1A-8CCBDC8FCF57}" presName="tx1" presStyleLbl="revTx" presStyleIdx="2" presStyleCnt="4"/>
      <dgm:spPr/>
    </dgm:pt>
    <dgm:pt modelId="{03AD6BFC-06FB-4A62-A2C7-BA1DBC5F2B49}" type="pres">
      <dgm:prSet presAssocID="{8F058280-A6D7-492D-8B1A-8CCBDC8FCF57}" presName="vert1" presStyleCnt="0"/>
      <dgm:spPr/>
    </dgm:pt>
    <dgm:pt modelId="{F0E8891A-8299-410C-A081-88D51AE57A8B}" type="pres">
      <dgm:prSet presAssocID="{C6B7C421-9ADB-43F4-8CD9-D0238E211B46}" presName="thickLine" presStyleLbl="alignNode1" presStyleIdx="3" presStyleCnt="4"/>
      <dgm:spPr/>
    </dgm:pt>
    <dgm:pt modelId="{7C02CEE8-D40F-4EAA-9029-28585AE6555E}" type="pres">
      <dgm:prSet presAssocID="{C6B7C421-9ADB-43F4-8CD9-D0238E211B46}" presName="horz1" presStyleCnt="0"/>
      <dgm:spPr/>
    </dgm:pt>
    <dgm:pt modelId="{B9186627-1373-4F17-9C20-1D50C6A0A6C4}" type="pres">
      <dgm:prSet presAssocID="{C6B7C421-9ADB-43F4-8CD9-D0238E211B46}" presName="tx1" presStyleLbl="revTx" presStyleIdx="3" presStyleCnt="4"/>
      <dgm:spPr/>
    </dgm:pt>
    <dgm:pt modelId="{E438734E-614C-4C2A-A62A-53FC076A8654}" type="pres">
      <dgm:prSet presAssocID="{C6B7C421-9ADB-43F4-8CD9-D0238E211B46}" presName="vert1" presStyleCnt="0"/>
      <dgm:spPr/>
    </dgm:pt>
  </dgm:ptLst>
  <dgm:cxnLst>
    <dgm:cxn modelId="{2CFC9703-9842-42F5-90CF-0A54B2332B84}" type="presOf" srcId="{C6B7C421-9ADB-43F4-8CD9-D0238E211B46}" destId="{B9186627-1373-4F17-9C20-1D50C6A0A6C4}" srcOrd="0" destOrd="0" presId="urn:microsoft.com/office/officeart/2008/layout/LinedList"/>
    <dgm:cxn modelId="{039EBC14-8A7B-4200-B03C-0F9EC4F8D50A}" type="presOf" srcId="{8F058280-A6D7-492D-8B1A-8CCBDC8FCF57}" destId="{FD97EC33-81C5-47D6-97C3-9248F5098BDC}" srcOrd="0" destOrd="0" presId="urn:microsoft.com/office/officeart/2008/layout/LinedList"/>
    <dgm:cxn modelId="{605AE240-F181-466E-A68C-B0E03C593E37}" srcId="{C8188A49-9573-4B08-B298-2B507167F4D7}" destId="{C6B7C421-9ADB-43F4-8CD9-D0238E211B46}" srcOrd="3" destOrd="0" parTransId="{317C6059-2DE8-4F88-BE50-F0B0A92F8E82}" sibTransId="{219BA084-D7A3-419C-BBA2-37946D0EBBA4}"/>
    <dgm:cxn modelId="{7CA2498B-048F-4F61-8B39-378415DCF0C6}" type="presOf" srcId="{C8188A49-9573-4B08-B298-2B507167F4D7}" destId="{FEEB56A9-AD69-46FC-A6C6-F8A7E6B43DBD}" srcOrd="0" destOrd="0" presId="urn:microsoft.com/office/officeart/2008/layout/LinedList"/>
    <dgm:cxn modelId="{023A1EA5-20AE-4F62-8739-96250491BE96}" srcId="{C8188A49-9573-4B08-B298-2B507167F4D7}" destId="{8F058280-A6D7-492D-8B1A-8CCBDC8FCF57}" srcOrd="2" destOrd="0" parTransId="{99961659-1D5C-4241-858B-640C922F453A}" sibTransId="{595B4F06-60CD-49D6-AB1C-4E0197A3FE07}"/>
    <dgm:cxn modelId="{DA336CC7-5604-4373-85ED-12109DEC96C1}" type="presOf" srcId="{7D27D9D1-80A5-4D21-82A5-1935A4AD8EC4}" destId="{881CEBF7-DE34-471A-8D18-4DD8180F5726}" srcOrd="0" destOrd="0" presId="urn:microsoft.com/office/officeart/2008/layout/LinedList"/>
    <dgm:cxn modelId="{FF924CD1-F204-4340-89A1-F872D0A9D0A7}" type="presOf" srcId="{2DAA31BC-66A3-4E61-A0D1-44208D6F6367}" destId="{D60E421D-7570-46B0-AD41-9C835DB8E961}" srcOrd="0" destOrd="0" presId="urn:microsoft.com/office/officeart/2008/layout/LinedList"/>
    <dgm:cxn modelId="{0A9BD3D6-9023-436C-B56A-82A3DBAC9ACC}" srcId="{C8188A49-9573-4B08-B298-2B507167F4D7}" destId="{7D27D9D1-80A5-4D21-82A5-1935A4AD8EC4}" srcOrd="1" destOrd="0" parTransId="{DADF75D2-7BF5-4AE8-9254-78C06AD46D09}" sibTransId="{A5DC023D-6F4F-45B9-A20D-B75804D97EE1}"/>
    <dgm:cxn modelId="{D2C332EF-F232-4FC6-BDFF-910DF847A50A}" srcId="{C8188A49-9573-4B08-B298-2B507167F4D7}" destId="{2DAA31BC-66A3-4E61-A0D1-44208D6F6367}" srcOrd="0" destOrd="0" parTransId="{F4375E30-BC31-4A79-9610-7361E6BBC0A2}" sibTransId="{3D18820F-CA66-4E1E-8A2E-4D4171198886}"/>
    <dgm:cxn modelId="{4AAAF52D-95D3-49DB-B617-77806226355D}" type="presParOf" srcId="{FEEB56A9-AD69-46FC-A6C6-F8A7E6B43DBD}" destId="{2139B33D-A91C-45A9-9510-23B3AA1B4F1B}" srcOrd="0" destOrd="0" presId="urn:microsoft.com/office/officeart/2008/layout/LinedList"/>
    <dgm:cxn modelId="{7670677A-B2D5-4F7F-876D-362929F2AD0A}" type="presParOf" srcId="{FEEB56A9-AD69-46FC-A6C6-F8A7E6B43DBD}" destId="{6FC1FCD6-72DD-4FC3-BBBB-F5CBFFC2A809}" srcOrd="1" destOrd="0" presId="urn:microsoft.com/office/officeart/2008/layout/LinedList"/>
    <dgm:cxn modelId="{8B1137CB-A869-47E1-A0DE-D995FA6476F2}" type="presParOf" srcId="{6FC1FCD6-72DD-4FC3-BBBB-F5CBFFC2A809}" destId="{D60E421D-7570-46B0-AD41-9C835DB8E961}" srcOrd="0" destOrd="0" presId="urn:microsoft.com/office/officeart/2008/layout/LinedList"/>
    <dgm:cxn modelId="{40DCEC1F-9430-4A08-A25C-BA6E8F4EB51E}" type="presParOf" srcId="{6FC1FCD6-72DD-4FC3-BBBB-F5CBFFC2A809}" destId="{4462E203-A698-48DB-B728-871BC2B6F534}" srcOrd="1" destOrd="0" presId="urn:microsoft.com/office/officeart/2008/layout/LinedList"/>
    <dgm:cxn modelId="{0377DAE7-CC2F-4A14-A63E-C6CD9BFF8B06}" type="presParOf" srcId="{FEEB56A9-AD69-46FC-A6C6-F8A7E6B43DBD}" destId="{EFD006A8-08A6-4AF5-BE73-B2D7D12A6A2E}" srcOrd="2" destOrd="0" presId="urn:microsoft.com/office/officeart/2008/layout/LinedList"/>
    <dgm:cxn modelId="{FB8EEE37-142C-49A9-9E1D-919A00A13B48}" type="presParOf" srcId="{FEEB56A9-AD69-46FC-A6C6-F8A7E6B43DBD}" destId="{C99AFB5C-3D98-4BF4-B4BC-EF4FFEBEF131}" srcOrd="3" destOrd="0" presId="urn:microsoft.com/office/officeart/2008/layout/LinedList"/>
    <dgm:cxn modelId="{C374AAFF-E549-4E82-BC1A-C179BD3A936E}" type="presParOf" srcId="{C99AFB5C-3D98-4BF4-B4BC-EF4FFEBEF131}" destId="{881CEBF7-DE34-471A-8D18-4DD8180F5726}" srcOrd="0" destOrd="0" presId="urn:microsoft.com/office/officeart/2008/layout/LinedList"/>
    <dgm:cxn modelId="{249372FD-0DC8-4CCB-8062-097F1B5A0516}" type="presParOf" srcId="{C99AFB5C-3D98-4BF4-B4BC-EF4FFEBEF131}" destId="{FF4C35CC-7D7D-487B-B136-536EE7D2438B}" srcOrd="1" destOrd="0" presId="urn:microsoft.com/office/officeart/2008/layout/LinedList"/>
    <dgm:cxn modelId="{CBB7475E-6AAB-40F4-98A5-0A536DBF0D04}" type="presParOf" srcId="{FEEB56A9-AD69-46FC-A6C6-F8A7E6B43DBD}" destId="{973481B0-57A2-4746-A0C4-964E3FA899EF}" srcOrd="4" destOrd="0" presId="urn:microsoft.com/office/officeart/2008/layout/LinedList"/>
    <dgm:cxn modelId="{0EBE2648-C689-4763-B7D9-F58AF18020DE}" type="presParOf" srcId="{FEEB56A9-AD69-46FC-A6C6-F8A7E6B43DBD}" destId="{562FF10F-4965-4A26-9A94-48BCD17C2480}" srcOrd="5" destOrd="0" presId="urn:microsoft.com/office/officeart/2008/layout/LinedList"/>
    <dgm:cxn modelId="{BA4C9E95-FCB3-4156-BCB9-A8F75F924603}" type="presParOf" srcId="{562FF10F-4965-4A26-9A94-48BCD17C2480}" destId="{FD97EC33-81C5-47D6-97C3-9248F5098BDC}" srcOrd="0" destOrd="0" presId="urn:microsoft.com/office/officeart/2008/layout/LinedList"/>
    <dgm:cxn modelId="{BBBAAF89-556D-4779-A4D3-27E63B7026B5}" type="presParOf" srcId="{562FF10F-4965-4A26-9A94-48BCD17C2480}" destId="{03AD6BFC-06FB-4A62-A2C7-BA1DBC5F2B49}" srcOrd="1" destOrd="0" presId="urn:microsoft.com/office/officeart/2008/layout/LinedList"/>
    <dgm:cxn modelId="{D632A02A-BB14-45BC-9F6D-CFBAA437D118}" type="presParOf" srcId="{FEEB56A9-AD69-46FC-A6C6-F8A7E6B43DBD}" destId="{F0E8891A-8299-410C-A081-88D51AE57A8B}" srcOrd="6" destOrd="0" presId="urn:microsoft.com/office/officeart/2008/layout/LinedList"/>
    <dgm:cxn modelId="{373E2737-6AD4-4A7A-8B93-BF2B44FCBC13}" type="presParOf" srcId="{FEEB56A9-AD69-46FC-A6C6-F8A7E6B43DBD}" destId="{7C02CEE8-D40F-4EAA-9029-28585AE6555E}" srcOrd="7" destOrd="0" presId="urn:microsoft.com/office/officeart/2008/layout/LinedList"/>
    <dgm:cxn modelId="{C0264548-01CC-4671-9890-73E666E236CE}" type="presParOf" srcId="{7C02CEE8-D40F-4EAA-9029-28585AE6555E}" destId="{B9186627-1373-4F17-9C20-1D50C6A0A6C4}" srcOrd="0" destOrd="0" presId="urn:microsoft.com/office/officeart/2008/layout/LinedList"/>
    <dgm:cxn modelId="{09B9E16A-8D3F-4767-AC7B-D50CD0A991CC}" type="presParOf" srcId="{7C02CEE8-D40F-4EAA-9029-28585AE6555E}" destId="{E438734E-614C-4C2A-A62A-53FC076A8654}"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AED8CD-A4A4-4644-BFBD-97C34057BB94}">
      <dsp:nvSpPr>
        <dsp:cNvPr id="0" name=""/>
        <dsp:cNvSpPr/>
      </dsp:nvSpPr>
      <dsp:spPr>
        <a:xfrm>
          <a:off x="469679" y="982"/>
          <a:ext cx="3997039" cy="2538120"/>
        </a:xfrm>
        <a:prstGeom prst="roundRect">
          <a:avLst>
            <a:gd name="adj" fmla="val 10000"/>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sp>
    <dsp:sp modelId="{994FEF79-D7CE-4D18-97BF-AB4404DC1321}">
      <dsp:nvSpPr>
        <dsp:cNvPr id="0" name=""/>
        <dsp:cNvSpPr/>
      </dsp:nvSpPr>
      <dsp:spPr>
        <a:xfrm>
          <a:off x="913795" y="422892"/>
          <a:ext cx="3997039" cy="2538120"/>
        </a:xfrm>
        <a:prstGeom prst="roundRect">
          <a:avLst>
            <a:gd name="adj" fmla="val 10000"/>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l-GR" sz="2300" kern="1200"/>
            <a:t>Εμπεριέχεται στη φιλοσοφία του Καντ: δεοντολογική ηθική : ορισμένες πράξεις είναι αφ’ εαυτών υποχρεωτικές ή απαγορευμένες ηθικώς</a:t>
          </a:r>
          <a:endParaRPr lang="en-US" sz="2300" kern="1200"/>
        </a:p>
      </dsp:txBody>
      <dsp:txXfrm>
        <a:off x="988134" y="497231"/>
        <a:ext cx="3848361" cy="2389442"/>
      </dsp:txXfrm>
    </dsp:sp>
    <dsp:sp modelId="{47763114-2EA6-42B6-AE32-0C96A7615EEB}">
      <dsp:nvSpPr>
        <dsp:cNvPr id="0" name=""/>
        <dsp:cNvSpPr/>
      </dsp:nvSpPr>
      <dsp:spPr>
        <a:xfrm>
          <a:off x="5354950" y="982"/>
          <a:ext cx="3997039" cy="2538120"/>
        </a:xfrm>
        <a:prstGeom prst="roundRect">
          <a:avLst>
            <a:gd name="adj" fmla="val 10000"/>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sp>
    <dsp:sp modelId="{C4F138A0-3691-4722-966C-CCD7288721E3}">
      <dsp:nvSpPr>
        <dsp:cNvPr id="0" name=""/>
        <dsp:cNvSpPr/>
      </dsp:nvSpPr>
      <dsp:spPr>
        <a:xfrm>
          <a:off x="5799066" y="422892"/>
          <a:ext cx="3997039" cy="2538120"/>
        </a:xfrm>
        <a:prstGeom prst="roundRect">
          <a:avLst>
            <a:gd name="adj" fmla="val 10000"/>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l-GR" sz="2300" kern="1200"/>
            <a:t>Αριστοτέλης: τελεολογική  ηθική : ανεξάρτητα από τα μέσα που χρησιμοποιούνται, σημασία έχει </a:t>
          </a:r>
          <a:r>
            <a:rPr lang="el-GR" sz="2300" i="1" kern="1200"/>
            <a:t>το τέλος (</a:t>
          </a:r>
          <a:r>
            <a:rPr lang="el-GR" sz="2300" kern="1200"/>
            <a:t>ευτυχία</a:t>
          </a:r>
          <a:r>
            <a:rPr lang="el-GR" sz="2300" i="1" kern="1200"/>
            <a:t>).</a:t>
          </a:r>
          <a:endParaRPr lang="en-US" sz="2300" kern="1200"/>
        </a:p>
      </dsp:txBody>
      <dsp:txXfrm>
        <a:off x="5873405" y="497231"/>
        <a:ext cx="3848361" cy="238944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D3A47F-CA9B-438D-B0AF-C28C9E6BF3C1}">
      <dsp:nvSpPr>
        <dsp:cNvPr id="0" name=""/>
        <dsp:cNvSpPr/>
      </dsp:nvSpPr>
      <dsp:spPr>
        <a:xfrm>
          <a:off x="0" y="0"/>
          <a:ext cx="6832212" cy="0"/>
        </a:xfrm>
        <a:prstGeom prst="line">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 modelId="{F65F5132-1953-43C5-8B7D-23B033FF9ED7}">
      <dsp:nvSpPr>
        <dsp:cNvPr id="0" name=""/>
        <dsp:cNvSpPr/>
      </dsp:nvSpPr>
      <dsp:spPr>
        <a:xfrm>
          <a:off x="0" y="0"/>
          <a:ext cx="6832212" cy="13161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l-GR" sz="1800" kern="1200"/>
            <a:t>ΩΣ ΠΡΟΘΕΣΗ: «Δεν υπάρχει πουθενά οτιδήποτε στον κόσμο, ούτε άλλωστε εν γένει πέραν αυτού, που να μπορεί να νοηθεί ως καλό και που να μπορεί ανεπιφύλακτα να θεωρηθεί ως τέτοιο, πέραν της αγαθής βούλησης»</a:t>
          </a:r>
          <a:endParaRPr lang="en-US" sz="1800" kern="1200"/>
        </a:p>
      </dsp:txBody>
      <dsp:txXfrm>
        <a:off x="0" y="0"/>
        <a:ext cx="6832212" cy="1316194"/>
      </dsp:txXfrm>
    </dsp:sp>
    <dsp:sp modelId="{CDAE4A62-B35E-469D-B4A1-D2E770D85CC9}">
      <dsp:nvSpPr>
        <dsp:cNvPr id="0" name=""/>
        <dsp:cNvSpPr/>
      </dsp:nvSpPr>
      <dsp:spPr>
        <a:xfrm>
          <a:off x="0" y="1316194"/>
          <a:ext cx="6832212" cy="0"/>
        </a:xfrm>
        <a:prstGeom prst="line">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 modelId="{4F38E843-F6FF-4C65-B61C-9FA6BDB5A771}">
      <dsp:nvSpPr>
        <dsp:cNvPr id="0" name=""/>
        <dsp:cNvSpPr/>
      </dsp:nvSpPr>
      <dsp:spPr>
        <a:xfrm>
          <a:off x="0" y="1316194"/>
          <a:ext cx="6832212" cy="13161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t>Kant, </a:t>
          </a:r>
          <a:r>
            <a:rPr lang="el-GR" sz="1800" kern="1200"/>
            <a:t>Μεταφυσική των ηθών.</a:t>
          </a:r>
          <a:endParaRPr lang="en-US" sz="1800" kern="1200"/>
        </a:p>
      </dsp:txBody>
      <dsp:txXfrm>
        <a:off x="0" y="1316194"/>
        <a:ext cx="6832212" cy="1316194"/>
      </dsp:txXfrm>
    </dsp:sp>
    <dsp:sp modelId="{32A41AA1-CA14-4A22-AA2B-43D0BC7D94A0}">
      <dsp:nvSpPr>
        <dsp:cNvPr id="0" name=""/>
        <dsp:cNvSpPr/>
      </dsp:nvSpPr>
      <dsp:spPr>
        <a:xfrm>
          <a:off x="0" y="2632389"/>
          <a:ext cx="6832212" cy="0"/>
        </a:xfrm>
        <a:prstGeom prst="line">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 modelId="{45615798-71BE-447D-9906-F1E5E1FAE0AF}">
      <dsp:nvSpPr>
        <dsp:cNvPr id="0" name=""/>
        <dsp:cNvSpPr/>
      </dsp:nvSpPr>
      <dsp:spPr>
        <a:xfrm>
          <a:off x="0" y="2632389"/>
          <a:ext cx="6832212" cy="13161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l-GR" sz="1800" kern="1200"/>
            <a:t>Η ΗΘΙΚΟΤΗΤΑ ΤΟΠΟΘΕΤΕΙΤΑΙ ΣΤΗΝ ΠΡΟΘΕΣΗ ΚΑΙ ΌΧΙ ΣΤΗΝ ΠΡΑΞΗ (μη συνεπειοκρατική ηθική).</a:t>
          </a:r>
          <a:endParaRPr lang="en-US" sz="1800" kern="1200"/>
        </a:p>
      </dsp:txBody>
      <dsp:txXfrm>
        <a:off x="0" y="2632389"/>
        <a:ext cx="6832212" cy="1316194"/>
      </dsp:txXfrm>
    </dsp:sp>
    <dsp:sp modelId="{F60EA213-2E14-499F-9D72-ECFEE77B1DFD}">
      <dsp:nvSpPr>
        <dsp:cNvPr id="0" name=""/>
        <dsp:cNvSpPr/>
      </dsp:nvSpPr>
      <dsp:spPr>
        <a:xfrm>
          <a:off x="0" y="3948584"/>
          <a:ext cx="6832212" cy="0"/>
        </a:xfrm>
        <a:prstGeom prst="line">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w="9525" cap="rnd" cmpd="sng" algn="ctr">
          <a:solidFill>
            <a:schemeClr val="accent5">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 modelId="{F474DE8E-9D7D-4D35-8874-F9A99F89C0EF}">
      <dsp:nvSpPr>
        <dsp:cNvPr id="0" name=""/>
        <dsp:cNvSpPr/>
      </dsp:nvSpPr>
      <dsp:spPr>
        <a:xfrm>
          <a:off x="0" y="3948584"/>
          <a:ext cx="6832212" cy="13161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l-GR" sz="1800" kern="1200"/>
            <a:t>Καντιανή ηθική=ηθελημένη απόσπαση από τη φυσικότητα των ροπών (απόρριψη χαρισμάτων)</a:t>
          </a:r>
          <a:endParaRPr lang="en-US" sz="1800" kern="1200"/>
        </a:p>
      </dsp:txBody>
      <dsp:txXfrm>
        <a:off x="0" y="3948584"/>
        <a:ext cx="6832212" cy="131619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0D6C2A-2E18-43D3-9FB7-006B4EDD4E90}">
      <dsp:nvSpPr>
        <dsp:cNvPr id="0" name=""/>
        <dsp:cNvSpPr/>
      </dsp:nvSpPr>
      <dsp:spPr>
        <a:xfrm>
          <a:off x="0" y="18789"/>
          <a:ext cx="6832212" cy="1684800"/>
        </a:xfrm>
        <a:prstGeom prst="roundRect">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l-GR" sz="3000" kern="1200"/>
            <a:t>Αν θέλεις να φας έναν καλό μουσακά, πήγαινε σε εκείνο το εστιατόριο.</a:t>
          </a:r>
          <a:endParaRPr lang="en-US" sz="3000" kern="1200"/>
        </a:p>
      </dsp:txBody>
      <dsp:txXfrm>
        <a:off x="82245" y="101034"/>
        <a:ext cx="6667722" cy="1520310"/>
      </dsp:txXfrm>
    </dsp:sp>
    <dsp:sp modelId="{025F9321-1643-41CD-8571-ADE289F5410F}">
      <dsp:nvSpPr>
        <dsp:cNvPr id="0" name=""/>
        <dsp:cNvSpPr/>
      </dsp:nvSpPr>
      <dsp:spPr>
        <a:xfrm>
          <a:off x="0" y="1789989"/>
          <a:ext cx="6832212" cy="1684800"/>
        </a:xfrm>
        <a:prstGeom prst="roundRect">
          <a:avLst/>
        </a:prstGeom>
        <a:gradFill rotWithShape="0">
          <a:gsLst>
            <a:gs pos="0">
              <a:schemeClr val="accent2">
                <a:hueOff val="226582"/>
                <a:satOff val="-23996"/>
                <a:lumOff val="-588"/>
                <a:alphaOff val="0"/>
                <a:tint val="96000"/>
                <a:lumMod val="104000"/>
              </a:schemeClr>
            </a:gs>
            <a:gs pos="100000">
              <a:schemeClr val="accent2">
                <a:hueOff val="226582"/>
                <a:satOff val="-23996"/>
                <a:lumOff val="-588"/>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l-GR" sz="3000" kern="1200"/>
            <a:t>Αν θέλεις να είσαι ευτυχισμένος, φύγε μακριά από τη ρουτίνα.</a:t>
          </a:r>
          <a:endParaRPr lang="en-US" sz="3000" kern="1200"/>
        </a:p>
      </dsp:txBody>
      <dsp:txXfrm>
        <a:off x="82245" y="1872234"/>
        <a:ext cx="6667722" cy="1520310"/>
      </dsp:txXfrm>
    </dsp:sp>
    <dsp:sp modelId="{D973C7DF-E143-4574-AC83-E87D904B978E}">
      <dsp:nvSpPr>
        <dsp:cNvPr id="0" name=""/>
        <dsp:cNvSpPr/>
      </dsp:nvSpPr>
      <dsp:spPr>
        <a:xfrm>
          <a:off x="0" y="3561189"/>
          <a:ext cx="6832212" cy="1684800"/>
        </a:xfrm>
        <a:prstGeom prst="roundRect">
          <a:avLst/>
        </a:prstGeom>
        <a:gradFill rotWithShape="0">
          <a:gsLst>
            <a:gs pos="0">
              <a:schemeClr val="accent2">
                <a:hueOff val="453165"/>
                <a:satOff val="-47993"/>
                <a:lumOff val="-1176"/>
                <a:alphaOff val="0"/>
                <a:tint val="96000"/>
                <a:lumMod val="104000"/>
              </a:schemeClr>
            </a:gs>
            <a:gs pos="100000">
              <a:schemeClr val="accent2">
                <a:hueOff val="453165"/>
                <a:satOff val="-47993"/>
                <a:lumOff val="-1176"/>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l-GR" sz="3000" kern="1200"/>
            <a:t>Το καθήκον μου είναι να τελειοποιούμαι συνεχώς και να δείχνω σεβασμό στη φιλία.</a:t>
          </a:r>
          <a:endParaRPr lang="en-US" sz="3000" kern="1200"/>
        </a:p>
      </dsp:txBody>
      <dsp:txXfrm>
        <a:off x="82245" y="3643434"/>
        <a:ext cx="6667722" cy="152031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39B33D-A91C-45A9-9510-23B3AA1B4F1B}">
      <dsp:nvSpPr>
        <dsp:cNvPr id="0" name=""/>
        <dsp:cNvSpPr/>
      </dsp:nvSpPr>
      <dsp:spPr>
        <a:xfrm>
          <a:off x="0" y="0"/>
          <a:ext cx="6832212" cy="0"/>
        </a:xfrm>
        <a:prstGeom prst="line">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 modelId="{D60E421D-7570-46B0-AD41-9C835DB8E961}">
      <dsp:nvSpPr>
        <dsp:cNvPr id="0" name=""/>
        <dsp:cNvSpPr/>
      </dsp:nvSpPr>
      <dsp:spPr>
        <a:xfrm>
          <a:off x="0" y="0"/>
          <a:ext cx="6832212" cy="13161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l-GR" sz="2100" kern="1200"/>
            <a:t>Ο νεωτερικός πολιτισμός : αρχή της αυτονομίας</a:t>
          </a:r>
        </a:p>
      </dsp:txBody>
      <dsp:txXfrm>
        <a:off x="0" y="0"/>
        <a:ext cx="6832212" cy="1316194"/>
      </dsp:txXfrm>
    </dsp:sp>
    <dsp:sp modelId="{EFD006A8-08A6-4AF5-BE73-B2D7D12A6A2E}">
      <dsp:nvSpPr>
        <dsp:cNvPr id="0" name=""/>
        <dsp:cNvSpPr/>
      </dsp:nvSpPr>
      <dsp:spPr>
        <a:xfrm>
          <a:off x="0" y="1316194"/>
          <a:ext cx="6832212" cy="0"/>
        </a:xfrm>
        <a:prstGeom prst="line">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 modelId="{881CEBF7-DE34-471A-8D18-4DD8180F5726}">
      <dsp:nvSpPr>
        <dsp:cNvPr id="0" name=""/>
        <dsp:cNvSpPr/>
      </dsp:nvSpPr>
      <dsp:spPr>
        <a:xfrm>
          <a:off x="0" y="1316194"/>
          <a:ext cx="6832212" cy="13161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l-GR" sz="2100" kern="1200"/>
            <a:t>Αυτονομία και χειραφέτηση: συμβαδίζουν με ύπαρξη συλλογικών νόμων;</a:t>
          </a:r>
        </a:p>
      </dsp:txBody>
      <dsp:txXfrm>
        <a:off x="0" y="1316194"/>
        <a:ext cx="6832212" cy="1316194"/>
      </dsp:txXfrm>
    </dsp:sp>
    <dsp:sp modelId="{973481B0-57A2-4746-A0C4-964E3FA899EF}">
      <dsp:nvSpPr>
        <dsp:cNvPr id="0" name=""/>
        <dsp:cNvSpPr/>
      </dsp:nvSpPr>
      <dsp:spPr>
        <a:xfrm>
          <a:off x="0" y="2632389"/>
          <a:ext cx="6832212" cy="0"/>
        </a:xfrm>
        <a:prstGeom prst="line">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 modelId="{FD97EC33-81C5-47D6-97C3-9248F5098BDC}">
      <dsp:nvSpPr>
        <dsp:cNvPr id="0" name=""/>
        <dsp:cNvSpPr/>
      </dsp:nvSpPr>
      <dsp:spPr>
        <a:xfrm>
          <a:off x="0" y="2632389"/>
          <a:ext cx="6832212" cy="13161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l-GR" sz="2100" kern="1200"/>
            <a:t>Τρεις εποχές ηθικής: μέχρι τον διαφωτισμό, 1700-1950, 1960 κ.ε.</a:t>
          </a:r>
        </a:p>
      </dsp:txBody>
      <dsp:txXfrm>
        <a:off x="0" y="2632389"/>
        <a:ext cx="6832212" cy="1316194"/>
      </dsp:txXfrm>
    </dsp:sp>
    <dsp:sp modelId="{F0E8891A-8299-410C-A081-88D51AE57A8B}">
      <dsp:nvSpPr>
        <dsp:cNvPr id="0" name=""/>
        <dsp:cNvSpPr/>
      </dsp:nvSpPr>
      <dsp:spPr>
        <a:xfrm>
          <a:off x="0" y="3948584"/>
          <a:ext cx="6832212" cy="0"/>
        </a:xfrm>
        <a:prstGeom prst="line">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w="9525" cap="rnd" cmpd="sng" algn="ctr">
          <a:solidFill>
            <a:schemeClr val="accent5">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 modelId="{B9186627-1373-4F17-9C20-1D50C6A0A6C4}">
      <dsp:nvSpPr>
        <dsp:cNvPr id="0" name=""/>
        <dsp:cNvSpPr/>
      </dsp:nvSpPr>
      <dsp:spPr>
        <a:xfrm>
          <a:off x="0" y="3948584"/>
          <a:ext cx="6832212" cy="13161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l-GR" sz="2100" kern="1200"/>
            <a:t>Στην τελευταία εποχή: δεν ενέχεται ακρωτηριασμός του εαυτού-η ηθική των καθηκόντων αντικαθίσταται από την ηθική των υποκειμενικών δικαιωμάτων</a:t>
          </a:r>
        </a:p>
      </dsp:txBody>
      <dsp:txXfrm>
        <a:off x="0" y="3948584"/>
        <a:ext cx="6832212" cy="131619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12/17/2020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12/17/2020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12/17/2020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12/17/2020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12/17/2020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12/17/2020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12/17/2020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12/17/2020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12/17/2020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7ABABA7-0420-4200-9B65-1C1967CE93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7A03E380-9CD1-4ABA-A763-9F9D252B890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6009967" y="0"/>
            <a:ext cx="6176982" cy="6853245"/>
            <a:chOff x="2487613" y="285750"/>
            <a:chExt cx="2428876" cy="5654676"/>
          </a:xfrm>
          <a:solidFill>
            <a:schemeClr val="bg2">
              <a:lumMod val="90000"/>
            </a:schemeClr>
          </a:solidFill>
        </p:grpSpPr>
        <p:sp>
          <p:nvSpPr>
            <p:cNvPr id="11" name="Freeform 11">
              <a:extLst>
                <a:ext uri="{FF2B5EF4-FFF2-40B4-BE49-F238E27FC236}">
                  <a16:creationId xmlns:a16="http://schemas.microsoft.com/office/drawing/2014/main" id="{66E01B84-4C2B-4DE5-90C8-9C4001A75B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12" name="Freeform 12">
              <a:extLst>
                <a:ext uri="{FF2B5EF4-FFF2-40B4-BE49-F238E27FC236}">
                  <a16:creationId xmlns:a16="http://schemas.microsoft.com/office/drawing/2014/main" id="{64CE5A7A-D5C5-4FE5-860C-0B5748FDEE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13" name="Freeform 13">
              <a:extLst>
                <a:ext uri="{FF2B5EF4-FFF2-40B4-BE49-F238E27FC236}">
                  <a16:creationId xmlns:a16="http://schemas.microsoft.com/office/drawing/2014/main" id="{016A7D2A-6EEA-47B8-A763-7D82E41B3C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14" name="Freeform 14">
              <a:extLst>
                <a:ext uri="{FF2B5EF4-FFF2-40B4-BE49-F238E27FC236}">
                  <a16:creationId xmlns:a16="http://schemas.microsoft.com/office/drawing/2014/main" id="{E758F6E7-6DEC-48D0-ACB1-E5E26B13E6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15" name="Freeform 15">
              <a:extLst>
                <a:ext uri="{FF2B5EF4-FFF2-40B4-BE49-F238E27FC236}">
                  <a16:creationId xmlns:a16="http://schemas.microsoft.com/office/drawing/2014/main" id="{B56657FF-C027-42E7-859B-902929B6FA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16" name="Freeform 16">
              <a:extLst>
                <a:ext uri="{FF2B5EF4-FFF2-40B4-BE49-F238E27FC236}">
                  <a16:creationId xmlns:a16="http://schemas.microsoft.com/office/drawing/2014/main" id="{79047F2A-5978-46C6-B3A2-54AAC2136B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17" name="Freeform 17">
              <a:extLst>
                <a:ext uri="{FF2B5EF4-FFF2-40B4-BE49-F238E27FC236}">
                  <a16:creationId xmlns:a16="http://schemas.microsoft.com/office/drawing/2014/main" id="{F3BE8FD1-0A72-4640-AC7A-2E057273F8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18" name="Freeform 18">
              <a:extLst>
                <a:ext uri="{FF2B5EF4-FFF2-40B4-BE49-F238E27FC236}">
                  <a16:creationId xmlns:a16="http://schemas.microsoft.com/office/drawing/2014/main" id="{752FC782-A372-4D11-B20D-958955E564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19" name="Freeform 19">
              <a:extLst>
                <a:ext uri="{FF2B5EF4-FFF2-40B4-BE49-F238E27FC236}">
                  <a16:creationId xmlns:a16="http://schemas.microsoft.com/office/drawing/2014/main" id="{AA00B2F1-BEE2-444A-8249-C8E3212CA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4" y="468286"/>
              <a:ext cx="1768475" cy="4262464"/>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20" name="Freeform 20">
              <a:extLst>
                <a:ext uri="{FF2B5EF4-FFF2-40B4-BE49-F238E27FC236}">
                  <a16:creationId xmlns:a16="http://schemas.microsoft.com/office/drawing/2014/main" id="{E7F5747E-514B-4CF7-B6B0-DAD7149097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21" name="Freeform 21">
              <a:extLst>
                <a:ext uri="{FF2B5EF4-FFF2-40B4-BE49-F238E27FC236}">
                  <a16:creationId xmlns:a16="http://schemas.microsoft.com/office/drawing/2014/main" id="{931614BB-1593-40ED-8113-2BD1187055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22" name="Freeform 22">
              <a:extLst>
                <a:ext uri="{FF2B5EF4-FFF2-40B4-BE49-F238E27FC236}">
                  <a16:creationId xmlns:a16="http://schemas.microsoft.com/office/drawing/2014/main" id="{2691871F-F15C-4E19-BC9C-78E5748D74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sp>
        <p:nvSpPr>
          <p:cNvPr id="24" name="Freeform 6">
            <a:extLst>
              <a:ext uri="{FF2B5EF4-FFF2-40B4-BE49-F238E27FC236}">
                <a16:creationId xmlns:a16="http://schemas.microsoft.com/office/drawing/2014/main" id="{8576F020-8157-45CE-B1D9-6FA47AFEB4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1159566"/>
            <a:ext cx="7560245" cy="453886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p>
      <p:sp>
        <p:nvSpPr>
          <p:cNvPr id="2" name="Τίτλος 1">
            <a:extLst>
              <a:ext uri="{FF2B5EF4-FFF2-40B4-BE49-F238E27FC236}">
                <a16:creationId xmlns:a16="http://schemas.microsoft.com/office/drawing/2014/main" id="{F97E5281-5AE7-4F15-8F54-E9562AE71442}"/>
              </a:ext>
            </a:extLst>
          </p:cNvPr>
          <p:cNvSpPr>
            <a:spLocks noGrp="1"/>
          </p:cNvSpPr>
          <p:nvPr>
            <p:ph type="ctrTitle"/>
          </p:nvPr>
        </p:nvSpPr>
        <p:spPr>
          <a:xfrm>
            <a:off x="987215" y="1318590"/>
            <a:ext cx="5102159" cy="4220820"/>
          </a:xfrm>
        </p:spPr>
        <p:txBody>
          <a:bodyPr anchor="ctr">
            <a:normAutofit/>
          </a:bodyPr>
          <a:lstStyle/>
          <a:p>
            <a:r>
              <a:rPr lang="el-GR">
                <a:solidFill>
                  <a:srgbClr val="FFFFFF"/>
                </a:solidFill>
              </a:rPr>
              <a:t>ΚΑΘΗΚΟΝ</a:t>
            </a:r>
          </a:p>
        </p:txBody>
      </p:sp>
      <p:sp>
        <p:nvSpPr>
          <p:cNvPr id="3" name="Υπότιτλος 2">
            <a:extLst>
              <a:ext uri="{FF2B5EF4-FFF2-40B4-BE49-F238E27FC236}">
                <a16:creationId xmlns:a16="http://schemas.microsoft.com/office/drawing/2014/main" id="{2B744F34-FF34-4749-B05E-973D5382C424}"/>
              </a:ext>
            </a:extLst>
          </p:cNvPr>
          <p:cNvSpPr>
            <a:spLocks noGrp="1"/>
          </p:cNvSpPr>
          <p:nvPr>
            <p:ph type="subTitle" idx="1"/>
          </p:nvPr>
        </p:nvSpPr>
        <p:spPr>
          <a:xfrm>
            <a:off x="7712032" y="804334"/>
            <a:ext cx="3675634" cy="5249332"/>
          </a:xfrm>
        </p:spPr>
        <p:txBody>
          <a:bodyPr anchor="ctr">
            <a:normAutofit/>
          </a:bodyPr>
          <a:lstStyle/>
          <a:p>
            <a:endParaRPr lang="el-GR">
              <a:solidFill>
                <a:schemeClr val="tx1"/>
              </a:solidFill>
            </a:endParaRPr>
          </a:p>
        </p:txBody>
      </p:sp>
    </p:spTree>
    <p:extLst>
      <p:ext uri="{BB962C8B-B14F-4D97-AF65-F5344CB8AC3E}">
        <p14:creationId xmlns:p14="http://schemas.microsoft.com/office/powerpoint/2010/main" val="35163252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65" name="Rectangle 67">
            <a:extLst>
              <a:ext uri="{FF2B5EF4-FFF2-40B4-BE49-F238E27FC236}">
                <a16:creationId xmlns:a16="http://schemas.microsoft.com/office/drawing/2014/main" id="{CD306B45-25EE-434D-ABA9-A27B79320C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FABCB05C-0E86-4ACE-9E9E-FCE8BC4683DA}"/>
              </a:ext>
            </a:extLst>
          </p:cNvPr>
          <p:cNvSpPr>
            <a:spLocks noGrp="1"/>
          </p:cNvSpPr>
          <p:nvPr>
            <p:ph type="title"/>
          </p:nvPr>
        </p:nvSpPr>
        <p:spPr>
          <a:xfrm>
            <a:off x="1046019" y="942108"/>
            <a:ext cx="3256550" cy="4969113"/>
          </a:xfrm>
        </p:spPr>
        <p:txBody>
          <a:bodyPr anchor="ctr">
            <a:normAutofit/>
          </a:bodyPr>
          <a:lstStyle/>
          <a:p>
            <a:r>
              <a:rPr lang="el-GR" sz="3300" b="1">
                <a:solidFill>
                  <a:schemeClr val="tx2">
                    <a:lumMod val="75000"/>
                  </a:schemeClr>
                </a:solidFill>
              </a:rPr>
              <a:t>ΤΟ ΚΑΘΗΚΟΝ ΜΕΤΑΞΥ ΑΥΤΟΝΟΜΙΑΣ ΚΑΙ ΑΝΕΞΑΡΤΗΣΙΑΣ</a:t>
            </a:r>
          </a:p>
        </p:txBody>
      </p:sp>
      <p:sp>
        <p:nvSpPr>
          <p:cNvPr id="66" name="Rectangle 69">
            <a:extLst>
              <a:ext uri="{FF2B5EF4-FFF2-40B4-BE49-F238E27FC236}">
                <a16:creationId xmlns:a16="http://schemas.microsoft.com/office/drawing/2014/main" id="{0A42F85E-4939-431E-8B4A-EC07C8E0AB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cxnSp>
        <p:nvCxnSpPr>
          <p:cNvPr id="67" name="Straight Connector 71">
            <a:extLst>
              <a:ext uri="{FF2B5EF4-FFF2-40B4-BE49-F238E27FC236}">
                <a16:creationId xmlns:a16="http://schemas.microsoft.com/office/drawing/2014/main" id="{27EBB3F9-D6F7-4F6A-8843-9FEBA15E496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71831"/>
            <a:ext cx="0" cy="3200400"/>
          </a:xfrm>
          <a:prstGeom prst="line">
            <a:avLst/>
          </a:prstGeom>
          <a:ln w="15875">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69" name="Group 73">
            <a:extLst>
              <a:ext uri="{FF2B5EF4-FFF2-40B4-BE49-F238E27FC236}">
                <a16:creationId xmlns:a16="http://schemas.microsoft.com/office/drawing/2014/main" id="{5D2B17EF-74EB-4C33-B2E2-8E727B2E7D6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6009967" y="0"/>
            <a:ext cx="6176982" cy="6853245"/>
            <a:chOff x="2487613" y="285750"/>
            <a:chExt cx="2428876" cy="5654676"/>
          </a:xfrm>
          <a:solidFill>
            <a:schemeClr val="bg1">
              <a:alpha val="30000"/>
            </a:schemeClr>
          </a:solidFill>
        </p:grpSpPr>
        <p:sp>
          <p:nvSpPr>
            <p:cNvPr id="88" name="Freeform 11">
              <a:extLst>
                <a:ext uri="{FF2B5EF4-FFF2-40B4-BE49-F238E27FC236}">
                  <a16:creationId xmlns:a16="http://schemas.microsoft.com/office/drawing/2014/main" id="{0A5F1F8A-3206-4B86-883F-65E98BB6E4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89" name="Freeform 12">
              <a:extLst>
                <a:ext uri="{FF2B5EF4-FFF2-40B4-BE49-F238E27FC236}">
                  <a16:creationId xmlns:a16="http://schemas.microsoft.com/office/drawing/2014/main" id="{6935F8C7-CC88-4243-9786-F3CDBF04A0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90" name="Freeform 13">
              <a:extLst>
                <a:ext uri="{FF2B5EF4-FFF2-40B4-BE49-F238E27FC236}">
                  <a16:creationId xmlns:a16="http://schemas.microsoft.com/office/drawing/2014/main" id="{9AF7BAD9-71B3-40D8-A089-EFF7FE67BD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91" name="Freeform 14">
              <a:extLst>
                <a:ext uri="{FF2B5EF4-FFF2-40B4-BE49-F238E27FC236}">
                  <a16:creationId xmlns:a16="http://schemas.microsoft.com/office/drawing/2014/main" id="{6467094F-AEF0-4D3B-BB76-8B3C1F08B9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92" name="Freeform 15">
              <a:extLst>
                <a:ext uri="{FF2B5EF4-FFF2-40B4-BE49-F238E27FC236}">
                  <a16:creationId xmlns:a16="http://schemas.microsoft.com/office/drawing/2014/main" id="{36F56AF9-DEF1-44E7-BF42-6AAC1AA9D1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93" name="Freeform 16">
              <a:extLst>
                <a:ext uri="{FF2B5EF4-FFF2-40B4-BE49-F238E27FC236}">
                  <a16:creationId xmlns:a16="http://schemas.microsoft.com/office/drawing/2014/main" id="{A43EBE71-20BA-4A40-A513-516678089D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94" name="Freeform 17">
              <a:extLst>
                <a:ext uri="{FF2B5EF4-FFF2-40B4-BE49-F238E27FC236}">
                  <a16:creationId xmlns:a16="http://schemas.microsoft.com/office/drawing/2014/main" id="{1DB39648-7B38-4D0B-93C5-048EC4A45C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95" name="Freeform 18">
              <a:extLst>
                <a:ext uri="{FF2B5EF4-FFF2-40B4-BE49-F238E27FC236}">
                  <a16:creationId xmlns:a16="http://schemas.microsoft.com/office/drawing/2014/main" id="{8DD2661F-DE5F-45EA-B30B-7C65896388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96" name="Freeform 19">
              <a:extLst>
                <a:ext uri="{FF2B5EF4-FFF2-40B4-BE49-F238E27FC236}">
                  <a16:creationId xmlns:a16="http://schemas.microsoft.com/office/drawing/2014/main" id="{ABF0A0E5-E68E-4183-A913-228692FD85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4" y="468286"/>
              <a:ext cx="1768475" cy="4262464"/>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97" name="Freeform 20">
              <a:extLst>
                <a:ext uri="{FF2B5EF4-FFF2-40B4-BE49-F238E27FC236}">
                  <a16:creationId xmlns:a16="http://schemas.microsoft.com/office/drawing/2014/main" id="{615D8F55-8ACD-4EFE-A832-06E785479E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98" name="Freeform 21">
              <a:extLst>
                <a:ext uri="{FF2B5EF4-FFF2-40B4-BE49-F238E27FC236}">
                  <a16:creationId xmlns:a16="http://schemas.microsoft.com/office/drawing/2014/main" id="{0FDF4201-8CEC-474B-A6B1-88039B7041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99" name="Freeform 22">
              <a:extLst>
                <a:ext uri="{FF2B5EF4-FFF2-40B4-BE49-F238E27FC236}">
                  <a16:creationId xmlns:a16="http://schemas.microsoft.com/office/drawing/2014/main" id="{0F60AEA4-B25F-417E-93FC-59686DFBE5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sp>
        <p:nvSpPr>
          <p:cNvPr id="63" name="Θέση περιεχομένου 2">
            <a:extLst>
              <a:ext uri="{FF2B5EF4-FFF2-40B4-BE49-F238E27FC236}">
                <a16:creationId xmlns:a16="http://schemas.microsoft.com/office/drawing/2014/main" id="{9B324F72-D4AE-4E20-A41F-F24DFA395831}"/>
              </a:ext>
            </a:extLst>
          </p:cNvPr>
          <p:cNvSpPr>
            <a:spLocks noGrp="1"/>
          </p:cNvSpPr>
          <p:nvPr>
            <p:ph idx="1"/>
          </p:nvPr>
        </p:nvSpPr>
        <p:spPr>
          <a:xfrm>
            <a:off x="5049062" y="942108"/>
            <a:ext cx="6455549" cy="4969114"/>
          </a:xfrm>
        </p:spPr>
        <p:txBody>
          <a:bodyPr anchor="ctr">
            <a:normAutofit/>
          </a:bodyPr>
          <a:lstStyle/>
          <a:p>
            <a:pPr>
              <a:lnSpc>
                <a:spcPct val="90000"/>
              </a:lnSpc>
            </a:pPr>
            <a:r>
              <a:rPr lang="el-GR">
                <a:solidFill>
                  <a:schemeClr val="tx2">
                    <a:lumMod val="75000"/>
                  </a:schemeClr>
                </a:solidFill>
              </a:rPr>
              <a:t>Τι επανασυνδέει τον ανθρωπισμό με την αρχή της αυτονομίας;</a:t>
            </a:r>
          </a:p>
          <a:p>
            <a:pPr marL="0" indent="0">
              <a:lnSpc>
                <a:spcPct val="90000"/>
              </a:lnSpc>
              <a:buNone/>
            </a:pPr>
            <a:r>
              <a:rPr lang="el-GR">
                <a:solidFill>
                  <a:schemeClr val="tx2">
                    <a:lumMod val="75000"/>
                  </a:schemeClr>
                </a:solidFill>
              </a:rPr>
              <a:t>Αναστοχασμός + ελευθερία=αυτοθεμελίωση</a:t>
            </a:r>
          </a:p>
          <a:p>
            <a:pPr>
              <a:lnSpc>
                <a:spcPct val="90000"/>
              </a:lnSpc>
            </a:pPr>
            <a:r>
              <a:rPr lang="el-GR">
                <a:solidFill>
                  <a:schemeClr val="tx2">
                    <a:lumMod val="75000"/>
                  </a:schemeClr>
                </a:solidFill>
              </a:rPr>
              <a:t>Ατομικιστική πρόταξη της ανεξαρτησίας εις βάρος της συλλογικότητας: αντιθεση ε την αρχαία λογική</a:t>
            </a:r>
          </a:p>
          <a:p>
            <a:pPr>
              <a:lnSpc>
                <a:spcPct val="90000"/>
              </a:lnSpc>
            </a:pPr>
            <a:r>
              <a:rPr lang="el-GR">
                <a:solidFill>
                  <a:schemeClr val="tx2">
                    <a:lumMod val="75000"/>
                  </a:schemeClr>
                </a:solidFill>
              </a:rPr>
              <a:t>Εσωτερικές μετατοπίσεις στη νεωτερικότητα σε σχέση με νόμο και καθήκον: νεωτερικότητα (συμβολαιϊκό σχήμα)</a:t>
            </a:r>
          </a:p>
          <a:p>
            <a:pPr>
              <a:lnSpc>
                <a:spcPct val="90000"/>
              </a:lnSpc>
            </a:pPr>
            <a:r>
              <a:rPr lang="el-GR">
                <a:solidFill>
                  <a:schemeClr val="tx2">
                    <a:lumMod val="75000"/>
                  </a:schemeClr>
                </a:solidFill>
              </a:rPr>
              <a:t>Διαφοροποίηση ανθρωπισμού =πρόταξη αυτονομίας ΑΠΌ ατομικισμό = πρόταξη ανεξαρτησίας: αντικατάσταση αρχής υποκειμενικότητας από αρχή ατομικότητας</a:t>
            </a:r>
          </a:p>
          <a:p>
            <a:pPr>
              <a:lnSpc>
                <a:spcPct val="90000"/>
              </a:lnSpc>
            </a:pPr>
            <a:r>
              <a:rPr lang="el-GR">
                <a:solidFill>
                  <a:schemeClr val="tx2">
                    <a:lumMod val="75000"/>
                  </a:schemeClr>
                </a:solidFill>
              </a:rPr>
              <a:t>Το άτομο είναι μορφή του υποκειμένου</a:t>
            </a:r>
          </a:p>
          <a:p>
            <a:pPr>
              <a:lnSpc>
                <a:spcPct val="90000"/>
              </a:lnSpc>
            </a:pPr>
            <a:r>
              <a:rPr lang="el-GR">
                <a:solidFill>
                  <a:schemeClr val="tx2">
                    <a:lumMod val="75000"/>
                  </a:schemeClr>
                </a:solidFill>
              </a:rPr>
              <a:t>Αναγνώριση αξιών που δεν ανάγονται στην επιβεβαίωση της μοναδικότητάς μου ή πρόκειται για μη αναγώγιμες διαφορές που επέχουν θέση νόμους;</a:t>
            </a:r>
          </a:p>
        </p:txBody>
      </p:sp>
    </p:spTree>
    <p:extLst>
      <p:ext uri="{BB962C8B-B14F-4D97-AF65-F5344CB8AC3E}">
        <p14:creationId xmlns:p14="http://schemas.microsoft.com/office/powerpoint/2010/main" val="3266061691"/>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39" name="Rectangle 7">
            <a:extLst>
              <a:ext uri="{FF2B5EF4-FFF2-40B4-BE49-F238E27FC236}">
                <a16:creationId xmlns:a16="http://schemas.microsoft.com/office/drawing/2014/main" id="{0A46F010-D160-4609-8979-FFD8C1EA6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9">
            <a:extLst>
              <a:ext uri="{FF2B5EF4-FFF2-40B4-BE49-F238E27FC236}">
                <a16:creationId xmlns:a16="http://schemas.microsoft.com/office/drawing/2014/main" id="{81B8C4F6-C3AC-4C94-8EC7-E4F7B7E9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285151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2" name="Group 11">
            <a:extLst>
              <a:ext uri="{FF2B5EF4-FFF2-40B4-BE49-F238E27FC236}">
                <a16:creationId xmlns:a16="http://schemas.microsoft.com/office/drawing/2014/main" id="{0B789310-9859-4942-98C8-3D2F12AAAE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tx2">
              <a:lumMod val="60000"/>
              <a:lumOff val="40000"/>
              <a:alpha val="40000"/>
            </a:schemeClr>
          </a:solidFill>
        </p:grpSpPr>
        <p:sp>
          <p:nvSpPr>
            <p:cNvPr id="13" name="Freeform 11">
              <a:extLst>
                <a:ext uri="{FF2B5EF4-FFF2-40B4-BE49-F238E27FC236}">
                  <a16:creationId xmlns:a16="http://schemas.microsoft.com/office/drawing/2014/main" id="{FE9E5460-2AA9-4786-B69C-23DBEF356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14" name="Freeform 12">
              <a:extLst>
                <a:ext uri="{FF2B5EF4-FFF2-40B4-BE49-F238E27FC236}">
                  <a16:creationId xmlns:a16="http://schemas.microsoft.com/office/drawing/2014/main" id="{E344A2AF-3860-4427-B13E-98021C17AB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15" name="Freeform 13">
              <a:extLst>
                <a:ext uri="{FF2B5EF4-FFF2-40B4-BE49-F238E27FC236}">
                  <a16:creationId xmlns:a16="http://schemas.microsoft.com/office/drawing/2014/main" id="{DDBDD44E-1DC0-48AB-8FEC-E098D9197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16" name="Freeform 14">
              <a:extLst>
                <a:ext uri="{FF2B5EF4-FFF2-40B4-BE49-F238E27FC236}">
                  <a16:creationId xmlns:a16="http://schemas.microsoft.com/office/drawing/2014/main" id="{3151FF3E-5E3F-4D82-A684-0003BACEA8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17" name="Freeform 15">
              <a:extLst>
                <a:ext uri="{FF2B5EF4-FFF2-40B4-BE49-F238E27FC236}">
                  <a16:creationId xmlns:a16="http://schemas.microsoft.com/office/drawing/2014/main" id="{C6CBF27E-7F0C-4489-95A7-82DE1C0460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18" name="Freeform 16">
              <a:extLst>
                <a:ext uri="{FF2B5EF4-FFF2-40B4-BE49-F238E27FC236}">
                  <a16:creationId xmlns:a16="http://schemas.microsoft.com/office/drawing/2014/main" id="{233BE304-221E-425E-A484-4B2E5F405B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19" name="Freeform 17">
              <a:extLst>
                <a:ext uri="{FF2B5EF4-FFF2-40B4-BE49-F238E27FC236}">
                  <a16:creationId xmlns:a16="http://schemas.microsoft.com/office/drawing/2014/main" id="{10D5734E-EAEA-4A08-86A9-39BD5563E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0" name="Freeform 18">
              <a:extLst>
                <a:ext uri="{FF2B5EF4-FFF2-40B4-BE49-F238E27FC236}">
                  <a16:creationId xmlns:a16="http://schemas.microsoft.com/office/drawing/2014/main" id="{4D47FE86-98D1-4E35-86E4-16E9A19A64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1" name="Freeform 19">
              <a:extLst>
                <a:ext uri="{FF2B5EF4-FFF2-40B4-BE49-F238E27FC236}">
                  <a16:creationId xmlns:a16="http://schemas.microsoft.com/office/drawing/2014/main" id="{F00661F9-B224-4DB1-8EFB-ABF9402BDE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22" name="Freeform 20">
              <a:extLst>
                <a:ext uri="{FF2B5EF4-FFF2-40B4-BE49-F238E27FC236}">
                  <a16:creationId xmlns:a16="http://schemas.microsoft.com/office/drawing/2014/main" id="{679DCB4E-8D36-4B7A-AF0C-8399F113AE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23" name="Freeform 21">
              <a:extLst>
                <a:ext uri="{FF2B5EF4-FFF2-40B4-BE49-F238E27FC236}">
                  <a16:creationId xmlns:a16="http://schemas.microsoft.com/office/drawing/2014/main" id="{4FAD51F6-D24C-4FD6-BEAE-41F0E5A825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43" name="Freeform 22">
              <a:extLst>
                <a:ext uri="{FF2B5EF4-FFF2-40B4-BE49-F238E27FC236}">
                  <a16:creationId xmlns:a16="http://schemas.microsoft.com/office/drawing/2014/main" id="{87AC773F-6D31-458A-9DD7-76566C8A9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44" name="Group 25">
            <a:extLst>
              <a:ext uri="{FF2B5EF4-FFF2-40B4-BE49-F238E27FC236}">
                <a16:creationId xmlns:a16="http://schemas.microsoft.com/office/drawing/2014/main" id="{6F1CEC7A-E419-4950-AA57-B00546C29C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tx2">
              <a:lumMod val="75000"/>
              <a:alpha val="70000"/>
            </a:schemeClr>
          </a:solidFill>
        </p:grpSpPr>
        <p:sp>
          <p:nvSpPr>
            <p:cNvPr id="45" name="Freeform 27">
              <a:extLst>
                <a:ext uri="{FF2B5EF4-FFF2-40B4-BE49-F238E27FC236}">
                  <a16:creationId xmlns:a16="http://schemas.microsoft.com/office/drawing/2014/main" id="{7AE7DCD1-5235-45E8-B229-15A3E3962E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28" name="Freeform 28">
              <a:extLst>
                <a:ext uri="{FF2B5EF4-FFF2-40B4-BE49-F238E27FC236}">
                  <a16:creationId xmlns:a16="http://schemas.microsoft.com/office/drawing/2014/main" id="{C82E58C3-65A5-4079-BF94-E675AA410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46" name="Freeform 29">
              <a:extLst>
                <a:ext uri="{FF2B5EF4-FFF2-40B4-BE49-F238E27FC236}">
                  <a16:creationId xmlns:a16="http://schemas.microsoft.com/office/drawing/2014/main" id="{7AABE1FA-6DC8-4A47-AC5C-F05B9C111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47" name="Freeform 30">
              <a:extLst>
                <a:ext uri="{FF2B5EF4-FFF2-40B4-BE49-F238E27FC236}">
                  <a16:creationId xmlns:a16="http://schemas.microsoft.com/office/drawing/2014/main" id="{17BB7298-8900-4C67-B800-BD241F019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48" name="Freeform 31">
              <a:extLst>
                <a:ext uri="{FF2B5EF4-FFF2-40B4-BE49-F238E27FC236}">
                  <a16:creationId xmlns:a16="http://schemas.microsoft.com/office/drawing/2014/main" id="{EE3442F8-53C2-490C-94EF-E423ECB95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32" name="Freeform 32">
              <a:extLst>
                <a:ext uri="{FF2B5EF4-FFF2-40B4-BE49-F238E27FC236}">
                  <a16:creationId xmlns:a16="http://schemas.microsoft.com/office/drawing/2014/main" id="{3DBEA916-8B10-493A-8CBF-9B5FA2A4A0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49" name="Freeform 33">
              <a:extLst>
                <a:ext uri="{FF2B5EF4-FFF2-40B4-BE49-F238E27FC236}">
                  <a16:creationId xmlns:a16="http://schemas.microsoft.com/office/drawing/2014/main" id="{248DB27B-F9EA-4F81-A746-7D57B768E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50" name="Freeform 34">
              <a:extLst>
                <a:ext uri="{FF2B5EF4-FFF2-40B4-BE49-F238E27FC236}">
                  <a16:creationId xmlns:a16="http://schemas.microsoft.com/office/drawing/2014/main" id="{998E5C90-2A81-4013-AE09-2023B4407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51" name="Freeform 35">
              <a:extLst>
                <a:ext uri="{FF2B5EF4-FFF2-40B4-BE49-F238E27FC236}">
                  <a16:creationId xmlns:a16="http://schemas.microsoft.com/office/drawing/2014/main" id="{86A8318B-7607-4519-8EEB-C7DD509653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36" name="Freeform 36">
              <a:extLst>
                <a:ext uri="{FF2B5EF4-FFF2-40B4-BE49-F238E27FC236}">
                  <a16:creationId xmlns:a16="http://schemas.microsoft.com/office/drawing/2014/main" id="{5009FB1B-4865-45DB-8727-F012E3ACA5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37" name="Freeform 37">
              <a:extLst>
                <a:ext uri="{FF2B5EF4-FFF2-40B4-BE49-F238E27FC236}">
                  <a16:creationId xmlns:a16="http://schemas.microsoft.com/office/drawing/2014/main" id="{5B209B64-3A98-4B1A-857A-2368AFED6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38" name="Freeform 38">
              <a:extLst>
                <a:ext uri="{FF2B5EF4-FFF2-40B4-BE49-F238E27FC236}">
                  <a16:creationId xmlns:a16="http://schemas.microsoft.com/office/drawing/2014/main" id="{EB3B5D03-7AE3-411C-A820-6844E7D0C6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40" name="Freeform 11">
            <a:extLst>
              <a:ext uri="{FF2B5EF4-FFF2-40B4-BE49-F238E27FC236}">
                <a16:creationId xmlns:a16="http://schemas.microsoft.com/office/drawing/2014/main" id="{91328346-8BAD-4616-B50B-5CFDA5648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411452"/>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3" name="Θέση περιεχομένου 2">
            <a:extLst>
              <a:ext uri="{FF2B5EF4-FFF2-40B4-BE49-F238E27FC236}">
                <a16:creationId xmlns:a16="http://schemas.microsoft.com/office/drawing/2014/main" id="{5728EAE8-56CD-4350-8B2B-7F5850DF73DC}"/>
              </a:ext>
            </a:extLst>
          </p:cNvPr>
          <p:cNvSpPr>
            <a:spLocks noGrp="1"/>
          </p:cNvSpPr>
          <p:nvPr>
            <p:ph idx="1"/>
          </p:nvPr>
        </p:nvSpPr>
        <p:spPr>
          <a:xfrm>
            <a:off x="3373062" y="2133600"/>
            <a:ext cx="8131550" cy="3777622"/>
          </a:xfrm>
        </p:spPr>
        <p:txBody>
          <a:bodyPr>
            <a:normAutofit/>
          </a:bodyPr>
          <a:lstStyle/>
          <a:p>
            <a:pPr algn="ctr">
              <a:lnSpc>
                <a:spcPct val="300000"/>
              </a:lnSpc>
            </a:pPr>
            <a:r>
              <a:rPr lang="el-GR" b="1" i="1" dirty="0"/>
              <a:t>ΕΊΝΑΙ ΤΕΛΙΚΑ Η ΕΜΠΕΙΡΙΑ ΤΟΥ ΗΘΙΚΟΥ ΝΟΜΟΥ ΠΟΥ ΒΡΙΣΚΕΤΑΙ ΜΕΣΑ ΜΟΥ Η ΠΛΕΟΝ ΒΕΒΑΙΗ ΕΜΠΕΙΡΙΑ ΕΛΕΥΘΕΡΙΑΣ;</a:t>
            </a:r>
          </a:p>
        </p:txBody>
      </p:sp>
    </p:spTree>
    <p:extLst>
      <p:ext uri="{BB962C8B-B14F-4D97-AF65-F5344CB8AC3E}">
        <p14:creationId xmlns:p14="http://schemas.microsoft.com/office/powerpoint/2010/main" val="1046263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F7E8610-2DF7-4AF0-B876-0F3B7882A6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1C8C023-62A6-4DA0-8DF4-3F4EA94090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06695"/>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Τίτλος 1">
            <a:extLst>
              <a:ext uri="{FF2B5EF4-FFF2-40B4-BE49-F238E27FC236}">
                <a16:creationId xmlns:a16="http://schemas.microsoft.com/office/drawing/2014/main" id="{B47D0FE7-C7D1-4D1F-9876-FA900F07F049}"/>
              </a:ext>
            </a:extLst>
          </p:cNvPr>
          <p:cNvSpPr>
            <a:spLocks noGrp="1"/>
          </p:cNvSpPr>
          <p:nvPr>
            <p:ph type="title"/>
          </p:nvPr>
        </p:nvSpPr>
        <p:spPr>
          <a:xfrm>
            <a:off x="1843391" y="624110"/>
            <a:ext cx="9383408" cy="1280890"/>
          </a:xfrm>
        </p:spPr>
        <p:txBody>
          <a:bodyPr>
            <a:normAutofit/>
          </a:bodyPr>
          <a:lstStyle/>
          <a:p>
            <a:r>
              <a:rPr lang="el-GR">
                <a:solidFill>
                  <a:schemeClr val="bg1"/>
                </a:solidFill>
              </a:rPr>
              <a:t>ΗΘΙΚΗ ΤΟΥ ΚΑΘΗΚΟΝΤΟΣ</a:t>
            </a:r>
          </a:p>
        </p:txBody>
      </p:sp>
      <p:sp>
        <p:nvSpPr>
          <p:cNvPr id="13" name="Freeform 11">
            <a:extLst>
              <a:ext uri="{FF2B5EF4-FFF2-40B4-BE49-F238E27FC236}">
                <a16:creationId xmlns:a16="http://schemas.microsoft.com/office/drawing/2014/main" id="{26B9FE07-322E-43FB-8707-C9826BD903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graphicFrame>
        <p:nvGraphicFramePr>
          <p:cNvPr id="5" name="Θέση περιεχομένου 2">
            <a:extLst>
              <a:ext uri="{FF2B5EF4-FFF2-40B4-BE49-F238E27FC236}">
                <a16:creationId xmlns:a16="http://schemas.microsoft.com/office/drawing/2014/main" id="{BBDDCC21-A982-4A7A-A9E8-0864C7E327CE}"/>
              </a:ext>
            </a:extLst>
          </p:cNvPr>
          <p:cNvGraphicFramePr>
            <a:graphicFrameLocks noGrp="1"/>
          </p:cNvGraphicFramePr>
          <p:nvPr>
            <p:ph idx="1"/>
            <p:extLst>
              <p:ext uri="{D42A27DB-BD31-4B8C-83A1-F6EECF244321}">
                <p14:modId xmlns:p14="http://schemas.microsoft.com/office/powerpoint/2010/main" val="3853183547"/>
              </p:ext>
            </p:extLst>
          </p:nvPr>
        </p:nvGraphicFramePr>
        <p:xfrm>
          <a:off x="961012" y="2930805"/>
          <a:ext cx="10265786" cy="29619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363036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51" name="Group 8">
            <a:extLst>
              <a:ext uri="{FF2B5EF4-FFF2-40B4-BE49-F238E27FC236}">
                <a16:creationId xmlns:a16="http://schemas.microsoft.com/office/drawing/2014/main" id="{183CFBA6-CE65-403A-9402-96B75FC899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52" name="Freeform 11">
              <a:extLst>
                <a:ext uri="{FF2B5EF4-FFF2-40B4-BE49-F238E27FC236}">
                  <a16:creationId xmlns:a16="http://schemas.microsoft.com/office/drawing/2014/main" id="{59AF335C-09EE-4959-A2C9-B32F3C6C1D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1" name="Freeform 12">
              <a:extLst>
                <a:ext uri="{FF2B5EF4-FFF2-40B4-BE49-F238E27FC236}">
                  <a16:creationId xmlns:a16="http://schemas.microsoft.com/office/drawing/2014/main" id="{94CCE8C7-E8BB-47EB-BBC7-5E8948F89F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2" name="Freeform 13">
              <a:extLst>
                <a:ext uri="{FF2B5EF4-FFF2-40B4-BE49-F238E27FC236}">
                  <a16:creationId xmlns:a16="http://schemas.microsoft.com/office/drawing/2014/main" id="{2665878D-6479-49F4-BD1C-D1BE63CABA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3" name="Freeform 14">
              <a:extLst>
                <a:ext uri="{FF2B5EF4-FFF2-40B4-BE49-F238E27FC236}">
                  <a16:creationId xmlns:a16="http://schemas.microsoft.com/office/drawing/2014/main" id="{C6400AEB-4991-4E07-8599-C36A9E3543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4" name="Freeform 15">
              <a:extLst>
                <a:ext uri="{FF2B5EF4-FFF2-40B4-BE49-F238E27FC236}">
                  <a16:creationId xmlns:a16="http://schemas.microsoft.com/office/drawing/2014/main" id="{0C2AEB7A-70D9-4DE7-B97A-0325DBC9F2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5" name="Freeform 16">
              <a:extLst>
                <a:ext uri="{FF2B5EF4-FFF2-40B4-BE49-F238E27FC236}">
                  <a16:creationId xmlns:a16="http://schemas.microsoft.com/office/drawing/2014/main" id="{FC03DDD2-9CC7-40B7-A632-50BF3E3F6A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6" name="Freeform 17">
              <a:extLst>
                <a:ext uri="{FF2B5EF4-FFF2-40B4-BE49-F238E27FC236}">
                  <a16:creationId xmlns:a16="http://schemas.microsoft.com/office/drawing/2014/main" id="{7F0B3262-F0EC-44D3-AA37-9552D248C7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7" name="Freeform 18">
              <a:extLst>
                <a:ext uri="{FF2B5EF4-FFF2-40B4-BE49-F238E27FC236}">
                  <a16:creationId xmlns:a16="http://schemas.microsoft.com/office/drawing/2014/main" id="{1839BD80-9BF2-49B4-BB03-B5AAB359BF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8" name="Freeform 19">
              <a:extLst>
                <a:ext uri="{FF2B5EF4-FFF2-40B4-BE49-F238E27FC236}">
                  <a16:creationId xmlns:a16="http://schemas.microsoft.com/office/drawing/2014/main" id="{BDC00C45-9216-4702-A31A-391B1D89C4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9" name="Freeform 20">
              <a:extLst>
                <a:ext uri="{FF2B5EF4-FFF2-40B4-BE49-F238E27FC236}">
                  <a16:creationId xmlns:a16="http://schemas.microsoft.com/office/drawing/2014/main" id="{5FB0F70F-34B9-4938-B487-312A0BF0E0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20" name="Freeform 21">
              <a:extLst>
                <a:ext uri="{FF2B5EF4-FFF2-40B4-BE49-F238E27FC236}">
                  <a16:creationId xmlns:a16="http://schemas.microsoft.com/office/drawing/2014/main" id="{791D1EE1-5A08-47A7-8D44-0940DEF5B4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1" name="Freeform 22">
              <a:extLst>
                <a:ext uri="{FF2B5EF4-FFF2-40B4-BE49-F238E27FC236}">
                  <a16:creationId xmlns:a16="http://schemas.microsoft.com/office/drawing/2014/main" id="{E04F3404-E41A-43F9-AC45-52EB0874B4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53" name="Group 22">
            <a:extLst>
              <a:ext uri="{FF2B5EF4-FFF2-40B4-BE49-F238E27FC236}">
                <a16:creationId xmlns:a16="http://schemas.microsoft.com/office/drawing/2014/main" id="{C1BC7BDB-967A-4559-AA14-041BCB872DF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4" name="Freeform 27">
              <a:extLst>
                <a:ext uri="{FF2B5EF4-FFF2-40B4-BE49-F238E27FC236}">
                  <a16:creationId xmlns:a16="http://schemas.microsoft.com/office/drawing/2014/main" id="{A39F46EA-3E4A-46CA-BCB8-CA695ED3F4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5" name="Freeform 28">
              <a:extLst>
                <a:ext uri="{FF2B5EF4-FFF2-40B4-BE49-F238E27FC236}">
                  <a16:creationId xmlns:a16="http://schemas.microsoft.com/office/drawing/2014/main" id="{491A4A32-7F8C-4CA7-9281-9761F03571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6" name="Freeform 29">
              <a:extLst>
                <a:ext uri="{FF2B5EF4-FFF2-40B4-BE49-F238E27FC236}">
                  <a16:creationId xmlns:a16="http://schemas.microsoft.com/office/drawing/2014/main" id="{46B02D76-3CD9-4DF5-A3AD-793E7204E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7" name="Freeform 30">
              <a:extLst>
                <a:ext uri="{FF2B5EF4-FFF2-40B4-BE49-F238E27FC236}">
                  <a16:creationId xmlns:a16="http://schemas.microsoft.com/office/drawing/2014/main" id="{E579A2FB-E98B-4144-9D52-3A72BD8D1B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8" name="Freeform 31">
              <a:extLst>
                <a:ext uri="{FF2B5EF4-FFF2-40B4-BE49-F238E27FC236}">
                  <a16:creationId xmlns:a16="http://schemas.microsoft.com/office/drawing/2014/main" id="{65E500DD-EB71-44B5-A2FA-88E9964357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9" name="Freeform 32">
              <a:extLst>
                <a:ext uri="{FF2B5EF4-FFF2-40B4-BE49-F238E27FC236}">
                  <a16:creationId xmlns:a16="http://schemas.microsoft.com/office/drawing/2014/main" id="{04D6AAD6-45AE-454A-9206-8B90E8A264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30" name="Freeform 33">
              <a:extLst>
                <a:ext uri="{FF2B5EF4-FFF2-40B4-BE49-F238E27FC236}">
                  <a16:creationId xmlns:a16="http://schemas.microsoft.com/office/drawing/2014/main" id="{F7399B13-8510-45F6-98C4-0F14C0B37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1" name="Freeform 34">
              <a:extLst>
                <a:ext uri="{FF2B5EF4-FFF2-40B4-BE49-F238E27FC236}">
                  <a16:creationId xmlns:a16="http://schemas.microsoft.com/office/drawing/2014/main" id="{CA595445-6A38-4465-9A5D-9705388D93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2" name="Freeform 35">
              <a:extLst>
                <a:ext uri="{FF2B5EF4-FFF2-40B4-BE49-F238E27FC236}">
                  <a16:creationId xmlns:a16="http://schemas.microsoft.com/office/drawing/2014/main" id="{21D40BAF-4AE0-46F4-BD65-057F0DC668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3" name="Freeform 36">
              <a:extLst>
                <a:ext uri="{FF2B5EF4-FFF2-40B4-BE49-F238E27FC236}">
                  <a16:creationId xmlns:a16="http://schemas.microsoft.com/office/drawing/2014/main" id="{B17F2D73-16DF-4138-B72D-E5B204717A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4" name="Freeform 37">
              <a:extLst>
                <a:ext uri="{FF2B5EF4-FFF2-40B4-BE49-F238E27FC236}">
                  <a16:creationId xmlns:a16="http://schemas.microsoft.com/office/drawing/2014/main" id="{DB8ABBC2-6C0C-4F6E-97EB-55B3B7B2F3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5" name="Freeform 38">
              <a:extLst>
                <a:ext uri="{FF2B5EF4-FFF2-40B4-BE49-F238E27FC236}">
                  <a16:creationId xmlns:a16="http://schemas.microsoft.com/office/drawing/2014/main" id="{7A49885E-6B05-41B6-B47F-9D24456FE7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54" name="Rectangle 36">
            <a:extLst>
              <a:ext uri="{FF2B5EF4-FFF2-40B4-BE49-F238E27FC236}">
                <a16:creationId xmlns:a16="http://schemas.microsoft.com/office/drawing/2014/main" id="{BDADA868-08FE-425A-AEF9-B622F93730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55" name="Freeform 11">
            <a:extLst>
              <a:ext uri="{FF2B5EF4-FFF2-40B4-BE49-F238E27FC236}">
                <a16:creationId xmlns:a16="http://schemas.microsoft.com/office/drawing/2014/main" id="{4AE17B7F-6C2F-42A9-946F-8FF49617D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6" name="Rectangle 40">
            <a:extLst>
              <a:ext uri="{FF2B5EF4-FFF2-40B4-BE49-F238E27FC236}">
                <a16:creationId xmlns:a16="http://schemas.microsoft.com/office/drawing/2014/main" id="{A3D9AEEE-1CCD-43C0-BA3E-16D60A6E23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264F5BDA-099D-44F9-A2CB-3D5890227AE7}"/>
              </a:ext>
            </a:extLst>
          </p:cNvPr>
          <p:cNvSpPr>
            <a:spLocks noGrp="1"/>
          </p:cNvSpPr>
          <p:nvPr>
            <p:ph type="title"/>
          </p:nvPr>
        </p:nvSpPr>
        <p:spPr>
          <a:xfrm>
            <a:off x="1259893" y="3101093"/>
            <a:ext cx="2454052" cy="3029344"/>
          </a:xfrm>
        </p:spPr>
        <p:txBody>
          <a:bodyPr vert="horz" lIns="91440" tIns="45720" rIns="91440" bIns="45720" rtlCol="0" anchor="t">
            <a:normAutofit/>
          </a:bodyPr>
          <a:lstStyle/>
          <a:p>
            <a:r>
              <a:rPr lang="en-US" sz="2200">
                <a:solidFill>
                  <a:schemeClr val="bg1"/>
                </a:solidFill>
              </a:rPr>
              <a:t>ΘΕΜΕΛΙΩΣΗ ΤΟΥ ΚΑΘΗΚΟΝΤΟΣ:</a:t>
            </a:r>
          </a:p>
        </p:txBody>
      </p:sp>
      <p:sp>
        <p:nvSpPr>
          <p:cNvPr id="57" name="Freeform 11">
            <a:extLst>
              <a:ext uri="{FF2B5EF4-FFF2-40B4-BE49-F238E27FC236}">
                <a16:creationId xmlns:a16="http://schemas.microsoft.com/office/drawing/2014/main" id="{60F880A6-33D3-4EEC-A780-B73559B9F2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58" name="Rectangle 44">
            <a:extLst>
              <a:ext uri="{FF2B5EF4-FFF2-40B4-BE49-F238E27FC236}">
                <a16:creationId xmlns:a16="http://schemas.microsoft.com/office/drawing/2014/main" id="{2C6246ED-0535-4496-A8F6-1E80CC4EB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9" name="Θέση περιεχομένου 2">
            <a:extLst>
              <a:ext uri="{FF2B5EF4-FFF2-40B4-BE49-F238E27FC236}">
                <a16:creationId xmlns:a16="http://schemas.microsoft.com/office/drawing/2014/main" id="{4CEB7F7C-2674-4394-82A6-FB46ED9005C9}"/>
              </a:ext>
            </a:extLst>
          </p:cNvPr>
          <p:cNvGraphicFramePr>
            <a:graphicFrameLocks noGrp="1"/>
          </p:cNvGraphicFramePr>
          <p:nvPr>
            <p:ph sz="half" idx="1"/>
            <p:extLst>
              <p:ext uri="{D42A27DB-BD31-4B8C-83A1-F6EECF244321}">
                <p14:modId xmlns:p14="http://schemas.microsoft.com/office/powerpoint/2010/main" val="2816210412"/>
              </p:ext>
            </p:extLst>
          </p:nvPr>
        </p:nvGraphicFramePr>
        <p:xfrm>
          <a:off x="4713144" y="641551"/>
          <a:ext cx="6832212" cy="5264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6918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id="{0A46F010-D160-4609-8979-FFD8C1EA6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Τίτλος 2">
            <a:extLst>
              <a:ext uri="{FF2B5EF4-FFF2-40B4-BE49-F238E27FC236}">
                <a16:creationId xmlns:a16="http://schemas.microsoft.com/office/drawing/2014/main" id="{EF71F8E1-871D-4635-A913-CB91F97BE437}"/>
              </a:ext>
            </a:extLst>
          </p:cNvPr>
          <p:cNvSpPr>
            <a:spLocks noGrp="1"/>
          </p:cNvSpPr>
          <p:nvPr>
            <p:ph type="title"/>
          </p:nvPr>
        </p:nvSpPr>
        <p:spPr>
          <a:xfrm>
            <a:off x="3373062" y="624110"/>
            <a:ext cx="8131550" cy="1500266"/>
          </a:xfrm>
        </p:spPr>
        <p:txBody>
          <a:bodyPr>
            <a:normAutofit fontScale="90000"/>
          </a:bodyPr>
          <a:lstStyle/>
          <a:p>
            <a:pPr algn="ctr"/>
            <a:r>
              <a:rPr lang="el-GR" dirty="0"/>
              <a:t>Η ΚΑΘΟΛΙΚΟΤΗΤΑ ΩΣ ΚΡΙΤΗΡΙΟ ΟΡΘΟΤΗΤΑΣ: ΕΠΙΚΛΗΣΗ ΣΤΗΝ ΑΡΧΗ ΤΗΣ ΓΕΝΙΚΕΥΣΗΣ</a:t>
            </a:r>
          </a:p>
        </p:txBody>
      </p:sp>
      <p:sp>
        <p:nvSpPr>
          <p:cNvPr id="8" name="Rectangle 10">
            <a:extLst>
              <a:ext uri="{FF2B5EF4-FFF2-40B4-BE49-F238E27FC236}">
                <a16:creationId xmlns:a16="http://schemas.microsoft.com/office/drawing/2014/main" id="{81B8C4F6-C3AC-4C94-8EC7-E4F7B7E9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285151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2">
            <a:extLst>
              <a:ext uri="{FF2B5EF4-FFF2-40B4-BE49-F238E27FC236}">
                <a16:creationId xmlns:a16="http://schemas.microsoft.com/office/drawing/2014/main" id="{0B789310-9859-4942-98C8-3D2F12AAAE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tx2">
              <a:lumMod val="60000"/>
              <a:lumOff val="40000"/>
              <a:alpha val="40000"/>
            </a:schemeClr>
          </a:solidFill>
        </p:grpSpPr>
        <p:sp>
          <p:nvSpPr>
            <p:cNvPr id="26" name="Freeform 11">
              <a:extLst>
                <a:ext uri="{FF2B5EF4-FFF2-40B4-BE49-F238E27FC236}">
                  <a16:creationId xmlns:a16="http://schemas.microsoft.com/office/drawing/2014/main" id="{FE9E5460-2AA9-4786-B69C-23DBEF356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40" name="Freeform 12">
              <a:extLst>
                <a:ext uri="{FF2B5EF4-FFF2-40B4-BE49-F238E27FC236}">
                  <a16:creationId xmlns:a16="http://schemas.microsoft.com/office/drawing/2014/main" id="{E344A2AF-3860-4427-B13E-98021C17AB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16" name="Freeform 13">
              <a:extLst>
                <a:ext uri="{FF2B5EF4-FFF2-40B4-BE49-F238E27FC236}">
                  <a16:creationId xmlns:a16="http://schemas.microsoft.com/office/drawing/2014/main" id="{DDBDD44E-1DC0-48AB-8FEC-E098D9197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17" name="Freeform 14">
              <a:extLst>
                <a:ext uri="{FF2B5EF4-FFF2-40B4-BE49-F238E27FC236}">
                  <a16:creationId xmlns:a16="http://schemas.microsoft.com/office/drawing/2014/main" id="{3151FF3E-5E3F-4D82-A684-0003BACEA8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18" name="Freeform 15">
              <a:extLst>
                <a:ext uri="{FF2B5EF4-FFF2-40B4-BE49-F238E27FC236}">
                  <a16:creationId xmlns:a16="http://schemas.microsoft.com/office/drawing/2014/main" id="{C6CBF27E-7F0C-4489-95A7-82DE1C0460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19" name="Freeform 16">
              <a:extLst>
                <a:ext uri="{FF2B5EF4-FFF2-40B4-BE49-F238E27FC236}">
                  <a16:creationId xmlns:a16="http://schemas.microsoft.com/office/drawing/2014/main" id="{233BE304-221E-425E-A484-4B2E5F405B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20" name="Freeform 17">
              <a:extLst>
                <a:ext uri="{FF2B5EF4-FFF2-40B4-BE49-F238E27FC236}">
                  <a16:creationId xmlns:a16="http://schemas.microsoft.com/office/drawing/2014/main" id="{10D5734E-EAEA-4A08-86A9-39BD5563E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1" name="Freeform 18">
              <a:extLst>
                <a:ext uri="{FF2B5EF4-FFF2-40B4-BE49-F238E27FC236}">
                  <a16:creationId xmlns:a16="http://schemas.microsoft.com/office/drawing/2014/main" id="{4D47FE86-98D1-4E35-86E4-16E9A19A64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2" name="Freeform 19">
              <a:extLst>
                <a:ext uri="{FF2B5EF4-FFF2-40B4-BE49-F238E27FC236}">
                  <a16:creationId xmlns:a16="http://schemas.microsoft.com/office/drawing/2014/main" id="{F00661F9-B224-4DB1-8EFB-ABF9402BDE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23" name="Freeform 20">
              <a:extLst>
                <a:ext uri="{FF2B5EF4-FFF2-40B4-BE49-F238E27FC236}">
                  <a16:creationId xmlns:a16="http://schemas.microsoft.com/office/drawing/2014/main" id="{679DCB4E-8D36-4B7A-AF0C-8399F113AE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24" name="Freeform 21">
              <a:extLst>
                <a:ext uri="{FF2B5EF4-FFF2-40B4-BE49-F238E27FC236}">
                  <a16:creationId xmlns:a16="http://schemas.microsoft.com/office/drawing/2014/main" id="{4FAD51F6-D24C-4FD6-BEAE-41F0E5A825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25" name="Freeform 22">
              <a:extLst>
                <a:ext uri="{FF2B5EF4-FFF2-40B4-BE49-F238E27FC236}">
                  <a16:creationId xmlns:a16="http://schemas.microsoft.com/office/drawing/2014/main" id="{87AC773F-6D31-458A-9DD7-76566C8A9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27" name="Group 26">
            <a:extLst>
              <a:ext uri="{FF2B5EF4-FFF2-40B4-BE49-F238E27FC236}">
                <a16:creationId xmlns:a16="http://schemas.microsoft.com/office/drawing/2014/main" id="{6F1CEC7A-E419-4950-AA57-B00546C29C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tx2">
              <a:lumMod val="75000"/>
              <a:alpha val="70000"/>
            </a:schemeClr>
          </a:solidFill>
        </p:grpSpPr>
        <p:sp>
          <p:nvSpPr>
            <p:cNvPr id="28" name="Freeform 27">
              <a:extLst>
                <a:ext uri="{FF2B5EF4-FFF2-40B4-BE49-F238E27FC236}">
                  <a16:creationId xmlns:a16="http://schemas.microsoft.com/office/drawing/2014/main" id="{7AE7DCD1-5235-45E8-B229-15A3E3962E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29" name="Freeform 28">
              <a:extLst>
                <a:ext uri="{FF2B5EF4-FFF2-40B4-BE49-F238E27FC236}">
                  <a16:creationId xmlns:a16="http://schemas.microsoft.com/office/drawing/2014/main" id="{C82E58C3-65A5-4079-BF94-E675AA410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30" name="Freeform 29">
              <a:extLst>
                <a:ext uri="{FF2B5EF4-FFF2-40B4-BE49-F238E27FC236}">
                  <a16:creationId xmlns:a16="http://schemas.microsoft.com/office/drawing/2014/main" id="{7AABE1FA-6DC8-4A47-AC5C-F05B9C111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31" name="Freeform 30">
              <a:extLst>
                <a:ext uri="{FF2B5EF4-FFF2-40B4-BE49-F238E27FC236}">
                  <a16:creationId xmlns:a16="http://schemas.microsoft.com/office/drawing/2014/main" id="{17BB7298-8900-4C67-B800-BD241F019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32" name="Freeform 31">
              <a:extLst>
                <a:ext uri="{FF2B5EF4-FFF2-40B4-BE49-F238E27FC236}">
                  <a16:creationId xmlns:a16="http://schemas.microsoft.com/office/drawing/2014/main" id="{EE3442F8-53C2-490C-94EF-E423ECB95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33" name="Freeform 32">
              <a:extLst>
                <a:ext uri="{FF2B5EF4-FFF2-40B4-BE49-F238E27FC236}">
                  <a16:creationId xmlns:a16="http://schemas.microsoft.com/office/drawing/2014/main" id="{3DBEA916-8B10-493A-8CBF-9B5FA2A4A0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34" name="Freeform 33">
              <a:extLst>
                <a:ext uri="{FF2B5EF4-FFF2-40B4-BE49-F238E27FC236}">
                  <a16:creationId xmlns:a16="http://schemas.microsoft.com/office/drawing/2014/main" id="{248DB27B-F9EA-4F81-A746-7D57B768E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35" name="Freeform 34">
              <a:extLst>
                <a:ext uri="{FF2B5EF4-FFF2-40B4-BE49-F238E27FC236}">
                  <a16:creationId xmlns:a16="http://schemas.microsoft.com/office/drawing/2014/main" id="{998E5C90-2A81-4013-AE09-2023B4407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36" name="Freeform 35">
              <a:extLst>
                <a:ext uri="{FF2B5EF4-FFF2-40B4-BE49-F238E27FC236}">
                  <a16:creationId xmlns:a16="http://schemas.microsoft.com/office/drawing/2014/main" id="{86A8318B-7607-4519-8EEB-C7DD509653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37" name="Freeform 36">
              <a:extLst>
                <a:ext uri="{FF2B5EF4-FFF2-40B4-BE49-F238E27FC236}">
                  <a16:creationId xmlns:a16="http://schemas.microsoft.com/office/drawing/2014/main" id="{5009FB1B-4865-45DB-8727-F012E3ACA5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38" name="Freeform 37">
              <a:extLst>
                <a:ext uri="{FF2B5EF4-FFF2-40B4-BE49-F238E27FC236}">
                  <a16:creationId xmlns:a16="http://schemas.microsoft.com/office/drawing/2014/main" id="{5B209B64-3A98-4B1A-857A-2368AFED6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39" name="Freeform 38">
              <a:extLst>
                <a:ext uri="{FF2B5EF4-FFF2-40B4-BE49-F238E27FC236}">
                  <a16:creationId xmlns:a16="http://schemas.microsoft.com/office/drawing/2014/main" id="{EB3B5D03-7AE3-411C-A820-6844E7D0C6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41" name="Freeform 11">
            <a:extLst>
              <a:ext uri="{FF2B5EF4-FFF2-40B4-BE49-F238E27FC236}">
                <a16:creationId xmlns:a16="http://schemas.microsoft.com/office/drawing/2014/main" id="{91328346-8BAD-4616-B50B-5CFDA5648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411452"/>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4" name="Θέση περιεχομένου 3">
            <a:extLst>
              <a:ext uri="{FF2B5EF4-FFF2-40B4-BE49-F238E27FC236}">
                <a16:creationId xmlns:a16="http://schemas.microsoft.com/office/drawing/2014/main" id="{904C6A5A-4E49-424F-AB5A-63E00735AC09}"/>
              </a:ext>
            </a:extLst>
          </p:cNvPr>
          <p:cNvSpPr>
            <a:spLocks noGrp="1"/>
          </p:cNvSpPr>
          <p:nvPr>
            <p:ph idx="1"/>
          </p:nvPr>
        </p:nvSpPr>
        <p:spPr>
          <a:xfrm>
            <a:off x="3373062" y="2794413"/>
            <a:ext cx="8131550" cy="3068270"/>
          </a:xfrm>
        </p:spPr>
        <p:txBody>
          <a:bodyPr>
            <a:normAutofit/>
          </a:bodyPr>
          <a:lstStyle/>
          <a:p>
            <a:r>
              <a:rPr lang="el-GR" dirty="0"/>
              <a:t>Υπό ποιες προϋποθέσεις μπορεί να θεωρηθεί καλός ένας οποιοσδήποτε σκοπός;</a:t>
            </a:r>
          </a:p>
          <a:p>
            <a:r>
              <a:rPr lang="el-GR" dirty="0"/>
              <a:t>Οι αρχές που καθορίζουν τη βούληση κάθε έλλογου όντος είναι αντικειμενικές: ο σκοπός είναι επιδεκτικός καθολίκευσης.</a:t>
            </a:r>
          </a:p>
          <a:p>
            <a:r>
              <a:rPr lang="el-GR" dirty="0" err="1"/>
              <a:t>Καντ</a:t>
            </a:r>
            <a:r>
              <a:rPr lang="el-GR" dirty="0"/>
              <a:t>: το ηθικό καλό είναι διαφορετικό από το ευχάριστο </a:t>
            </a:r>
          </a:p>
          <a:p>
            <a:r>
              <a:rPr lang="el-GR" dirty="0"/>
              <a:t>Η έλλειψη ορθολογικότητας, η ασυνέπεια, είναι ανήθικη (δεν έχει ηθική θεμελίωση).</a:t>
            </a:r>
          </a:p>
          <a:p>
            <a:r>
              <a:rPr lang="el-GR" dirty="0"/>
              <a:t>Αντιπαράθεση </a:t>
            </a:r>
            <a:r>
              <a:rPr lang="el-GR" dirty="0" err="1"/>
              <a:t>δεοντολογισμού-συνεπειοκρατίας</a:t>
            </a:r>
            <a:endParaRPr lang="el-GR" dirty="0"/>
          </a:p>
        </p:txBody>
      </p:sp>
    </p:spTree>
    <p:extLst>
      <p:ext uri="{BB962C8B-B14F-4D97-AF65-F5344CB8AC3E}">
        <p14:creationId xmlns:p14="http://schemas.microsoft.com/office/powerpoint/2010/main" val="3667776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33" name="Rectangle 7">
            <a:extLst>
              <a:ext uri="{FF2B5EF4-FFF2-40B4-BE49-F238E27FC236}">
                <a16:creationId xmlns:a16="http://schemas.microsoft.com/office/drawing/2014/main" id="{3A3C2D7E-3F2E-404E-9B30-CB12DC972D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9">
            <a:extLst>
              <a:ext uri="{FF2B5EF4-FFF2-40B4-BE49-F238E27FC236}">
                <a16:creationId xmlns:a16="http://schemas.microsoft.com/office/drawing/2014/main" id="{F1F7FD00-BF97-4325-B7C2-E451F20840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06695"/>
          </a:xfrm>
          <a:prstGeom prst="rect">
            <a:avLst/>
          </a:prstGeom>
          <a:solidFill>
            <a:schemeClr val="tx2">
              <a:lumMod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Τίτλος 1">
            <a:extLst>
              <a:ext uri="{FF2B5EF4-FFF2-40B4-BE49-F238E27FC236}">
                <a16:creationId xmlns:a16="http://schemas.microsoft.com/office/drawing/2014/main" id="{A408862D-5A0D-4F90-9EAC-842BFBBFC3C6}"/>
              </a:ext>
            </a:extLst>
          </p:cNvPr>
          <p:cNvSpPr>
            <a:spLocks noGrp="1"/>
          </p:cNvSpPr>
          <p:nvPr>
            <p:ph type="title"/>
          </p:nvPr>
        </p:nvSpPr>
        <p:spPr>
          <a:xfrm>
            <a:off x="1843391" y="624110"/>
            <a:ext cx="9383408" cy="1280890"/>
          </a:xfrm>
        </p:spPr>
        <p:txBody>
          <a:bodyPr>
            <a:normAutofit/>
          </a:bodyPr>
          <a:lstStyle/>
          <a:p>
            <a:r>
              <a:rPr lang="el-GR" b="1">
                <a:solidFill>
                  <a:srgbClr val="FFFFFF"/>
                </a:solidFill>
              </a:rPr>
              <a:t>ΗΘΙΚΗ ΤΟΥ ΚΑΘΗΚΟΝΤΟΣ ΩΣ ΗΘΙΚΗ ΤΗΣ ΕΛΕΥΘΕΡΙΑΣ</a:t>
            </a:r>
          </a:p>
        </p:txBody>
      </p:sp>
      <p:sp>
        <p:nvSpPr>
          <p:cNvPr id="35" name="Freeform 11">
            <a:extLst>
              <a:ext uri="{FF2B5EF4-FFF2-40B4-BE49-F238E27FC236}">
                <a16:creationId xmlns:a16="http://schemas.microsoft.com/office/drawing/2014/main" id="{179B5294-DA4E-4926-B14A-DD6E07A12F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3" name="Θέση περιεχομένου 2">
            <a:extLst>
              <a:ext uri="{FF2B5EF4-FFF2-40B4-BE49-F238E27FC236}">
                <a16:creationId xmlns:a16="http://schemas.microsoft.com/office/drawing/2014/main" id="{78067C53-47DE-41D0-88FD-FA8D84123411}"/>
              </a:ext>
            </a:extLst>
          </p:cNvPr>
          <p:cNvSpPr>
            <a:spLocks noGrp="1"/>
          </p:cNvSpPr>
          <p:nvPr>
            <p:ph idx="1"/>
          </p:nvPr>
        </p:nvSpPr>
        <p:spPr>
          <a:xfrm>
            <a:off x="1843392" y="2623930"/>
            <a:ext cx="9383408" cy="3287292"/>
          </a:xfrm>
        </p:spPr>
        <p:txBody>
          <a:bodyPr>
            <a:normAutofit/>
          </a:bodyPr>
          <a:lstStyle/>
          <a:p>
            <a:pPr>
              <a:lnSpc>
                <a:spcPct val="90000"/>
              </a:lnSpc>
            </a:pPr>
            <a:r>
              <a:rPr lang="el-GR" sz="1500"/>
              <a:t>ΚΑΝΤ: ο συναγόμενος νόμος θέτει ένα «πρέπει», πριν από κάθε παρουσίαση του αντικειμένου του ‘πρέπει’. Παράδοξο ή φαινομενικά παράδοξο;</a:t>
            </a:r>
          </a:p>
          <a:p>
            <a:pPr>
              <a:lnSpc>
                <a:spcPct val="90000"/>
              </a:lnSpc>
            </a:pPr>
            <a:r>
              <a:rPr lang="el-GR" sz="1500"/>
              <a:t>Αν το ίδιο το αντικείμενο προηγείται του νόμου, τότε το αντικείμενο καθορίζεται ως γεννήτορας ευχαρίστησης, ο οποίος καθορίζει τη βούλησή μου. Μπορούμε ΌΜΩΣ να σκεφτούμε </a:t>
            </a:r>
            <a:r>
              <a:rPr lang="el-GR" sz="1500" u="sng"/>
              <a:t>την ηθικότητα χωρίς αναφορά στην ελευθερία του δρώντος; </a:t>
            </a:r>
          </a:p>
          <a:p>
            <a:pPr>
              <a:lnSpc>
                <a:spcPct val="90000"/>
              </a:lnSpc>
            </a:pPr>
            <a:r>
              <a:rPr lang="el-GR" sz="1500" u="sng"/>
              <a:t>Αντίθεση με φρόνηση Αριστοτέλη: </a:t>
            </a:r>
            <a:r>
              <a:rPr lang="el-GR" sz="1500"/>
              <a:t>το επιδιωκόμενο αγαθό υπαγορεύει στον ηθικό δρώντα τις αρχές της δράσης του (ετερονομία, σχετικισμός).</a:t>
            </a:r>
          </a:p>
          <a:p>
            <a:pPr>
              <a:lnSpc>
                <a:spcPct val="90000"/>
              </a:lnSpc>
            </a:pPr>
            <a:r>
              <a:rPr lang="el-GR" sz="1500" u="sng"/>
              <a:t>Το καντιανό πρέπει:</a:t>
            </a:r>
            <a:r>
              <a:rPr lang="el-GR" sz="1500"/>
              <a:t> τυπικό, απόλυτο, χωρίς προϋποθέσεις, δεν </a:t>
            </a:r>
            <a:r>
              <a:rPr lang="el-GR" sz="1500" err="1"/>
              <a:t>διαπερνάται</a:t>
            </a:r>
            <a:r>
              <a:rPr lang="el-GR" sz="1500"/>
              <a:t> από την εμπειρία που έχουμε από την ετερότητα.</a:t>
            </a:r>
          </a:p>
          <a:p>
            <a:pPr>
              <a:lnSpc>
                <a:spcPct val="90000"/>
              </a:lnSpc>
            </a:pPr>
            <a:r>
              <a:rPr lang="el-GR" sz="1500" u="sng"/>
              <a:t>Προσταγές της επιδεξιότητας (τεχνική-υποθετική), φρόνησης(βεβαιωτική-υποθετική), ηθικότητας (αποδεικτική-κατηγορική): η αναγκαιότητα του ηθικού σκοπού έχει τεθεί </a:t>
            </a:r>
            <a:r>
              <a:rPr lang="en-US" sz="1500" u="sng"/>
              <a:t>a priori </a:t>
            </a:r>
            <a:r>
              <a:rPr lang="el-GR" sz="1500" u="sng"/>
              <a:t>από τον ορθό λόγο, ανεξάρτητα από κάθε εμπειρία, σε καθεστώς πλήρους αυτονομίας.</a:t>
            </a:r>
          </a:p>
        </p:txBody>
      </p:sp>
    </p:spTree>
    <p:extLst>
      <p:ext uri="{BB962C8B-B14F-4D97-AF65-F5344CB8AC3E}">
        <p14:creationId xmlns:p14="http://schemas.microsoft.com/office/powerpoint/2010/main" val="4080704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3D9AEEE-1CCD-43C0-BA3E-16D60A6E23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1F4745C3-D197-4973-98D9-EC4F160F8531}"/>
              </a:ext>
            </a:extLst>
          </p:cNvPr>
          <p:cNvSpPr>
            <a:spLocks noGrp="1"/>
          </p:cNvSpPr>
          <p:nvPr>
            <p:ph type="title"/>
          </p:nvPr>
        </p:nvSpPr>
        <p:spPr>
          <a:xfrm>
            <a:off x="1259893" y="3101093"/>
            <a:ext cx="2454052" cy="3029344"/>
          </a:xfrm>
        </p:spPr>
        <p:txBody>
          <a:bodyPr>
            <a:normAutofit/>
          </a:bodyPr>
          <a:lstStyle/>
          <a:p>
            <a:r>
              <a:rPr lang="el-GR" sz="2700">
                <a:solidFill>
                  <a:schemeClr val="bg1"/>
                </a:solidFill>
              </a:rPr>
              <a:t>ΕΦΑΡΜΟΓΕΣ</a:t>
            </a:r>
          </a:p>
        </p:txBody>
      </p:sp>
      <p:sp>
        <p:nvSpPr>
          <p:cNvPr id="11" name="Freeform 11">
            <a:extLst>
              <a:ext uri="{FF2B5EF4-FFF2-40B4-BE49-F238E27FC236}">
                <a16:creationId xmlns:a16="http://schemas.microsoft.com/office/drawing/2014/main" id="{60F880A6-33D3-4EEC-A780-B73559B9F2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13" name="Rectangle 12">
            <a:extLst>
              <a:ext uri="{FF2B5EF4-FFF2-40B4-BE49-F238E27FC236}">
                <a16:creationId xmlns:a16="http://schemas.microsoft.com/office/drawing/2014/main" id="{2C6246ED-0535-4496-A8F6-1E80CC4EB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Θέση περιεχομένου 2">
            <a:extLst>
              <a:ext uri="{FF2B5EF4-FFF2-40B4-BE49-F238E27FC236}">
                <a16:creationId xmlns:a16="http://schemas.microsoft.com/office/drawing/2014/main" id="{F58FBCD6-C300-432D-AA4F-F2B4D0BC4000}"/>
              </a:ext>
            </a:extLst>
          </p:cNvPr>
          <p:cNvGraphicFramePr>
            <a:graphicFrameLocks noGrp="1"/>
          </p:cNvGraphicFramePr>
          <p:nvPr>
            <p:ph idx="1"/>
            <p:extLst>
              <p:ext uri="{D42A27DB-BD31-4B8C-83A1-F6EECF244321}">
                <p14:modId xmlns:p14="http://schemas.microsoft.com/office/powerpoint/2010/main" val="1518644372"/>
              </p:ext>
            </p:extLst>
          </p:nvPr>
        </p:nvGraphicFramePr>
        <p:xfrm>
          <a:off x="4713144" y="641551"/>
          <a:ext cx="6832212" cy="5264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98545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9"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0"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1"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2"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3"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4"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5"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6"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7"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8"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9"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0"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2" name="Group 21">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3"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4"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5"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6"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7"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8"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29"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0"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1"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2"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3"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4"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36" name="Rectangle 35">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8" name="Freeform 6">
            <a:extLst>
              <a:ext uri="{FF2B5EF4-FFF2-40B4-BE49-F238E27FC236}">
                <a16:creationId xmlns:a16="http://schemas.microsoft.com/office/drawing/2014/main" id="{5BD23F8E-2E78-4C84-8EFB-FE6C8ACB7F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useBgFill="1">
        <p:nvSpPr>
          <p:cNvPr id="40" name="Rectangle 39">
            <a:extLst>
              <a:ext uri="{FF2B5EF4-FFF2-40B4-BE49-F238E27FC236}">
                <a16:creationId xmlns:a16="http://schemas.microsoft.com/office/drawing/2014/main" id="{57ABABA7-0420-4200-9B65-1C1967CE93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2" name="Group 41">
            <a:extLst>
              <a:ext uri="{FF2B5EF4-FFF2-40B4-BE49-F238E27FC236}">
                <a16:creationId xmlns:a16="http://schemas.microsoft.com/office/drawing/2014/main" id="{7A03E380-9CD1-4ABA-A763-9F9D252B890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6009967" y="0"/>
            <a:ext cx="6176982" cy="6853245"/>
            <a:chOff x="2487613" y="285750"/>
            <a:chExt cx="2428876" cy="5654676"/>
          </a:xfrm>
          <a:solidFill>
            <a:schemeClr val="bg2">
              <a:lumMod val="90000"/>
            </a:schemeClr>
          </a:solidFill>
        </p:grpSpPr>
        <p:sp>
          <p:nvSpPr>
            <p:cNvPr id="43" name="Freeform 11">
              <a:extLst>
                <a:ext uri="{FF2B5EF4-FFF2-40B4-BE49-F238E27FC236}">
                  <a16:creationId xmlns:a16="http://schemas.microsoft.com/office/drawing/2014/main" id="{66E01B84-4C2B-4DE5-90C8-9C4001A75B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44" name="Freeform 12">
              <a:extLst>
                <a:ext uri="{FF2B5EF4-FFF2-40B4-BE49-F238E27FC236}">
                  <a16:creationId xmlns:a16="http://schemas.microsoft.com/office/drawing/2014/main" id="{64CE5A7A-D5C5-4FE5-860C-0B5748FDEE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45" name="Freeform 13">
              <a:extLst>
                <a:ext uri="{FF2B5EF4-FFF2-40B4-BE49-F238E27FC236}">
                  <a16:creationId xmlns:a16="http://schemas.microsoft.com/office/drawing/2014/main" id="{016A7D2A-6EEA-47B8-A763-7D82E41B3C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46" name="Freeform 14">
              <a:extLst>
                <a:ext uri="{FF2B5EF4-FFF2-40B4-BE49-F238E27FC236}">
                  <a16:creationId xmlns:a16="http://schemas.microsoft.com/office/drawing/2014/main" id="{E758F6E7-6DEC-48D0-ACB1-E5E26B13E6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47" name="Freeform 15">
              <a:extLst>
                <a:ext uri="{FF2B5EF4-FFF2-40B4-BE49-F238E27FC236}">
                  <a16:creationId xmlns:a16="http://schemas.microsoft.com/office/drawing/2014/main" id="{B56657FF-C027-42E7-859B-902929B6FA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48" name="Freeform 16">
              <a:extLst>
                <a:ext uri="{FF2B5EF4-FFF2-40B4-BE49-F238E27FC236}">
                  <a16:creationId xmlns:a16="http://schemas.microsoft.com/office/drawing/2014/main" id="{79047F2A-5978-46C6-B3A2-54AAC2136B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49" name="Freeform 17">
              <a:extLst>
                <a:ext uri="{FF2B5EF4-FFF2-40B4-BE49-F238E27FC236}">
                  <a16:creationId xmlns:a16="http://schemas.microsoft.com/office/drawing/2014/main" id="{F3BE8FD1-0A72-4640-AC7A-2E057273F8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50" name="Freeform 18">
              <a:extLst>
                <a:ext uri="{FF2B5EF4-FFF2-40B4-BE49-F238E27FC236}">
                  <a16:creationId xmlns:a16="http://schemas.microsoft.com/office/drawing/2014/main" id="{752FC782-A372-4D11-B20D-958955E564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51" name="Freeform 19">
              <a:extLst>
                <a:ext uri="{FF2B5EF4-FFF2-40B4-BE49-F238E27FC236}">
                  <a16:creationId xmlns:a16="http://schemas.microsoft.com/office/drawing/2014/main" id="{AA00B2F1-BEE2-444A-8249-C8E3212CA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4" y="468286"/>
              <a:ext cx="1768475" cy="4262464"/>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52" name="Freeform 20">
              <a:extLst>
                <a:ext uri="{FF2B5EF4-FFF2-40B4-BE49-F238E27FC236}">
                  <a16:creationId xmlns:a16="http://schemas.microsoft.com/office/drawing/2014/main" id="{E7F5747E-514B-4CF7-B6B0-DAD7149097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53" name="Freeform 21">
              <a:extLst>
                <a:ext uri="{FF2B5EF4-FFF2-40B4-BE49-F238E27FC236}">
                  <a16:creationId xmlns:a16="http://schemas.microsoft.com/office/drawing/2014/main" id="{931614BB-1593-40ED-8113-2BD1187055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54" name="Freeform 22">
              <a:extLst>
                <a:ext uri="{FF2B5EF4-FFF2-40B4-BE49-F238E27FC236}">
                  <a16:creationId xmlns:a16="http://schemas.microsoft.com/office/drawing/2014/main" id="{2691871F-F15C-4E19-BC9C-78E5748D74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sp>
        <p:nvSpPr>
          <p:cNvPr id="56" name="Freeform 6">
            <a:extLst>
              <a:ext uri="{FF2B5EF4-FFF2-40B4-BE49-F238E27FC236}">
                <a16:creationId xmlns:a16="http://schemas.microsoft.com/office/drawing/2014/main" id="{8576F020-8157-45CE-B1D9-6FA47AFEB4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1159566"/>
            <a:ext cx="7560245" cy="453886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p>
      <p:sp>
        <p:nvSpPr>
          <p:cNvPr id="2" name="Τίτλος 1">
            <a:extLst>
              <a:ext uri="{FF2B5EF4-FFF2-40B4-BE49-F238E27FC236}">
                <a16:creationId xmlns:a16="http://schemas.microsoft.com/office/drawing/2014/main" id="{A449FBBA-CB03-426F-A816-1B199B9DFA2C}"/>
              </a:ext>
            </a:extLst>
          </p:cNvPr>
          <p:cNvSpPr>
            <a:spLocks noGrp="1"/>
          </p:cNvSpPr>
          <p:nvPr>
            <p:ph type="title"/>
          </p:nvPr>
        </p:nvSpPr>
        <p:spPr>
          <a:xfrm>
            <a:off x="987215" y="1318590"/>
            <a:ext cx="5102159" cy="4220820"/>
          </a:xfrm>
        </p:spPr>
        <p:txBody>
          <a:bodyPr vert="horz" lIns="91440" tIns="45720" rIns="91440" bIns="45720" rtlCol="0" anchor="ctr">
            <a:normAutofit/>
          </a:bodyPr>
          <a:lstStyle/>
          <a:p>
            <a:r>
              <a:rPr lang="en-US" sz="5400" b="1">
                <a:solidFill>
                  <a:srgbClr val="FFFFFF"/>
                </a:solidFill>
              </a:rPr>
              <a:t>ΟΡΙΣΜΟΣ ΚΑΙ ΠΕΡΙΕΧΟΜΕΝΟ </a:t>
            </a:r>
            <a:br>
              <a:rPr lang="en-US" sz="5400" b="1">
                <a:solidFill>
                  <a:srgbClr val="FFFFFF"/>
                </a:solidFill>
              </a:rPr>
            </a:br>
            <a:r>
              <a:rPr lang="en-US" sz="5400" b="1">
                <a:solidFill>
                  <a:srgbClr val="FFFFFF"/>
                </a:solidFill>
              </a:rPr>
              <a:t>ΤΟΥ ΚΑΝΤΙΑΝΟΥ ΣΚΟΠΟΥ</a:t>
            </a:r>
          </a:p>
        </p:txBody>
      </p:sp>
      <p:sp>
        <p:nvSpPr>
          <p:cNvPr id="3" name="Θέση κειμένου 2">
            <a:extLst>
              <a:ext uri="{FF2B5EF4-FFF2-40B4-BE49-F238E27FC236}">
                <a16:creationId xmlns:a16="http://schemas.microsoft.com/office/drawing/2014/main" id="{F38CA843-85C7-4E3C-BEA9-698BCF67B72E}"/>
              </a:ext>
            </a:extLst>
          </p:cNvPr>
          <p:cNvSpPr>
            <a:spLocks noGrp="1"/>
          </p:cNvSpPr>
          <p:nvPr>
            <p:ph type="body" idx="1"/>
          </p:nvPr>
        </p:nvSpPr>
        <p:spPr>
          <a:xfrm>
            <a:off x="7712032" y="804334"/>
            <a:ext cx="3675634" cy="5249332"/>
          </a:xfrm>
        </p:spPr>
        <p:txBody>
          <a:bodyPr vert="horz" lIns="91440" tIns="45720" rIns="91440" bIns="45720" rtlCol="0" anchor="ctr">
            <a:normAutofit/>
          </a:bodyPr>
          <a:lstStyle/>
          <a:p>
            <a:r>
              <a:rPr lang="en-US" sz="1800">
                <a:solidFill>
                  <a:schemeClr val="tx1"/>
                </a:solidFill>
              </a:rPr>
              <a:t>Μοναδική αρχή ηθικότητας: αυτόνομη βούληση που θέτει το ‘οφείλεις’ το οποίο περνάει επιτυχώς τη δοκιμασία της καθολίκευσης</a:t>
            </a:r>
          </a:p>
          <a:p>
            <a:r>
              <a:rPr lang="en-US" sz="1800">
                <a:solidFill>
                  <a:schemeClr val="tx1"/>
                </a:solidFill>
              </a:rPr>
              <a:t>ΑΡΑ, Η ΕΜΠΕΙΡΙΑ ΤΟΥ ΚΑΘΗΚΟΝΤΟΣ=ΕΜΠΕΙΡΙΑ Της ΕΛΕΥΘΕΡΙΑΣ</a:t>
            </a:r>
          </a:p>
        </p:txBody>
      </p:sp>
    </p:spTree>
    <p:extLst>
      <p:ext uri="{BB962C8B-B14F-4D97-AF65-F5344CB8AC3E}">
        <p14:creationId xmlns:p14="http://schemas.microsoft.com/office/powerpoint/2010/main" val="145632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122" name="Group 83">
            <a:extLst>
              <a:ext uri="{FF2B5EF4-FFF2-40B4-BE49-F238E27FC236}">
                <a16:creationId xmlns:a16="http://schemas.microsoft.com/office/drawing/2014/main" id="{7398C59F-5A18-487B-91D6-B955AACF2E5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85" name="Freeform 11">
              <a:extLst>
                <a:ext uri="{FF2B5EF4-FFF2-40B4-BE49-F238E27FC236}">
                  <a16:creationId xmlns:a16="http://schemas.microsoft.com/office/drawing/2014/main" id="{0557FAFE-C7C3-47EC-A4F5-9B21663192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86" name="Freeform 12">
              <a:extLst>
                <a:ext uri="{FF2B5EF4-FFF2-40B4-BE49-F238E27FC236}">
                  <a16:creationId xmlns:a16="http://schemas.microsoft.com/office/drawing/2014/main" id="{95BC28FB-3882-4674-9D79-EA58BEB7CE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87" name="Freeform 13">
              <a:extLst>
                <a:ext uri="{FF2B5EF4-FFF2-40B4-BE49-F238E27FC236}">
                  <a16:creationId xmlns:a16="http://schemas.microsoft.com/office/drawing/2014/main" id="{9C6EC892-83F9-402F-8552-0AD7C0556E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88" name="Freeform 14">
              <a:extLst>
                <a:ext uri="{FF2B5EF4-FFF2-40B4-BE49-F238E27FC236}">
                  <a16:creationId xmlns:a16="http://schemas.microsoft.com/office/drawing/2014/main" id="{18387766-037C-4EF0-8471-D19CBF2A4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89" name="Freeform 15">
              <a:extLst>
                <a:ext uri="{FF2B5EF4-FFF2-40B4-BE49-F238E27FC236}">
                  <a16:creationId xmlns:a16="http://schemas.microsoft.com/office/drawing/2014/main" id="{1E364F38-6F3A-476A-93E6-962EA817C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90" name="Freeform 16">
              <a:extLst>
                <a:ext uri="{FF2B5EF4-FFF2-40B4-BE49-F238E27FC236}">
                  <a16:creationId xmlns:a16="http://schemas.microsoft.com/office/drawing/2014/main" id="{35C335A4-1E67-4293-8BE2-DFB085D4FB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91" name="Freeform 17">
              <a:extLst>
                <a:ext uri="{FF2B5EF4-FFF2-40B4-BE49-F238E27FC236}">
                  <a16:creationId xmlns:a16="http://schemas.microsoft.com/office/drawing/2014/main" id="{9A8A0F10-2C98-4297-9F92-5D95533927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92" name="Freeform 18">
              <a:extLst>
                <a:ext uri="{FF2B5EF4-FFF2-40B4-BE49-F238E27FC236}">
                  <a16:creationId xmlns:a16="http://schemas.microsoft.com/office/drawing/2014/main" id="{C3B112A3-006E-4008-A778-DB5F6A09D5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93" name="Freeform 19">
              <a:extLst>
                <a:ext uri="{FF2B5EF4-FFF2-40B4-BE49-F238E27FC236}">
                  <a16:creationId xmlns:a16="http://schemas.microsoft.com/office/drawing/2014/main" id="{E5E62767-5C25-4C49-9568-432433A3C5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94" name="Freeform 20">
              <a:extLst>
                <a:ext uri="{FF2B5EF4-FFF2-40B4-BE49-F238E27FC236}">
                  <a16:creationId xmlns:a16="http://schemas.microsoft.com/office/drawing/2014/main" id="{598EC006-77B1-42BA-B815-66CCB9B170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95" name="Freeform 21">
              <a:extLst>
                <a:ext uri="{FF2B5EF4-FFF2-40B4-BE49-F238E27FC236}">
                  <a16:creationId xmlns:a16="http://schemas.microsoft.com/office/drawing/2014/main" id="{A144ED09-DA06-491D-95A8-AB3DED4329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96" name="Freeform 22">
              <a:extLst>
                <a:ext uri="{FF2B5EF4-FFF2-40B4-BE49-F238E27FC236}">
                  <a16:creationId xmlns:a16="http://schemas.microsoft.com/office/drawing/2014/main" id="{1CB00BD2-11CD-4A38-8F38-02B0D1105E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23" name="Group 97">
            <a:extLst>
              <a:ext uri="{FF2B5EF4-FFF2-40B4-BE49-F238E27FC236}">
                <a16:creationId xmlns:a16="http://schemas.microsoft.com/office/drawing/2014/main" id="{520234FB-542E-4550-9C2F-1B56FD41A1C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99" name="Freeform 27">
              <a:extLst>
                <a:ext uri="{FF2B5EF4-FFF2-40B4-BE49-F238E27FC236}">
                  <a16:creationId xmlns:a16="http://schemas.microsoft.com/office/drawing/2014/main" id="{41FCE1F3-DEB3-47CD-90FF-7DABB4AF45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00" name="Freeform 28">
              <a:extLst>
                <a:ext uri="{FF2B5EF4-FFF2-40B4-BE49-F238E27FC236}">
                  <a16:creationId xmlns:a16="http://schemas.microsoft.com/office/drawing/2014/main" id="{5708E488-C19B-452C-B197-6F1C34F6E7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01" name="Freeform 29">
              <a:extLst>
                <a:ext uri="{FF2B5EF4-FFF2-40B4-BE49-F238E27FC236}">
                  <a16:creationId xmlns:a16="http://schemas.microsoft.com/office/drawing/2014/main" id="{89D3FD25-890E-4981-A71D-EE796873D7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02" name="Freeform 30">
              <a:extLst>
                <a:ext uri="{FF2B5EF4-FFF2-40B4-BE49-F238E27FC236}">
                  <a16:creationId xmlns:a16="http://schemas.microsoft.com/office/drawing/2014/main" id="{51B5414C-556A-47CB-8EE2-974A85A7A4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03" name="Freeform 31">
              <a:extLst>
                <a:ext uri="{FF2B5EF4-FFF2-40B4-BE49-F238E27FC236}">
                  <a16:creationId xmlns:a16="http://schemas.microsoft.com/office/drawing/2014/main" id="{1C02B20C-2B27-4B75-8AEE-A5D2E2674B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04" name="Freeform 32">
              <a:extLst>
                <a:ext uri="{FF2B5EF4-FFF2-40B4-BE49-F238E27FC236}">
                  <a16:creationId xmlns:a16="http://schemas.microsoft.com/office/drawing/2014/main" id="{54427714-F9AA-4F93-BD1D-400F1EA93F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05" name="Freeform 33">
              <a:extLst>
                <a:ext uri="{FF2B5EF4-FFF2-40B4-BE49-F238E27FC236}">
                  <a16:creationId xmlns:a16="http://schemas.microsoft.com/office/drawing/2014/main" id="{28A77D6A-9E81-497F-ABCC-2695BB5ADD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06" name="Freeform 34">
              <a:extLst>
                <a:ext uri="{FF2B5EF4-FFF2-40B4-BE49-F238E27FC236}">
                  <a16:creationId xmlns:a16="http://schemas.microsoft.com/office/drawing/2014/main" id="{2A1533BA-1478-4F7C-8E24-3F3E905050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07" name="Freeform 35">
              <a:extLst>
                <a:ext uri="{FF2B5EF4-FFF2-40B4-BE49-F238E27FC236}">
                  <a16:creationId xmlns:a16="http://schemas.microsoft.com/office/drawing/2014/main" id="{39686201-E633-40FD-A80A-1E28AD52E3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108" name="Freeform 36">
              <a:extLst>
                <a:ext uri="{FF2B5EF4-FFF2-40B4-BE49-F238E27FC236}">
                  <a16:creationId xmlns:a16="http://schemas.microsoft.com/office/drawing/2014/main" id="{76A215C2-F590-4938-810B-F8A79366C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109" name="Freeform 37">
              <a:extLst>
                <a:ext uri="{FF2B5EF4-FFF2-40B4-BE49-F238E27FC236}">
                  <a16:creationId xmlns:a16="http://schemas.microsoft.com/office/drawing/2014/main" id="{85F418E7-330D-4002-8EC8-33C1A897FF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110" name="Freeform 38">
              <a:extLst>
                <a:ext uri="{FF2B5EF4-FFF2-40B4-BE49-F238E27FC236}">
                  <a16:creationId xmlns:a16="http://schemas.microsoft.com/office/drawing/2014/main" id="{8FFE669A-54C9-4436-9566-C5A90F16DB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124" name="Rectangle 111">
            <a:extLst>
              <a:ext uri="{FF2B5EF4-FFF2-40B4-BE49-F238E27FC236}">
                <a16:creationId xmlns:a16="http://schemas.microsoft.com/office/drawing/2014/main" id="{DE91395A-2D18-4AF6-A0AC-AAA7189FE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25" name="Freeform 11">
            <a:extLst>
              <a:ext uri="{FF2B5EF4-FFF2-40B4-BE49-F238E27FC236}">
                <a16:creationId xmlns:a16="http://schemas.microsoft.com/office/drawing/2014/main" id="{A57352BE-A213-4040-BE8E-D4A925AD9D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126" name="Rectangle 115">
            <a:extLst>
              <a:ext uri="{FF2B5EF4-FFF2-40B4-BE49-F238E27FC236}">
                <a16:creationId xmlns:a16="http://schemas.microsoft.com/office/drawing/2014/main" id="{2B258D2B-6AC3-4B3A-A87C-FD7E65178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79" name="Picture 6">
            <a:extLst>
              <a:ext uri="{FF2B5EF4-FFF2-40B4-BE49-F238E27FC236}">
                <a16:creationId xmlns:a16="http://schemas.microsoft.com/office/drawing/2014/main" id="{E5301936-8877-4CEC-B365-6FCDECFFA631}"/>
              </a:ext>
            </a:extLst>
          </p:cNvPr>
          <p:cNvPicPr>
            <a:picLocks noChangeAspect="1"/>
          </p:cNvPicPr>
          <p:nvPr/>
        </p:nvPicPr>
        <p:blipFill rotWithShape="1">
          <a:blip r:embed="rId2"/>
          <a:srcRect t="4729" r="-1" b="4729"/>
          <a:stretch/>
        </p:blipFill>
        <p:spPr>
          <a:xfrm>
            <a:off x="1" y="10"/>
            <a:ext cx="7574440" cy="6857990"/>
          </a:xfrm>
          <a:prstGeom prst="rect">
            <a:avLst/>
          </a:prstGeom>
        </p:spPr>
      </p:pic>
      <p:sp>
        <p:nvSpPr>
          <p:cNvPr id="127" name="Freeform 5">
            <a:extLst>
              <a:ext uri="{FF2B5EF4-FFF2-40B4-BE49-F238E27FC236}">
                <a16:creationId xmlns:a16="http://schemas.microsoft.com/office/drawing/2014/main" id="{8D55DD8B-9BF9-4B91-A22D-2D3F2AEFF1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1" y="659027"/>
            <a:ext cx="9042690" cy="1035152"/>
          </a:xfrm>
          <a:custGeom>
            <a:avLst/>
            <a:gdLst>
              <a:gd name="T0" fmla="*/ 1900 w 1902"/>
              <a:gd name="T1" fmla="*/ 77 h 163"/>
              <a:gd name="T2" fmla="*/ 1826 w 1902"/>
              <a:gd name="T3" fmla="*/ 3 h 163"/>
              <a:gd name="T4" fmla="*/ 1825 w 1902"/>
              <a:gd name="T5" fmla="*/ 2 h 163"/>
              <a:gd name="T6" fmla="*/ 1819 w 1902"/>
              <a:gd name="T7" fmla="*/ 0 h 163"/>
              <a:gd name="T8" fmla="*/ 1363 w 1902"/>
              <a:gd name="T9" fmla="*/ 0 h 163"/>
              <a:gd name="T10" fmla="*/ 1348 w 1902"/>
              <a:gd name="T11" fmla="*/ 0 h 163"/>
              <a:gd name="T12" fmla="*/ 1225 w 1902"/>
              <a:gd name="T13" fmla="*/ 0 h 163"/>
              <a:gd name="T14" fmla="*/ 1033 w 1902"/>
              <a:gd name="T15" fmla="*/ 0 h 163"/>
              <a:gd name="T16" fmla="*/ 892 w 1902"/>
              <a:gd name="T17" fmla="*/ 0 h 163"/>
              <a:gd name="T18" fmla="*/ 786 w 1902"/>
              <a:gd name="T19" fmla="*/ 0 h 163"/>
              <a:gd name="T20" fmla="*/ 577 w 1902"/>
              <a:gd name="T21" fmla="*/ 0 h 163"/>
              <a:gd name="T22" fmla="*/ 562 w 1902"/>
              <a:gd name="T23" fmla="*/ 0 h 163"/>
              <a:gd name="T24" fmla="*/ 439 w 1902"/>
              <a:gd name="T25" fmla="*/ 0 h 163"/>
              <a:gd name="T26" fmla="*/ 106 w 1902"/>
              <a:gd name="T27" fmla="*/ 0 h 163"/>
              <a:gd name="T28" fmla="*/ 0 w 1902"/>
              <a:gd name="T29" fmla="*/ 0 h 163"/>
              <a:gd name="T30" fmla="*/ 0 w 1902"/>
              <a:gd name="T31" fmla="*/ 163 h 163"/>
              <a:gd name="T32" fmla="*/ 106 w 1902"/>
              <a:gd name="T33" fmla="*/ 163 h 163"/>
              <a:gd name="T34" fmla="*/ 439 w 1902"/>
              <a:gd name="T35" fmla="*/ 163 h 163"/>
              <a:gd name="T36" fmla="*/ 562 w 1902"/>
              <a:gd name="T37" fmla="*/ 163 h 163"/>
              <a:gd name="T38" fmla="*/ 577 w 1902"/>
              <a:gd name="T39" fmla="*/ 163 h 163"/>
              <a:gd name="T40" fmla="*/ 786 w 1902"/>
              <a:gd name="T41" fmla="*/ 163 h 163"/>
              <a:gd name="T42" fmla="*/ 892 w 1902"/>
              <a:gd name="T43" fmla="*/ 163 h 163"/>
              <a:gd name="T44" fmla="*/ 1033 w 1902"/>
              <a:gd name="T45" fmla="*/ 163 h 163"/>
              <a:gd name="T46" fmla="*/ 1225 w 1902"/>
              <a:gd name="T47" fmla="*/ 163 h 163"/>
              <a:gd name="T48" fmla="*/ 1348 w 1902"/>
              <a:gd name="T49" fmla="*/ 163 h 163"/>
              <a:gd name="T50" fmla="*/ 1363 w 1902"/>
              <a:gd name="T51" fmla="*/ 163 h 163"/>
              <a:gd name="T52" fmla="*/ 1819 w 1902"/>
              <a:gd name="T53" fmla="*/ 163 h 163"/>
              <a:gd name="T54" fmla="*/ 1825 w 1902"/>
              <a:gd name="T55" fmla="*/ 161 h 163"/>
              <a:gd name="T56" fmla="*/ 1826 w 1902"/>
              <a:gd name="T57" fmla="*/ 160 h 163"/>
              <a:gd name="T58" fmla="*/ 1900 w 1902"/>
              <a:gd name="T59" fmla="*/ 86 h 163"/>
              <a:gd name="T60" fmla="*/ 1900 w 1902"/>
              <a:gd name="T61" fmla="*/ 7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902" h="163">
                <a:moveTo>
                  <a:pt x="1900" y="77"/>
                </a:moveTo>
                <a:cubicBezTo>
                  <a:pt x="1826" y="3"/>
                  <a:pt x="1826" y="3"/>
                  <a:pt x="1826" y="3"/>
                </a:cubicBezTo>
                <a:cubicBezTo>
                  <a:pt x="1825" y="2"/>
                  <a:pt x="1825" y="2"/>
                  <a:pt x="1825" y="2"/>
                </a:cubicBezTo>
                <a:cubicBezTo>
                  <a:pt x="1823" y="1"/>
                  <a:pt x="1821" y="0"/>
                  <a:pt x="1819" y="0"/>
                </a:cubicBezTo>
                <a:cubicBezTo>
                  <a:pt x="1363" y="0"/>
                  <a:pt x="1363" y="0"/>
                  <a:pt x="1363" y="0"/>
                </a:cubicBezTo>
                <a:cubicBezTo>
                  <a:pt x="1348" y="0"/>
                  <a:pt x="1348" y="0"/>
                  <a:pt x="1348" y="0"/>
                </a:cubicBezTo>
                <a:cubicBezTo>
                  <a:pt x="1225" y="0"/>
                  <a:pt x="1225" y="0"/>
                  <a:pt x="1225" y="0"/>
                </a:cubicBezTo>
                <a:cubicBezTo>
                  <a:pt x="1033" y="0"/>
                  <a:pt x="1033" y="0"/>
                  <a:pt x="1033" y="0"/>
                </a:cubicBezTo>
                <a:cubicBezTo>
                  <a:pt x="892" y="0"/>
                  <a:pt x="892" y="0"/>
                  <a:pt x="892" y="0"/>
                </a:cubicBezTo>
                <a:cubicBezTo>
                  <a:pt x="786" y="0"/>
                  <a:pt x="786" y="0"/>
                  <a:pt x="786" y="0"/>
                </a:cubicBezTo>
                <a:cubicBezTo>
                  <a:pt x="577" y="0"/>
                  <a:pt x="577" y="0"/>
                  <a:pt x="577" y="0"/>
                </a:cubicBezTo>
                <a:cubicBezTo>
                  <a:pt x="562" y="0"/>
                  <a:pt x="562" y="0"/>
                  <a:pt x="562" y="0"/>
                </a:cubicBezTo>
                <a:cubicBezTo>
                  <a:pt x="439" y="0"/>
                  <a:pt x="439" y="0"/>
                  <a:pt x="439" y="0"/>
                </a:cubicBezTo>
                <a:cubicBezTo>
                  <a:pt x="106" y="0"/>
                  <a:pt x="106" y="0"/>
                  <a:pt x="106" y="0"/>
                </a:cubicBezTo>
                <a:cubicBezTo>
                  <a:pt x="0" y="0"/>
                  <a:pt x="0" y="0"/>
                  <a:pt x="0" y="0"/>
                </a:cubicBezTo>
                <a:cubicBezTo>
                  <a:pt x="0" y="163"/>
                  <a:pt x="0" y="163"/>
                  <a:pt x="0" y="163"/>
                </a:cubicBezTo>
                <a:cubicBezTo>
                  <a:pt x="106" y="163"/>
                  <a:pt x="106" y="163"/>
                  <a:pt x="106" y="163"/>
                </a:cubicBezTo>
                <a:cubicBezTo>
                  <a:pt x="439" y="163"/>
                  <a:pt x="439" y="163"/>
                  <a:pt x="439" y="163"/>
                </a:cubicBezTo>
                <a:cubicBezTo>
                  <a:pt x="562" y="163"/>
                  <a:pt x="562" y="163"/>
                  <a:pt x="562" y="163"/>
                </a:cubicBezTo>
                <a:cubicBezTo>
                  <a:pt x="577" y="163"/>
                  <a:pt x="577" y="163"/>
                  <a:pt x="577" y="163"/>
                </a:cubicBezTo>
                <a:cubicBezTo>
                  <a:pt x="786" y="163"/>
                  <a:pt x="786" y="163"/>
                  <a:pt x="786" y="163"/>
                </a:cubicBezTo>
                <a:cubicBezTo>
                  <a:pt x="892" y="163"/>
                  <a:pt x="892" y="163"/>
                  <a:pt x="892" y="163"/>
                </a:cubicBezTo>
                <a:cubicBezTo>
                  <a:pt x="1033" y="163"/>
                  <a:pt x="1033" y="163"/>
                  <a:pt x="1033" y="163"/>
                </a:cubicBezTo>
                <a:cubicBezTo>
                  <a:pt x="1225" y="163"/>
                  <a:pt x="1225" y="163"/>
                  <a:pt x="1225" y="163"/>
                </a:cubicBezTo>
                <a:cubicBezTo>
                  <a:pt x="1348" y="163"/>
                  <a:pt x="1348" y="163"/>
                  <a:pt x="1348" y="163"/>
                </a:cubicBezTo>
                <a:cubicBezTo>
                  <a:pt x="1363" y="163"/>
                  <a:pt x="1363" y="163"/>
                  <a:pt x="1363" y="163"/>
                </a:cubicBezTo>
                <a:cubicBezTo>
                  <a:pt x="1819" y="163"/>
                  <a:pt x="1819" y="163"/>
                  <a:pt x="1819" y="163"/>
                </a:cubicBezTo>
                <a:cubicBezTo>
                  <a:pt x="1821" y="163"/>
                  <a:pt x="1823" y="162"/>
                  <a:pt x="1825" y="161"/>
                </a:cubicBezTo>
                <a:cubicBezTo>
                  <a:pt x="1825" y="160"/>
                  <a:pt x="1825" y="160"/>
                  <a:pt x="1826" y="160"/>
                </a:cubicBezTo>
                <a:cubicBezTo>
                  <a:pt x="1900" y="86"/>
                  <a:pt x="1900" y="86"/>
                  <a:pt x="1900" y="86"/>
                </a:cubicBezTo>
                <a:cubicBezTo>
                  <a:pt x="1902" y="83"/>
                  <a:pt x="1902" y="79"/>
                  <a:pt x="1900" y="7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4" name="Τίτλος 3">
            <a:extLst>
              <a:ext uri="{FF2B5EF4-FFF2-40B4-BE49-F238E27FC236}">
                <a16:creationId xmlns:a16="http://schemas.microsoft.com/office/drawing/2014/main" id="{D45154EC-65F4-4087-BF88-D068B82247E5}"/>
              </a:ext>
            </a:extLst>
          </p:cNvPr>
          <p:cNvSpPr>
            <a:spLocks noGrp="1"/>
          </p:cNvSpPr>
          <p:nvPr>
            <p:ph type="title"/>
          </p:nvPr>
        </p:nvSpPr>
        <p:spPr>
          <a:xfrm>
            <a:off x="541867" y="787400"/>
            <a:ext cx="7145866" cy="778933"/>
          </a:xfrm>
        </p:spPr>
        <p:txBody>
          <a:bodyPr vert="horz" lIns="91440" tIns="45720" rIns="91440" bIns="45720" rtlCol="0" anchor="ctr">
            <a:normAutofit/>
          </a:bodyPr>
          <a:lstStyle/>
          <a:p>
            <a:r>
              <a:rPr lang="en-US" sz="3200">
                <a:solidFill>
                  <a:srgbClr val="FEFFFF"/>
                </a:solidFill>
              </a:rPr>
              <a:t>ΣΥΓΧΡΟΝΗ ΣΥΖΗΤΗΣΗ</a:t>
            </a:r>
          </a:p>
        </p:txBody>
      </p:sp>
      <p:sp>
        <p:nvSpPr>
          <p:cNvPr id="5" name="Θέση κειμένου 4">
            <a:extLst>
              <a:ext uri="{FF2B5EF4-FFF2-40B4-BE49-F238E27FC236}">
                <a16:creationId xmlns:a16="http://schemas.microsoft.com/office/drawing/2014/main" id="{A4C0D8DE-112B-4DA9-92F6-DB0EA30FDD63}"/>
              </a:ext>
            </a:extLst>
          </p:cNvPr>
          <p:cNvSpPr>
            <a:spLocks noGrp="1"/>
          </p:cNvSpPr>
          <p:nvPr>
            <p:ph type="body" sz="half" idx="2"/>
          </p:nvPr>
        </p:nvSpPr>
        <p:spPr>
          <a:xfrm>
            <a:off x="7860770" y="2017668"/>
            <a:ext cx="3750205" cy="3857816"/>
          </a:xfrm>
        </p:spPr>
        <p:txBody>
          <a:bodyPr vert="horz" lIns="91440" tIns="45720" rIns="91440" bIns="45720" rtlCol="0">
            <a:normAutofit/>
          </a:bodyPr>
          <a:lstStyle/>
          <a:p>
            <a:pPr>
              <a:buFont typeface="Wingdings 3" charset="2"/>
              <a:buChar char=""/>
            </a:pPr>
            <a:r>
              <a:rPr lang="en-US" dirty="0">
                <a:solidFill>
                  <a:schemeClr val="tx1">
                    <a:lumMod val="95000"/>
                    <a:lumOff val="5000"/>
                  </a:schemeClr>
                </a:solidFill>
              </a:rPr>
              <a:t>Ο </a:t>
            </a:r>
            <a:r>
              <a:rPr lang="en-US" dirty="0" err="1">
                <a:solidFill>
                  <a:schemeClr val="tx1">
                    <a:lumMod val="95000"/>
                    <a:lumOff val="5000"/>
                  </a:schemeClr>
                </a:solidFill>
              </a:rPr>
              <a:t>τρό</a:t>
            </a:r>
            <a:r>
              <a:rPr lang="en-US" dirty="0">
                <a:solidFill>
                  <a:schemeClr val="tx1">
                    <a:lumMod val="95000"/>
                    <a:lumOff val="5000"/>
                  </a:schemeClr>
                </a:solidFill>
              </a:rPr>
              <a:t>πος με τον οποίο το σύγχρονο υποκείμενο στοχάζεται την ελευθερία του μπορεί να συμβιβάζεται ακόμα με αυτόν τον τρόπο οργάνωσης της ηθικής της συνείδησης; Είναι η σημερινή δυναμική των κοινωνιών διαφορετική;</a:t>
            </a:r>
            <a:r>
              <a:rPr lang="el-GR" dirty="0">
                <a:solidFill>
                  <a:schemeClr val="tx1">
                    <a:lumMod val="95000"/>
                    <a:lumOff val="5000"/>
                  </a:schemeClr>
                </a:solidFill>
              </a:rPr>
              <a:t> </a:t>
            </a:r>
          </a:p>
          <a:p>
            <a:pPr marL="0" indent="0"/>
            <a:r>
              <a:rPr lang="el-GR" dirty="0">
                <a:solidFill>
                  <a:schemeClr val="tx1">
                    <a:lumMod val="95000"/>
                    <a:lumOff val="5000"/>
                  </a:schemeClr>
                </a:solidFill>
              </a:rPr>
              <a:t>ΕΊΝΑΙ Η ΗΘΙΚΗ ΤΟΥ ΚΑΘΗΚΟΝΤΟΣ ΞΕΠΕΡΑΣΜΕΝΗ;</a:t>
            </a:r>
            <a:endParaRPr lang="en-US" dirty="0">
              <a:solidFill>
                <a:schemeClr val="tx1">
                  <a:lumMod val="95000"/>
                  <a:lumOff val="5000"/>
                </a:schemeClr>
              </a:solidFill>
            </a:endParaRPr>
          </a:p>
        </p:txBody>
      </p:sp>
    </p:spTree>
    <p:extLst>
      <p:ext uri="{BB962C8B-B14F-4D97-AF65-F5344CB8AC3E}">
        <p14:creationId xmlns:p14="http://schemas.microsoft.com/office/powerpoint/2010/main" val="23486929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66" name="Rectangle 59">
            <a:extLst>
              <a:ext uri="{FF2B5EF4-FFF2-40B4-BE49-F238E27FC236}">
                <a16:creationId xmlns:a16="http://schemas.microsoft.com/office/drawing/2014/main" id="{A3D9AEEE-1CCD-43C0-BA3E-16D60A6E23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3F464322-3E74-4955-8BF6-56862679790D}"/>
              </a:ext>
            </a:extLst>
          </p:cNvPr>
          <p:cNvSpPr>
            <a:spLocks noGrp="1"/>
          </p:cNvSpPr>
          <p:nvPr>
            <p:ph type="title"/>
          </p:nvPr>
        </p:nvSpPr>
        <p:spPr>
          <a:xfrm>
            <a:off x="1220658" y="1826770"/>
            <a:ext cx="2454052" cy="3029344"/>
          </a:xfrm>
        </p:spPr>
        <p:txBody>
          <a:bodyPr>
            <a:normAutofit/>
          </a:bodyPr>
          <a:lstStyle/>
          <a:p>
            <a:pPr>
              <a:lnSpc>
                <a:spcPct val="90000"/>
              </a:lnSpc>
            </a:pPr>
            <a:r>
              <a:rPr lang="el-GR" sz="2200" dirty="0">
                <a:solidFill>
                  <a:schemeClr val="bg1"/>
                </a:solidFill>
              </a:rPr>
              <a:t>ΣΤΟΧΑΣΜΟΣ ΓΙΑ ΤΗΝ ΠΟΡΕΙΑ ΤΗΣ ΗΘΙΚΗΣ ΣΥΝΕΙΔΗΣΗΣ ΜΕ ΒΑΣΗ ΔΥΟ ΠΕΠΟΙΘΗΣΕΙΣ και ΤΡΕΙΣ ΕΠΟΧΕΣ ΗΘΙΚΗΣ:</a:t>
            </a:r>
          </a:p>
        </p:txBody>
      </p:sp>
      <p:sp>
        <p:nvSpPr>
          <p:cNvPr id="67" name="Freeform 11">
            <a:extLst>
              <a:ext uri="{FF2B5EF4-FFF2-40B4-BE49-F238E27FC236}">
                <a16:creationId xmlns:a16="http://schemas.microsoft.com/office/drawing/2014/main" id="{60F880A6-33D3-4EEC-A780-B73559B9F2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68" name="Rectangle 63">
            <a:extLst>
              <a:ext uri="{FF2B5EF4-FFF2-40B4-BE49-F238E27FC236}">
                <a16:creationId xmlns:a16="http://schemas.microsoft.com/office/drawing/2014/main" id="{2C6246ED-0535-4496-A8F6-1E80CC4EB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Θέση περιεχομένου 2">
            <a:extLst>
              <a:ext uri="{FF2B5EF4-FFF2-40B4-BE49-F238E27FC236}">
                <a16:creationId xmlns:a16="http://schemas.microsoft.com/office/drawing/2014/main" id="{885FCC70-A1BD-48CB-96AC-319AB749D045}"/>
              </a:ext>
            </a:extLst>
          </p:cNvPr>
          <p:cNvGraphicFramePr>
            <a:graphicFrameLocks noGrp="1"/>
          </p:cNvGraphicFramePr>
          <p:nvPr>
            <p:ph idx="1"/>
            <p:extLst>
              <p:ext uri="{D42A27DB-BD31-4B8C-83A1-F6EECF244321}">
                <p14:modId xmlns:p14="http://schemas.microsoft.com/office/powerpoint/2010/main" val="2281938768"/>
              </p:ext>
            </p:extLst>
          </p:nvPr>
        </p:nvGraphicFramePr>
        <p:xfrm>
          <a:off x="4713144" y="641551"/>
          <a:ext cx="6832212" cy="5264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35688305"/>
      </p:ext>
    </p:extLst>
  </p:cSld>
  <p:clrMapOvr>
    <a:masterClrMapping/>
  </p:clrMapOvr>
</p:sld>
</file>

<file path=ppt/theme/theme1.xml><?xml version="1.0" encoding="utf-8"?>
<a:theme xmlns:a="http://schemas.openxmlformats.org/drawingml/2006/main" name="Θρόισμα">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Office Theme</Template>
  <TotalTime>7</TotalTime>
  <Words>638</Words>
  <Application>Microsoft Office PowerPoint</Application>
  <PresentationFormat>Ευρεία οθόνη</PresentationFormat>
  <Paragraphs>45</Paragraphs>
  <Slides>11</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11</vt:i4>
      </vt:variant>
    </vt:vector>
  </HeadingPairs>
  <TitlesOfParts>
    <vt:vector size="15" baseType="lpstr">
      <vt:lpstr>Arial</vt:lpstr>
      <vt:lpstr>Century Gothic</vt:lpstr>
      <vt:lpstr>Wingdings 3</vt:lpstr>
      <vt:lpstr>Θρόισμα</vt:lpstr>
      <vt:lpstr>ΚΑΘΗΚΟΝ</vt:lpstr>
      <vt:lpstr>ΗΘΙΚΗ ΤΟΥ ΚΑΘΗΚΟΝΤΟΣ</vt:lpstr>
      <vt:lpstr>ΘΕΜΕΛΙΩΣΗ ΤΟΥ ΚΑΘΗΚΟΝΤΟΣ:</vt:lpstr>
      <vt:lpstr>Η ΚΑΘΟΛΙΚΟΤΗΤΑ ΩΣ ΚΡΙΤΗΡΙΟ ΟΡΘΟΤΗΤΑΣ: ΕΠΙΚΛΗΣΗ ΣΤΗΝ ΑΡΧΗ ΤΗΣ ΓΕΝΙΚΕΥΣΗΣ</vt:lpstr>
      <vt:lpstr>ΗΘΙΚΗ ΤΟΥ ΚΑΘΗΚΟΝΤΟΣ ΩΣ ΗΘΙΚΗ ΤΗΣ ΕΛΕΥΘΕΡΙΑΣ</vt:lpstr>
      <vt:lpstr>ΕΦΑΡΜΟΓΕΣ</vt:lpstr>
      <vt:lpstr>ΟΡΙΣΜΟΣ ΚΑΙ ΠΕΡΙΕΧΟΜΕΝΟ  ΤΟΥ ΚΑΝΤΙΑΝΟΥ ΣΚΟΠΟΥ</vt:lpstr>
      <vt:lpstr>ΣΥΓΧΡΟΝΗ ΣΥΖΗΤΗΣΗ</vt:lpstr>
      <vt:lpstr>ΣΤΟΧΑΣΜΟΣ ΓΙΑ ΤΗΝ ΠΟΡΕΙΑ ΤΗΣ ΗΘΙΚΗΣ ΣΥΝΕΙΔΗΣΗΣ ΜΕ ΒΑΣΗ ΔΥΟ ΠΕΠΟΙΘΗΣΕΙΣ και ΤΡΕΙΣ ΕΠΟΧΕΣ ΗΘΙΚΗΣ:</vt:lpstr>
      <vt:lpstr>ΤΟ ΚΑΘΗΚΟΝ ΜΕΤΑΞΥ ΑΥΤΟΝΟΜΙΑΣ ΚΑΙ ΑΝΕΞΑΡΤΗΣΙΑΣ</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ΚΑΘΗΚΟΝ</dc:title>
  <dc:creator>Φωτεινή Κυριακού</dc:creator>
  <cp:lastModifiedBy>Φωτεινή Κυριακού</cp:lastModifiedBy>
  <cp:revision>1</cp:revision>
  <dcterms:created xsi:type="dcterms:W3CDTF">2020-12-13T20:47:17Z</dcterms:created>
  <dcterms:modified xsi:type="dcterms:W3CDTF">2020-12-17T19:43:45Z</dcterms:modified>
</cp:coreProperties>
</file>