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4" r:id="rId8"/>
    <p:sldId id="265" r:id="rId9"/>
    <p:sldId id="262" r:id="rId10"/>
    <p:sldId id="266" r:id="rId11"/>
    <p:sldId id="263" r:id="rId12"/>
    <p:sldId id="267" r:id="rId13"/>
    <p:sldId id="268"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9003EB-C3AB-42D1-BBD5-E703A6BA345A}" v="35" dt="2020-11-23T07:30:14.7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8" d="100"/>
          <a:sy n="98" d="100"/>
        </p:scale>
        <p:origin x="110"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Φωτεινή Κυριακού" userId="70667911f1c7cc56" providerId="LiveId" clId="{209003EB-C3AB-42D1-BBD5-E703A6BA345A}"/>
    <pc:docChg chg="undo custSel mod addSld delSld modSld sldOrd">
      <pc:chgData name="Φωτεινή Κυριακού" userId="70667911f1c7cc56" providerId="LiveId" clId="{209003EB-C3AB-42D1-BBD5-E703A6BA345A}" dt="2020-11-23T07:30:14.708" v="5962"/>
      <pc:docMkLst>
        <pc:docMk/>
      </pc:docMkLst>
      <pc:sldChg chg="addSp delSp delDesignElem">
        <pc:chgData name="Φωτεινή Κυριακού" userId="70667911f1c7cc56" providerId="LiveId" clId="{209003EB-C3AB-42D1-BBD5-E703A6BA345A}" dt="2020-11-22T19:01:51.438" v="5922"/>
        <pc:sldMkLst>
          <pc:docMk/>
          <pc:sldMk cId="2325122232" sldId="256"/>
        </pc:sldMkLst>
        <pc:spChg chg="add del">
          <ac:chgData name="Φωτεινή Κυριακού" userId="70667911f1c7cc56" providerId="LiveId" clId="{209003EB-C3AB-42D1-BBD5-E703A6BA345A}" dt="2020-11-22T19:01:51.438" v="5922"/>
          <ac:spMkLst>
            <pc:docMk/>
            <pc:sldMk cId="2325122232" sldId="256"/>
            <ac:spMk id="9" creationId="{1B93C5AE-14C9-4083-952B-2F7867A88E08}"/>
          </ac:spMkLst>
        </pc:spChg>
        <pc:spChg chg="add del">
          <ac:chgData name="Φωτεινή Κυριακού" userId="70667911f1c7cc56" providerId="LiveId" clId="{209003EB-C3AB-42D1-BBD5-E703A6BA345A}" dt="2020-11-22T19:01:51.438" v="5922"/>
          <ac:spMkLst>
            <pc:docMk/>
            <pc:sldMk cId="2325122232" sldId="256"/>
            <ac:spMk id="11" creationId="{613A7816-7DCB-41F4-BC7A-CB944B731886}"/>
          </ac:spMkLst>
        </pc:spChg>
        <pc:cxnChg chg="add del">
          <ac:chgData name="Φωτεινή Κυριακού" userId="70667911f1c7cc56" providerId="LiveId" clId="{209003EB-C3AB-42D1-BBD5-E703A6BA345A}" dt="2020-11-22T19:01:51.438" v="5922"/>
          <ac:cxnSpMkLst>
            <pc:docMk/>
            <pc:sldMk cId="2325122232" sldId="256"/>
            <ac:cxnSpMk id="13" creationId="{ECF3C8EB-1217-4C14-80B7-0EFF5607E8E5}"/>
          </ac:cxnSpMkLst>
        </pc:cxnChg>
        <pc:cxnChg chg="add del">
          <ac:chgData name="Φωτεινή Κυριακού" userId="70667911f1c7cc56" providerId="LiveId" clId="{209003EB-C3AB-42D1-BBD5-E703A6BA345A}" dt="2020-11-22T19:01:51.438" v="5922"/>
          <ac:cxnSpMkLst>
            <pc:docMk/>
            <pc:sldMk cId="2325122232" sldId="256"/>
            <ac:cxnSpMk id="15" creationId="{F6668D2B-1DF6-4B11-A395-998ACC428257}"/>
          </ac:cxnSpMkLst>
        </pc:cxnChg>
      </pc:sldChg>
      <pc:sldChg chg="addSp delSp delDesignElem">
        <pc:chgData name="Φωτεινή Κυριακού" userId="70667911f1c7cc56" providerId="LiveId" clId="{209003EB-C3AB-42D1-BBD5-E703A6BA345A}" dt="2020-11-22T19:01:51.438" v="5922"/>
        <pc:sldMkLst>
          <pc:docMk/>
          <pc:sldMk cId="2100632864" sldId="257"/>
        </pc:sldMkLst>
        <pc:spChg chg="add del">
          <ac:chgData name="Φωτεινή Κυριακού" userId="70667911f1c7cc56" providerId="LiveId" clId="{209003EB-C3AB-42D1-BBD5-E703A6BA345A}" dt="2020-11-22T19:01:51.438" v="5922"/>
          <ac:spMkLst>
            <pc:docMk/>
            <pc:sldMk cId="2100632864" sldId="257"/>
            <ac:spMk id="19" creationId="{CFF384FA-A314-44A7-A8D0-A5B072C068D7}"/>
          </ac:spMkLst>
        </pc:spChg>
        <pc:spChg chg="add del">
          <ac:chgData name="Φωτεινή Κυριακού" userId="70667911f1c7cc56" providerId="LiveId" clId="{209003EB-C3AB-42D1-BBD5-E703A6BA345A}" dt="2020-11-22T19:01:51.438" v="5922"/>
          <ac:spMkLst>
            <pc:docMk/>
            <pc:sldMk cId="2100632864" sldId="257"/>
            <ac:spMk id="21" creationId="{4EF099B5-BAEA-4A20-8488-A0A5F0C828D6}"/>
          </ac:spMkLst>
        </pc:spChg>
        <pc:cxnChg chg="add del">
          <ac:chgData name="Φωτεινή Κυριακού" userId="70667911f1c7cc56" providerId="LiveId" clId="{209003EB-C3AB-42D1-BBD5-E703A6BA345A}" dt="2020-11-22T19:01:51.438" v="5922"/>
          <ac:cxnSpMkLst>
            <pc:docMk/>
            <pc:sldMk cId="2100632864" sldId="257"/>
            <ac:cxnSpMk id="23" creationId="{E319365C-02DA-4B2B-8177-5500163F3B79}"/>
          </ac:cxnSpMkLst>
        </pc:cxnChg>
        <pc:cxnChg chg="add del">
          <ac:chgData name="Φωτεινή Κυριακού" userId="70667911f1c7cc56" providerId="LiveId" clId="{209003EB-C3AB-42D1-BBD5-E703A6BA345A}" dt="2020-11-22T19:01:51.438" v="5922"/>
          <ac:cxnSpMkLst>
            <pc:docMk/>
            <pc:sldMk cId="2100632864" sldId="257"/>
            <ac:cxnSpMk id="25" creationId="{30323B95-7B69-4BC0-9E82-B6B0409CC71C}"/>
          </ac:cxnSpMkLst>
        </pc:cxnChg>
      </pc:sldChg>
      <pc:sldChg chg="addSp delSp modSp mod setBg">
        <pc:chgData name="Φωτεινή Κυριακού" userId="70667911f1c7cc56" providerId="LiveId" clId="{209003EB-C3AB-42D1-BBD5-E703A6BA345A}" dt="2020-11-22T19:04:06.124" v="5937" actId="26606"/>
        <pc:sldMkLst>
          <pc:docMk/>
          <pc:sldMk cId="226303874" sldId="258"/>
        </pc:sldMkLst>
        <pc:spChg chg="mod">
          <ac:chgData name="Φωτεινή Κυριακού" userId="70667911f1c7cc56" providerId="LiveId" clId="{209003EB-C3AB-42D1-BBD5-E703A6BA345A}" dt="2020-11-22T19:04:06.124" v="5937" actId="26606"/>
          <ac:spMkLst>
            <pc:docMk/>
            <pc:sldMk cId="226303874" sldId="258"/>
            <ac:spMk id="2" creationId="{41AA81A3-3BC0-4C8F-8568-B802EC8D98A4}"/>
          </ac:spMkLst>
        </pc:spChg>
        <pc:spChg chg="del mod">
          <ac:chgData name="Φωτεινή Κυριακού" userId="70667911f1c7cc56" providerId="LiveId" clId="{209003EB-C3AB-42D1-BBD5-E703A6BA345A}" dt="2020-11-22T19:04:06.124" v="5937" actId="26606"/>
          <ac:spMkLst>
            <pc:docMk/>
            <pc:sldMk cId="226303874" sldId="258"/>
            <ac:spMk id="3" creationId="{9A947CE8-42A7-49B3-8142-6AFCF8F7023F}"/>
          </ac:spMkLst>
        </pc:spChg>
        <pc:spChg chg="add">
          <ac:chgData name="Φωτεινή Κυριακού" userId="70667911f1c7cc56" providerId="LiveId" clId="{209003EB-C3AB-42D1-BBD5-E703A6BA345A}" dt="2020-11-22T19:04:06.124" v="5937" actId="26606"/>
          <ac:spMkLst>
            <pc:docMk/>
            <pc:sldMk cId="226303874" sldId="258"/>
            <ac:spMk id="9" creationId="{928AB2B1-D99F-4218-ADF7-E10BA38E2404}"/>
          </ac:spMkLst>
        </pc:spChg>
        <pc:spChg chg="add">
          <ac:chgData name="Φωτεινή Κυριακού" userId="70667911f1c7cc56" providerId="LiveId" clId="{209003EB-C3AB-42D1-BBD5-E703A6BA345A}" dt="2020-11-22T19:04:06.124" v="5937" actId="26606"/>
          <ac:spMkLst>
            <pc:docMk/>
            <pc:sldMk cId="226303874" sldId="258"/>
            <ac:spMk id="11" creationId="{87C3BBF4-07B5-4EB8-B146-181AFFDB7ACE}"/>
          </ac:spMkLst>
        </pc:spChg>
        <pc:spChg chg="add">
          <ac:chgData name="Φωτεινή Κυριακού" userId="70667911f1c7cc56" providerId="LiveId" clId="{209003EB-C3AB-42D1-BBD5-E703A6BA345A}" dt="2020-11-22T19:04:06.124" v="5937" actId="26606"/>
          <ac:spMkLst>
            <pc:docMk/>
            <pc:sldMk cId="226303874" sldId="258"/>
            <ac:spMk id="13" creationId="{5D2C9D40-D12D-498A-8DD1-4756164BCA6F}"/>
          </ac:spMkLst>
        </pc:spChg>
        <pc:graphicFrameChg chg="add">
          <ac:chgData name="Φωτεινή Κυριακού" userId="70667911f1c7cc56" providerId="LiveId" clId="{209003EB-C3AB-42D1-BBD5-E703A6BA345A}" dt="2020-11-22T19:04:06.124" v="5937" actId="26606"/>
          <ac:graphicFrameMkLst>
            <pc:docMk/>
            <pc:sldMk cId="226303874" sldId="258"/>
            <ac:graphicFrameMk id="5" creationId="{49519CBF-9131-4C68-BCE3-E517C839DBEB}"/>
          </ac:graphicFrameMkLst>
        </pc:graphicFrameChg>
        <pc:cxnChg chg="add">
          <ac:chgData name="Φωτεινή Κυριακού" userId="70667911f1c7cc56" providerId="LiveId" clId="{209003EB-C3AB-42D1-BBD5-E703A6BA345A}" dt="2020-11-22T19:04:06.124" v="5937" actId="26606"/>
          <ac:cxnSpMkLst>
            <pc:docMk/>
            <pc:sldMk cId="226303874" sldId="258"/>
            <ac:cxnSpMk id="15" creationId="{F34AB790-1C05-462A-B7B9-A7D87A55DE80}"/>
          </ac:cxnSpMkLst>
        </pc:cxnChg>
        <pc:cxnChg chg="add">
          <ac:chgData name="Φωτεινή Κυριακού" userId="70667911f1c7cc56" providerId="LiveId" clId="{209003EB-C3AB-42D1-BBD5-E703A6BA345A}" dt="2020-11-22T19:04:06.124" v="5937" actId="26606"/>
          <ac:cxnSpMkLst>
            <pc:docMk/>
            <pc:sldMk cId="226303874" sldId="258"/>
            <ac:cxnSpMk id="17" creationId="{CBB5A84F-60BF-43AE-B548-9FA20559C728}"/>
          </ac:cxnSpMkLst>
        </pc:cxnChg>
      </pc:sldChg>
      <pc:sldChg chg="addSp delSp modSp add mod setBg">
        <pc:chgData name="Φωτεινή Κυριακού" userId="70667911f1c7cc56" providerId="LiveId" clId="{209003EB-C3AB-42D1-BBD5-E703A6BA345A}" dt="2020-11-22T19:03:19.350" v="5936" actId="26606"/>
        <pc:sldMkLst>
          <pc:docMk/>
          <pc:sldMk cId="1668830003" sldId="259"/>
        </pc:sldMkLst>
        <pc:spChg chg="mod">
          <ac:chgData name="Φωτεινή Κυριακού" userId="70667911f1c7cc56" providerId="LiveId" clId="{209003EB-C3AB-42D1-BBD5-E703A6BA345A}" dt="2020-11-22T19:03:19.350" v="5936" actId="26606"/>
          <ac:spMkLst>
            <pc:docMk/>
            <pc:sldMk cId="1668830003" sldId="259"/>
            <ac:spMk id="2" creationId="{710D984D-30B4-46B2-8CB5-C51107B60ED3}"/>
          </ac:spMkLst>
        </pc:spChg>
        <pc:spChg chg="mod">
          <ac:chgData name="Φωτεινή Κυριακού" userId="70667911f1c7cc56" providerId="LiveId" clId="{209003EB-C3AB-42D1-BBD5-E703A6BA345A}" dt="2020-11-22T19:03:19.350" v="5936" actId="26606"/>
          <ac:spMkLst>
            <pc:docMk/>
            <pc:sldMk cId="1668830003" sldId="259"/>
            <ac:spMk id="3" creationId="{B7E63089-5A4E-49ED-96B8-91B9B8319A85}"/>
          </ac:spMkLst>
        </pc:spChg>
        <pc:spChg chg="add del">
          <ac:chgData name="Φωτεινή Κυριακού" userId="70667911f1c7cc56" providerId="LiveId" clId="{209003EB-C3AB-42D1-BBD5-E703A6BA345A}" dt="2020-11-22T19:03:19.350" v="5936" actId="26606"/>
          <ac:spMkLst>
            <pc:docMk/>
            <pc:sldMk cId="1668830003" sldId="259"/>
            <ac:spMk id="8" creationId="{FC6E7DB3-E925-4A81-94F4-35A389B63293}"/>
          </ac:spMkLst>
        </pc:spChg>
        <pc:spChg chg="add del">
          <ac:chgData name="Φωτεινή Κυριακού" userId="70667911f1c7cc56" providerId="LiveId" clId="{209003EB-C3AB-42D1-BBD5-E703A6BA345A}" dt="2020-11-22T19:03:19.350" v="5936" actId="26606"/>
          <ac:spMkLst>
            <pc:docMk/>
            <pc:sldMk cId="1668830003" sldId="259"/>
            <ac:spMk id="10" creationId="{1E90B907-A308-4E3D-8DC0-142BCC70A68E}"/>
          </ac:spMkLst>
        </pc:spChg>
        <pc:cxnChg chg="add del">
          <ac:chgData name="Φωτεινή Κυριακού" userId="70667911f1c7cc56" providerId="LiveId" clId="{209003EB-C3AB-42D1-BBD5-E703A6BA345A}" dt="2020-11-22T19:03:19.350" v="5936" actId="26606"/>
          <ac:cxnSpMkLst>
            <pc:docMk/>
            <pc:sldMk cId="1668830003" sldId="259"/>
            <ac:cxnSpMk id="12" creationId="{8BD3B569-D237-4ADB-B54B-2D22E3544A37}"/>
          </ac:cxnSpMkLst>
        </pc:cxnChg>
      </pc:sldChg>
      <pc:sldChg chg="addSp delSp modSp add">
        <pc:chgData name="Φωτεινή Κυριακού" userId="70667911f1c7cc56" providerId="LiveId" clId="{209003EB-C3AB-42D1-BBD5-E703A6BA345A}" dt="2020-11-22T19:01:51.438" v="5922"/>
        <pc:sldMkLst>
          <pc:docMk/>
          <pc:sldMk cId="360784431" sldId="260"/>
        </pc:sldMkLst>
        <pc:spChg chg="del">
          <ac:chgData name="Φωτεινή Κυριακού" userId="70667911f1c7cc56" providerId="LiveId" clId="{209003EB-C3AB-42D1-BBD5-E703A6BA345A}" dt="2020-11-08T18:59:48.170" v="1218" actId="478"/>
          <ac:spMkLst>
            <pc:docMk/>
            <pc:sldMk cId="360784431" sldId="260"/>
            <ac:spMk id="2" creationId="{EA99510E-F250-4FF5-959A-AC0903159597}"/>
          </ac:spMkLst>
        </pc:spChg>
        <pc:spChg chg="mod">
          <ac:chgData name="Φωτεινή Κυριακού" userId="70667911f1c7cc56" providerId="LiveId" clId="{209003EB-C3AB-42D1-BBD5-E703A6BA345A}" dt="2020-11-13T08:02:38.115" v="2084" actId="1076"/>
          <ac:spMkLst>
            <pc:docMk/>
            <pc:sldMk cId="360784431" sldId="260"/>
            <ac:spMk id="3" creationId="{F1B4A33E-D049-4CC6-A23B-C70E9E493B1E}"/>
          </ac:spMkLst>
        </pc:spChg>
        <pc:spChg chg="mod">
          <ac:chgData name="Φωτεινή Κυριακού" userId="70667911f1c7cc56" providerId="LiveId" clId="{209003EB-C3AB-42D1-BBD5-E703A6BA345A}" dt="2020-11-22T19:01:51.438" v="5922"/>
          <ac:spMkLst>
            <pc:docMk/>
            <pc:sldMk cId="360784431" sldId="260"/>
            <ac:spMk id="4" creationId="{57576416-42AD-4C5B-9AE1-257500790A9F}"/>
          </ac:spMkLst>
        </pc:spChg>
        <pc:spChg chg="mod">
          <ac:chgData name="Φωτεινή Κυριακού" userId="70667911f1c7cc56" providerId="LiveId" clId="{209003EB-C3AB-42D1-BBD5-E703A6BA345A}" dt="2020-11-13T08:01:56.973" v="2080" actId="20577"/>
          <ac:spMkLst>
            <pc:docMk/>
            <pc:sldMk cId="360784431" sldId="260"/>
            <ac:spMk id="5" creationId="{2134E6F0-2297-436D-8E58-BEE05E9FE27E}"/>
          </ac:spMkLst>
        </pc:spChg>
        <pc:spChg chg="mod">
          <ac:chgData name="Φωτεινή Κυριακού" userId="70667911f1c7cc56" providerId="LiveId" clId="{209003EB-C3AB-42D1-BBD5-E703A6BA345A}" dt="2020-11-22T19:01:51.438" v="5922"/>
          <ac:spMkLst>
            <pc:docMk/>
            <pc:sldMk cId="360784431" sldId="260"/>
            <ac:spMk id="6" creationId="{D6030D72-7809-49A0-9C76-5995C9E81545}"/>
          </ac:spMkLst>
        </pc:spChg>
        <pc:spChg chg="add mod">
          <ac:chgData name="Φωτεινή Κυριακού" userId="70667911f1c7cc56" providerId="LiveId" clId="{209003EB-C3AB-42D1-BBD5-E703A6BA345A}" dt="2020-11-13T08:06:28.865" v="2327" actId="20577"/>
          <ac:spMkLst>
            <pc:docMk/>
            <pc:sldMk cId="360784431" sldId="260"/>
            <ac:spMk id="7" creationId="{FAD21E54-38BA-492D-B73C-B2D60E703A43}"/>
          </ac:spMkLst>
        </pc:spChg>
        <pc:picChg chg="add del mod">
          <ac:chgData name="Φωτεινή Κυριακού" userId="70667911f1c7cc56" providerId="LiveId" clId="{209003EB-C3AB-42D1-BBD5-E703A6BA345A}" dt="2020-11-13T08:04:17.898" v="2091"/>
          <ac:picMkLst>
            <pc:docMk/>
            <pc:sldMk cId="360784431" sldId="260"/>
            <ac:picMk id="2" creationId="{6CC3807C-F52B-4FF8-84D6-C578D57C12FF}"/>
          </ac:picMkLst>
        </pc:picChg>
      </pc:sldChg>
      <pc:sldChg chg="add del">
        <pc:chgData name="Φωτεινή Κυριακού" userId="70667911f1c7cc56" providerId="LiveId" clId="{209003EB-C3AB-42D1-BBD5-E703A6BA345A}" dt="2020-11-08T18:52:09.147" v="768"/>
        <pc:sldMkLst>
          <pc:docMk/>
          <pc:sldMk cId="1669304568" sldId="260"/>
        </pc:sldMkLst>
      </pc:sldChg>
      <pc:sldChg chg="add del">
        <pc:chgData name="Φωτεινή Κυριακού" userId="70667911f1c7cc56" providerId="LiveId" clId="{209003EB-C3AB-42D1-BBD5-E703A6BA345A}" dt="2020-11-08T18:52:18.012" v="770"/>
        <pc:sldMkLst>
          <pc:docMk/>
          <pc:sldMk cId="3894907169" sldId="260"/>
        </pc:sldMkLst>
      </pc:sldChg>
      <pc:sldChg chg="addSp delSp modSp add">
        <pc:chgData name="Φωτεινή Κυριακού" userId="70667911f1c7cc56" providerId="LiveId" clId="{209003EB-C3AB-42D1-BBD5-E703A6BA345A}" dt="2020-11-08T19:15:04.975" v="1505" actId="20577"/>
        <pc:sldMkLst>
          <pc:docMk/>
          <pc:sldMk cId="4069224836" sldId="261"/>
        </pc:sldMkLst>
        <pc:spChg chg="mod">
          <ac:chgData name="Φωτεινή Κυριακού" userId="70667911f1c7cc56" providerId="LiveId" clId="{209003EB-C3AB-42D1-BBD5-E703A6BA345A}" dt="2020-11-08T19:12:51.427" v="1482" actId="14100"/>
          <ac:spMkLst>
            <pc:docMk/>
            <pc:sldMk cId="4069224836" sldId="261"/>
            <ac:spMk id="2" creationId="{4194B213-BD40-4EEB-9E15-77E61EFC1855}"/>
          </ac:spMkLst>
        </pc:spChg>
        <pc:spChg chg="mod">
          <ac:chgData name="Φωτεινή Κυριακού" userId="70667911f1c7cc56" providerId="LiveId" clId="{209003EB-C3AB-42D1-BBD5-E703A6BA345A}" dt="2020-11-08T19:15:04.975" v="1505" actId="20577"/>
          <ac:spMkLst>
            <pc:docMk/>
            <pc:sldMk cId="4069224836" sldId="261"/>
            <ac:spMk id="3" creationId="{F3164F1C-8392-4163-8001-55B411E6F704}"/>
          </ac:spMkLst>
        </pc:spChg>
        <pc:spChg chg="add del">
          <ac:chgData name="Φωτεινή Κυριακού" userId="70667911f1c7cc56" providerId="LiveId" clId="{209003EB-C3AB-42D1-BBD5-E703A6BA345A}" dt="2020-11-08T19:13:13.595" v="1487"/>
          <ac:spMkLst>
            <pc:docMk/>
            <pc:sldMk cId="4069224836" sldId="261"/>
            <ac:spMk id="4" creationId="{5BC333A0-18EC-4296-BD4F-8E874D48A6C3}"/>
          </ac:spMkLst>
        </pc:spChg>
      </pc:sldChg>
      <pc:sldChg chg="addSp delSp modSp add mod setBg">
        <pc:chgData name="Φωτεινή Κυριακού" userId="70667911f1c7cc56" providerId="LiveId" clId="{209003EB-C3AB-42D1-BBD5-E703A6BA345A}" dt="2020-11-22T19:02:50.312" v="5933" actId="20577"/>
        <pc:sldMkLst>
          <pc:docMk/>
          <pc:sldMk cId="935501775" sldId="262"/>
        </pc:sldMkLst>
        <pc:spChg chg="mod">
          <ac:chgData name="Φωτεινή Κυριακού" userId="70667911f1c7cc56" providerId="LiveId" clId="{209003EB-C3AB-42D1-BBD5-E703A6BA345A}" dt="2020-11-22T19:02:43.065" v="5929" actId="26606"/>
          <ac:spMkLst>
            <pc:docMk/>
            <pc:sldMk cId="935501775" sldId="262"/>
            <ac:spMk id="2" creationId="{CB6E4695-D3CE-4A47-B5B1-C6AE30E777CF}"/>
          </ac:spMkLst>
        </pc:spChg>
        <pc:spChg chg="add del mod">
          <ac:chgData name="Φωτεινή Κυριακού" userId="70667911f1c7cc56" providerId="LiveId" clId="{209003EB-C3AB-42D1-BBD5-E703A6BA345A}" dt="2020-11-22T19:02:43.065" v="5929" actId="26606"/>
          <ac:spMkLst>
            <pc:docMk/>
            <pc:sldMk cId="935501775" sldId="262"/>
            <ac:spMk id="3" creationId="{4DC22197-DCE5-434C-AFEB-840FF05C76B7}"/>
          </ac:spMkLst>
        </pc:spChg>
        <pc:spChg chg="add">
          <ac:chgData name="Φωτεινή Κυριακού" userId="70667911f1c7cc56" providerId="LiveId" clId="{209003EB-C3AB-42D1-BBD5-E703A6BA345A}" dt="2020-11-22T19:02:43.065" v="5929" actId="26606"/>
          <ac:spMkLst>
            <pc:docMk/>
            <pc:sldMk cId="935501775" sldId="262"/>
            <ac:spMk id="8" creationId="{CFF384FA-A314-44A7-A8D0-A5B072C068D7}"/>
          </ac:spMkLst>
        </pc:spChg>
        <pc:spChg chg="add del">
          <ac:chgData name="Φωτεινή Κυριακού" userId="70667911f1c7cc56" providerId="LiveId" clId="{209003EB-C3AB-42D1-BBD5-E703A6BA345A}" dt="2020-11-22T19:02:30.688" v="5926" actId="26606"/>
          <ac:spMkLst>
            <pc:docMk/>
            <pc:sldMk cId="935501775" sldId="262"/>
            <ac:spMk id="9" creationId="{FC6E7DB3-E925-4A81-94F4-35A389B63293}"/>
          </ac:spMkLst>
        </pc:spChg>
        <pc:spChg chg="add">
          <ac:chgData name="Φωτεινή Κυριακού" userId="70667911f1c7cc56" providerId="LiveId" clId="{209003EB-C3AB-42D1-BBD5-E703A6BA345A}" dt="2020-11-22T19:02:43.065" v="5929" actId="26606"/>
          <ac:spMkLst>
            <pc:docMk/>
            <pc:sldMk cId="935501775" sldId="262"/>
            <ac:spMk id="12" creationId="{2F207D4E-9AD2-486E-974F-2A1243D8B6D5}"/>
          </ac:spMkLst>
        </pc:spChg>
        <pc:spChg chg="add del">
          <ac:chgData name="Φωτεινή Κυριακού" userId="70667911f1c7cc56" providerId="LiveId" clId="{209003EB-C3AB-42D1-BBD5-E703A6BA345A}" dt="2020-11-22T19:02:43.059" v="5928" actId="26606"/>
          <ac:spMkLst>
            <pc:docMk/>
            <pc:sldMk cId="935501775" sldId="262"/>
            <ac:spMk id="14" creationId="{CFF384FA-A314-44A7-A8D0-A5B072C068D7}"/>
          </ac:spMkLst>
        </pc:spChg>
        <pc:spChg chg="add del">
          <ac:chgData name="Φωτεινή Κυριακού" userId="70667911f1c7cc56" providerId="LiveId" clId="{209003EB-C3AB-42D1-BBD5-E703A6BA345A}" dt="2020-11-22T19:02:43.059" v="5928" actId="26606"/>
          <ac:spMkLst>
            <pc:docMk/>
            <pc:sldMk cId="935501775" sldId="262"/>
            <ac:spMk id="15" creationId="{2F207D4E-9AD2-486E-974F-2A1243D8B6D5}"/>
          </ac:spMkLst>
        </pc:spChg>
        <pc:spChg chg="add mod">
          <ac:chgData name="Φωτεινή Κυριακού" userId="70667911f1c7cc56" providerId="LiveId" clId="{209003EB-C3AB-42D1-BBD5-E703A6BA345A}" dt="2020-11-22T19:02:50.312" v="5933" actId="20577"/>
          <ac:spMkLst>
            <pc:docMk/>
            <pc:sldMk cId="935501775" sldId="262"/>
            <ac:spMk id="18" creationId="{4DC22197-DCE5-434C-AFEB-840FF05C76B7}"/>
          </ac:spMkLst>
        </pc:spChg>
        <pc:graphicFrameChg chg="add del">
          <ac:chgData name="Φωτεινή Κυριακού" userId="70667911f1c7cc56" providerId="LiveId" clId="{209003EB-C3AB-42D1-BBD5-E703A6BA345A}" dt="2020-11-22T19:02:30.688" v="5926" actId="26606"/>
          <ac:graphicFrameMkLst>
            <pc:docMk/>
            <pc:sldMk cId="935501775" sldId="262"/>
            <ac:graphicFrameMk id="5" creationId="{C3859A10-2A20-4CDD-89FF-14BCDFE80FE2}"/>
          </ac:graphicFrameMkLst>
        </pc:graphicFrameChg>
        <pc:graphicFrameChg chg="add del">
          <ac:chgData name="Φωτεινή Κυριακού" userId="70667911f1c7cc56" providerId="LiveId" clId="{209003EB-C3AB-42D1-BBD5-E703A6BA345A}" dt="2020-11-22T19:02:43.059" v="5928" actId="26606"/>
          <ac:graphicFrameMkLst>
            <pc:docMk/>
            <pc:sldMk cId="935501775" sldId="262"/>
            <ac:graphicFrameMk id="16" creationId="{54F36CA2-8D8A-4C07-AA36-E4008D52874D}"/>
          </ac:graphicFrameMkLst>
        </pc:graphicFrameChg>
        <pc:cxnChg chg="add">
          <ac:chgData name="Φωτεινή Κυριακού" userId="70667911f1c7cc56" providerId="LiveId" clId="{209003EB-C3AB-42D1-BBD5-E703A6BA345A}" dt="2020-11-22T19:02:43.065" v="5929" actId="26606"/>
          <ac:cxnSpMkLst>
            <pc:docMk/>
            <pc:sldMk cId="935501775" sldId="262"/>
            <ac:cxnSpMk id="10" creationId="{1C9FAC9E-6B13-4081-9FAF-E5AE936616F3}"/>
          </ac:cxnSpMkLst>
        </pc:cxnChg>
        <pc:cxnChg chg="add del">
          <ac:chgData name="Φωτεινή Κυριακού" userId="70667911f1c7cc56" providerId="LiveId" clId="{209003EB-C3AB-42D1-BBD5-E703A6BA345A}" dt="2020-11-22T19:02:30.688" v="5926" actId="26606"/>
          <ac:cxnSpMkLst>
            <pc:docMk/>
            <pc:sldMk cId="935501775" sldId="262"/>
            <ac:cxnSpMk id="11" creationId="{154F8298-8967-4627-B75E-64330EF02D74}"/>
          </ac:cxnSpMkLst>
        </pc:cxnChg>
        <pc:cxnChg chg="add del">
          <ac:chgData name="Φωτεινή Κυριακού" userId="70667911f1c7cc56" providerId="LiveId" clId="{209003EB-C3AB-42D1-BBD5-E703A6BA345A}" dt="2020-11-22T19:02:43.059" v="5928" actId="26606"/>
          <ac:cxnSpMkLst>
            <pc:docMk/>
            <pc:sldMk cId="935501775" sldId="262"/>
            <ac:cxnSpMk id="13" creationId="{9015B19C-9D2E-4766-B525-F13F7CF5CDF0}"/>
          </ac:cxnSpMkLst>
        </pc:cxnChg>
      </pc:sldChg>
      <pc:sldChg chg="addSp modSp add mod setBg">
        <pc:chgData name="Φωτεινή Κυριακού" userId="70667911f1c7cc56" providerId="LiveId" clId="{209003EB-C3AB-42D1-BBD5-E703A6BA345A}" dt="2020-11-22T19:02:11.514" v="5924" actId="26606"/>
        <pc:sldMkLst>
          <pc:docMk/>
          <pc:sldMk cId="459249023" sldId="263"/>
        </pc:sldMkLst>
        <pc:spChg chg="mod">
          <ac:chgData name="Φωτεινή Κυριακού" userId="70667911f1c7cc56" providerId="LiveId" clId="{209003EB-C3AB-42D1-BBD5-E703A6BA345A}" dt="2020-11-22T19:02:11.514" v="5924" actId="26606"/>
          <ac:spMkLst>
            <pc:docMk/>
            <pc:sldMk cId="459249023" sldId="263"/>
            <ac:spMk id="2" creationId="{CF61EB7A-AD51-45DD-B094-E2768EFB6C7F}"/>
          </ac:spMkLst>
        </pc:spChg>
        <pc:spChg chg="mod">
          <ac:chgData name="Φωτεινή Κυριακού" userId="70667911f1c7cc56" providerId="LiveId" clId="{209003EB-C3AB-42D1-BBD5-E703A6BA345A}" dt="2020-11-22T19:02:11.514" v="5924" actId="26606"/>
          <ac:spMkLst>
            <pc:docMk/>
            <pc:sldMk cId="459249023" sldId="263"/>
            <ac:spMk id="3" creationId="{0076B0CB-2322-4D26-AB85-5CB6A3C0CB47}"/>
          </ac:spMkLst>
        </pc:spChg>
        <pc:spChg chg="add">
          <ac:chgData name="Φωτεινή Κυριακού" userId="70667911f1c7cc56" providerId="LiveId" clId="{209003EB-C3AB-42D1-BBD5-E703A6BA345A}" dt="2020-11-22T19:02:11.514" v="5924" actId="26606"/>
          <ac:spMkLst>
            <pc:docMk/>
            <pc:sldMk cId="459249023" sldId="263"/>
            <ac:spMk id="8" creationId="{CFF384FA-A314-44A7-A8D0-A5B072C068D7}"/>
          </ac:spMkLst>
        </pc:spChg>
        <pc:spChg chg="add">
          <ac:chgData name="Φωτεινή Κυριακού" userId="70667911f1c7cc56" providerId="LiveId" clId="{209003EB-C3AB-42D1-BBD5-E703A6BA345A}" dt="2020-11-22T19:02:11.514" v="5924" actId="26606"/>
          <ac:spMkLst>
            <pc:docMk/>
            <pc:sldMk cId="459249023" sldId="263"/>
            <ac:spMk id="12" creationId="{2F207D4E-9AD2-486E-974F-2A1243D8B6D5}"/>
          </ac:spMkLst>
        </pc:spChg>
        <pc:cxnChg chg="add">
          <ac:chgData name="Φωτεινή Κυριακού" userId="70667911f1c7cc56" providerId="LiveId" clId="{209003EB-C3AB-42D1-BBD5-E703A6BA345A}" dt="2020-11-22T19:02:11.514" v="5924" actId="26606"/>
          <ac:cxnSpMkLst>
            <pc:docMk/>
            <pc:sldMk cId="459249023" sldId="263"/>
            <ac:cxnSpMk id="10" creationId="{6A72EBA4-48F2-47F3-A59E-A5C383303237}"/>
          </ac:cxnSpMkLst>
        </pc:cxnChg>
      </pc:sldChg>
      <pc:sldChg chg="addSp modSp add mod setBg">
        <pc:chgData name="Φωτεινή Κυριακού" userId="70667911f1c7cc56" providerId="LiveId" clId="{209003EB-C3AB-42D1-BBD5-E703A6BA345A}" dt="2020-11-22T19:03:00.369" v="5934" actId="26606"/>
        <pc:sldMkLst>
          <pc:docMk/>
          <pc:sldMk cId="4108812716" sldId="264"/>
        </pc:sldMkLst>
        <pc:spChg chg="mod">
          <ac:chgData name="Φωτεινή Κυριακού" userId="70667911f1c7cc56" providerId="LiveId" clId="{209003EB-C3AB-42D1-BBD5-E703A6BA345A}" dt="2020-11-22T19:03:00.369" v="5934" actId="26606"/>
          <ac:spMkLst>
            <pc:docMk/>
            <pc:sldMk cId="4108812716" sldId="264"/>
            <ac:spMk id="2" creationId="{8F466D6E-5291-4BFD-8BD1-057126EAED87}"/>
          </ac:spMkLst>
        </pc:spChg>
        <pc:spChg chg="mod">
          <ac:chgData name="Φωτεινή Κυριακού" userId="70667911f1c7cc56" providerId="LiveId" clId="{209003EB-C3AB-42D1-BBD5-E703A6BA345A}" dt="2020-11-22T19:03:00.369" v="5934" actId="26606"/>
          <ac:spMkLst>
            <pc:docMk/>
            <pc:sldMk cId="4108812716" sldId="264"/>
            <ac:spMk id="3" creationId="{B5EEFD12-9DBA-4F9D-BE22-E4C97870F658}"/>
          </ac:spMkLst>
        </pc:spChg>
        <pc:spChg chg="add">
          <ac:chgData name="Φωτεινή Κυριακού" userId="70667911f1c7cc56" providerId="LiveId" clId="{209003EB-C3AB-42D1-BBD5-E703A6BA345A}" dt="2020-11-22T19:03:00.369" v="5934" actId="26606"/>
          <ac:spMkLst>
            <pc:docMk/>
            <pc:sldMk cId="4108812716" sldId="264"/>
            <ac:spMk id="8" creationId="{FC6E7DB3-E925-4A81-94F4-35A389B63293}"/>
          </ac:spMkLst>
        </pc:spChg>
        <pc:spChg chg="add">
          <ac:chgData name="Φωτεινή Κυριακού" userId="70667911f1c7cc56" providerId="LiveId" clId="{209003EB-C3AB-42D1-BBD5-E703A6BA345A}" dt="2020-11-22T19:03:00.369" v="5934" actId="26606"/>
          <ac:spMkLst>
            <pc:docMk/>
            <pc:sldMk cId="4108812716" sldId="264"/>
            <ac:spMk id="10" creationId="{1E90B907-A308-4E3D-8DC0-142BCC70A68E}"/>
          </ac:spMkLst>
        </pc:spChg>
        <pc:cxnChg chg="add">
          <ac:chgData name="Φωτεινή Κυριακού" userId="70667911f1c7cc56" providerId="LiveId" clId="{209003EB-C3AB-42D1-BBD5-E703A6BA345A}" dt="2020-11-22T19:03:00.369" v="5934" actId="26606"/>
          <ac:cxnSpMkLst>
            <pc:docMk/>
            <pc:sldMk cId="4108812716" sldId="264"/>
            <ac:cxnSpMk id="12" creationId="{8BD3B569-D237-4ADB-B54B-2D22E3544A37}"/>
          </ac:cxnSpMkLst>
        </pc:cxnChg>
      </pc:sldChg>
      <pc:sldChg chg="modSp add">
        <pc:chgData name="Φωτεινή Κυριακού" userId="70667911f1c7cc56" providerId="LiveId" clId="{209003EB-C3AB-42D1-BBD5-E703A6BA345A}" dt="2020-11-15T14:30:35.591" v="4130" actId="20577"/>
        <pc:sldMkLst>
          <pc:docMk/>
          <pc:sldMk cId="1090772646" sldId="265"/>
        </pc:sldMkLst>
        <pc:spChg chg="mod">
          <ac:chgData name="Φωτεινή Κυριακού" userId="70667911f1c7cc56" providerId="LiveId" clId="{209003EB-C3AB-42D1-BBD5-E703A6BA345A}" dt="2020-11-15T14:22:55.182" v="3160" actId="122"/>
          <ac:spMkLst>
            <pc:docMk/>
            <pc:sldMk cId="1090772646" sldId="265"/>
            <ac:spMk id="2" creationId="{0BF59AFC-3264-473C-BC8C-9CBA59C246C9}"/>
          </ac:spMkLst>
        </pc:spChg>
        <pc:spChg chg="mod">
          <ac:chgData name="Φωτεινή Κυριακού" userId="70667911f1c7cc56" providerId="LiveId" clId="{209003EB-C3AB-42D1-BBD5-E703A6BA345A}" dt="2020-11-15T14:30:35.591" v="4130" actId="20577"/>
          <ac:spMkLst>
            <pc:docMk/>
            <pc:sldMk cId="1090772646" sldId="265"/>
            <ac:spMk id="3" creationId="{3F4FBB99-3276-4165-A26C-BBB8FCDADEAD}"/>
          </ac:spMkLst>
        </pc:spChg>
      </pc:sldChg>
      <pc:sldChg chg="delSp modSp add">
        <pc:chgData name="Φωτεινή Κυριακού" userId="70667911f1c7cc56" providerId="LiveId" clId="{209003EB-C3AB-42D1-BBD5-E703A6BA345A}" dt="2020-11-20T09:45:18.272" v="5141" actId="478"/>
        <pc:sldMkLst>
          <pc:docMk/>
          <pc:sldMk cId="480594279" sldId="266"/>
        </pc:sldMkLst>
        <pc:spChg chg="mod">
          <ac:chgData name="Φωτεινή Κυριακού" userId="70667911f1c7cc56" providerId="LiveId" clId="{209003EB-C3AB-42D1-BBD5-E703A6BA345A}" dt="2020-11-20T09:44:23.867" v="5140" actId="20577"/>
          <ac:spMkLst>
            <pc:docMk/>
            <pc:sldMk cId="480594279" sldId="266"/>
            <ac:spMk id="2" creationId="{1774FC38-B525-4516-BA16-0D5BFA4D847A}"/>
          </ac:spMkLst>
        </pc:spChg>
        <pc:spChg chg="del">
          <ac:chgData name="Φωτεινή Κυριακού" userId="70667911f1c7cc56" providerId="LiveId" clId="{209003EB-C3AB-42D1-BBD5-E703A6BA345A}" dt="2020-11-20T09:45:18.272" v="5141" actId="478"/>
          <ac:spMkLst>
            <pc:docMk/>
            <pc:sldMk cId="480594279" sldId="266"/>
            <ac:spMk id="3" creationId="{F9F7121B-788A-4D0C-8A07-6BB6890675D0}"/>
          </ac:spMkLst>
        </pc:spChg>
      </pc:sldChg>
      <pc:sldChg chg="addSp delSp modSp add mod setBg">
        <pc:chgData name="Φωτεινή Κυριακού" userId="70667911f1c7cc56" providerId="LiveId" clId="{209003EB-C3AB-42D1-BBD5-E703A6BA345A}" dt="2020-11-22T19:01:59.217" v="5923" actId="26606"/>
        <pc:sldMkLst>
          <pc:docMk/>
          <pc:sldMk cId="496214273" sldId="267"/>
        </pc:sldMkLst>
        <pc:spChg chg="mod">
          <ac:chgData name="Φωτεινή Κυριακού" userId="70667911f1c7cc56" providerId="LiveId" clId="{209003EB-C3AB-42D1-BBD5-E703A6BA345A}" dt="2020-11-22T19:01:59.217" v="5923" actId="26606"/>
          <ac:spMkLst>
            <pc:docMk/>
            <pc:sldMk cId="496214273" sldId="267"/>
            <ac:spMk id="2" creationId="{A756B827-5682-48DB-99CE-18F4A511039F}"/>
          </ac:spMkLst>
        </pc:spChg>
        <pc:spChg chg="del mod">
          <ac:chgData name="Φωτεινή Κυριακού" userId="70667911f1c7cc56" providerId="LiveId" clId="{209003EB-C3AB-42D1-BBD5-E703A6BA345A}" dt="2020-11-22T19:01:59.217" v="5923" actId="26606"/>
          <ac:spMkLst>
            <pc:docMk/>
            <pc:sldMk cId="496214273" sldId="267"/>
            <ac:spMk id="3" creationId="{09614B6B-6F82-479D-8EA2-B9798D5F8B8B}"/>
          </ac:spMkLst>
        </pc:spChg>
        <pc:spChg chg="add">
          <ac:chgData name="Φωτεινή Κυριακού" userId="70667911f1c7cc56" providerId="LiveId" clId="{209003EB-C3AB-42D1-BBD5-E703A6BA345A}" dt="2020-11-22T19:01:59.217" v="5923" actId="26606"/>
          <ac:spMkLst>
            <pc:docMk/>
            <pc:sldMk cId="496214273" sldId="267"/>
            <ac:spMk id="9" creationId="{928AB2B1-D99F-4218-ADF7-E10BA38E2404}"/>
          </ac:spMkLst>
        </pc:spChg>
        <pc:spChg chg="add">
          <ac:chgData name="Φωτεινή Κυριακού" userId="70667911f1c7cc56" providerId="LiveId" clId="{209003EB-C3AB-42D1-BBD5-E703A6BA345A}" dt="2020-11-22T19:01:59.217" v="5923" actId="26606"/>
          <ac:spMkLst>
            <pc:docMk/>
            <pc:sldMk cId="496214273" sldId="267"/>
            <ac:spMk id="11" creationId="{87C3BBF4-07B5-4EB8-B146-181AFFDB7ACE}"/>
          </ac:spMkLst>
        </pc:spChg>
        <pc:spChg chg="add">
          <ac:chgData name="Φωτεινή Κυριακού" userId="70667911f1c7cc56" providerId="LiveId" clId="{209003EB-C3AB-42D1-BBD5-E703A6BA345A}" dt="2020-11-22T19:01:59.217" v="5923" actId="26606"/>
          <ac:spMkLst>
            <pc:docMk/>
            <pc:sldMk cId="496214273" sldId="267"/>
            <ac:spMk id="13" creationId="{5D2C9D40-D12D-498A-8DD1-4756164BCA6F}"/>
          </ac:spMkLst>
        </pc:spChg>
        <pc:graphicFrameChg chg="add">
          <ac:chgData name="Φωτεινή Κυριακού" userId="70667911f1c7cc56" providerId="LiveId" clId="{209003EB-C3AB-42D1-BBD5-E703A6BA345A}" dt="2020-11-22T19:01:59.217" v="5923" actId="26606"/>
          <ac:graphicFrameMkLst>
            <pc:docMk/>
            <pc:sldMk cId="496214273" sldId="267"/>
            <ac:graphicFrameMk id="5" creationId="{95A88C11-FD48-4C31-B402-1D783716DC26}"/>
          </ac:graphicFrameMkLst>
        </pc:graphicFrameChg>
        <pc:cxnChg chg="add">
          <ac:chgData name="Φωτεινή Κυριακού" userId="70667911f1c7cc56" providerId="LiveId" clId="{209003EB-C3AB-42D1-BBD5-E703A6BA345A}" dt="2020-11-22T19:01:59.217" v="5923" actId="26606"/>
          <ac:cxnSpMkLst>
            <pc:docMk/>
            <pc:sldMk cId="496214273" sldId="267"/>
            <ac:cxnSpMk id="15" creationId="{F34AB790-1C05-462A-B7B9-A7D87A55DE80}"/>
          </ac:cxnSpMkLst>
        </pc:cxnChg>
        <pc:cxnChg chg="add">
          <ac:chgData name="Φωτεινή Κυριακού" userId="70667911f1c7cc56" providerId="LiveId" clId="{209003EB-C3AB-42D1-BBD5-E703A6BA345A}" dt="2020-11-22T19:01:59.217" v="5923" actId="26606"/>
          <ac:cxnSpMkLst>
            <pc:docMk/>
            <pc:sldMk cId="496214273" sldId="267"/>
            <ac:cxnSpMk id="17" creationId="{CBB5A84F-60BF-43AE-B548-9FA20559C728}"/>
          </ac:cxnSpMkLst>
        </pc:cxnChg>
      </pc:sldChg>
      <pc:sldChg chg="addSp modSp add mod ord setBg">
        <pc:chgData name="Φωτεινή Κυριακού" userId="70667911f1c7cc56" providerId="LiveId" clId="{209003EB-C3AB-42D1-BBD5-E703A6BA345A}" dt="2020-11-23T07:30:14.708" v="5962"/>
        <pc:sldMkLst>
          <pc:docMk/>
          <pc:sldMk cId="328558031" sldId="268"/>
        </pc:sldMkLst>
        <pc:spChg chg="mod">
          <ac:chgData name="Φωτεινή Κυριακού" userId="70667911f1c7cc56" providerId="LiveId" clId="{209003EB-C3AB-42D1-BBD5-E703A6BA345A}" dt="2020-11-22T19:18:00.600" v="5961" actId="26606"/>
          <ac:spMkLst>
            <pc:docMk/>
            <pc:sldMk cId="328558031" sldId="268"/>
            <ac:spMk id="2" creationId="{3D246665-E1CC-44DC-A85A-8B5AF8B02CBB}"/>
          </ac:spMkLst>
        </pc:spChg>
        <pc:spChg chg="mod">
          <ac:chgData name="Φωτεινή Κυριακού" userId="70667911f1c7cc56" providerId="LiveId" clId="{209003EB-C3AB-42D1-BBD5-E703A6BA345A}" dt="2020-11-22T19:18:00.600" v="5961" actId="26606"/>
          <ac:spMkLst>
            <pc:docMk/>
            <pc:sldMk cId="328558031" sldId="268"/>
            <ac:spMk id="3" creationId="{F153FF96-8171-42CE-A372-CC0D1DE6BDD5}"/>
          </ac:spMkLst>
        </pc:spChg>
        <pc:spChg chg="add">
          <ac:chgData name="Φωτεινή Κυριακού" userId="70667911f1c7cc56" providerId="LiveId" clId="{209003EB-C3AB-42D1-BBD5-E703A6BA345A}" dt="2020-11-22T19:18:00.600" v="5961" actId="26606"/>
          <ac:spMkLst>
            <pc:docMk/>
            <pc:sldMk cId="328558031" sldId="268"/>
            <ac:spMk id="8" creationId="{FC6E7DB3-E925-4A81-94F4-35A389B63293}"/>
          </ac:spMkLst>
        </pc:spChg>
        <pc:cxnChg chg="add">
          <ac:chgData name="Φωτεινή Κυριακού" userId="70667911f1c7cc56" providerId="LiveId" clId="{209003EB-C3AB-42D1-BBD5-E703A6BA345A}" dt="2020-11-22T19:18:00.600" v="5961" actId="26606"/>
          <ac:cxnSpMkLst>
            <pc:docMk/>
            <pc:sldMk cId="328558031" sldId="268"/>
            <ac:cxnSpMk id="10" creationId="{A5A82F15-3FB9-42C9-9C64-6E70874376A0}"/>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1DED6D-5F08-4D1F-AD78-258B451C6C33}" type="doc">
      <dgm:prSet loTypeId="urn:microsoft.com/office/officeart/2016/7/layout/RepeatingBendingProcessNew" loCatId="process" qsTypeId="urn:microsoft.com/office/officeart/2005/8/quickstyle/simple1" qsCatId="simple" csTypeId="urn:microsoft.com/office/officeart/2005/8/colors/colorful5" csCatId="colorful"/>
      <dgm:spPr/>
      <dgm:t>
        <a:bodyPr/>
        <a:lstStyle/>
        <a:p>
          <a:endParaRPr lang="en-US"/>
        </a:p>
      </dgm:t>
    </dgm:pt>
    <dgm:pt modelId="{515F86BA-D1B3-45A8-8B35-6767C535851B}">
      <dgm:prSet/>
      <dgm:spPr/>
      <dgm:t>
        <a:bodyPr/>
        <a:lstStyle/>
        <a:p>
          <a:r>
            <a:rPr lang="el-GR"/>
            <a:t>Πρόκειται για αξιολογικές κρίσεις σε σχέση με το πώς πρέπει να εννοήσουμε μια καλή ζωή (σύμφωνη με καθήκον ή το καλό) ή σε σχέση με αυτό που οφείλουμε να κάνουμε.</a:t>
          </a:r>
          <a:endParaRPr lang="en-US"/>
        </a:p>
      </dgm:t>
    </dgm:pt>
    <dgm:pt modelId="{293D2774-0DE2-4A55-BF18-C100473B82DB}" type="parTrans" cxnId="{A3335523-AAEF-4A6A-A27C-A11A90C7B524}">
      <dgm:prSet/>
      <dgm:spPr/>
      <dgm:t>
        <a:bodyPr/>
        <a:lstStyle/>
        <a:p>
          <a:endParaRPr lang="en-US"/>
        </a:p>
      </dgm:t>
    </dgm:pt>
    <dgm:pt modelId="{97DB7B58-6AE0-4092-BBAB-36196D6CBDCD}" type="sibTrans" cxnId="{A3335523-AAEF-4A6A-A27C-A11A90C7B524}">
      <dgm:prSet/>
      <dgm:spPr/>
      <dgm:t>
        <a:bodyPr/>
        <a:lstStyle/>
        <a:p>
          <a:endParaRPr lang="en-US"/>
        </a:p>
      </dgm:t>
    </dgm:pt>
    <dgm:pt modelId="{0A007DE8-459E-4684-A2D6-E220751F8032}">
      <dgm:prSet/>
      <dgm:spPr/>
      <dgm:t>
        <a:bodyPr/>
        <a:lstStyle/>
        <a:p>
          <a:r>
            <a:rPr lang="el-GR"/>
            <a:t>Ο πρώτος όρος: όταν η σφαίρα των αξιών προσεγγίζεται από μια συνείδηση που αναφέρεται αυτή η ίδια στις δικές της αξίες.</a:t>
          </a:r>
          <a:endParaRPr lang="en-US"/>
        </a:p>
      </dgm:t>
    </dgm:pt>
    <dgm:pt modelId="{AEB1E6B1-6AAF-4DD6-8A38-EF8FE594C4F4}" type="parTrans" cxnId="{AE97A953-AF7A-4E28-AE65-7059EA87B208}">
      <dgm:prSet/>
      <dgm:spPr/>
      <dgm:t>
        <a:bodyPr/>
        <a:lstStyle/>
        <a:p>
          <a:endParaRPr lang="en-US"/>
        </a:p>
      </dgm:t>
    </dgm:pt>
    <dgm:pt modelId="{2FCFCAF2-A11E-4973-9163-78DBFA987DA1}" type="sibTrans" cxnId="{AE97A953-AF7A-4E28-AE65-7059EA87B208}">
      <dgm:prSet/>
      <dgm:spPr/>
      <dgm:t>
        <a:bodyPr/>
        <a:lstStyle/>
        <a:p>
          <a:endParaRPr lang="en-US"/>
        </a:p>
      </dgm:t>
    </dgm:pt>
    <dgm:pt modelId="{EFAEE681-C4FC-4AD2-B131-E49E6E0D255D}">
      <dgm:prSet/>
      <dgm:spPr/>
      <dgm:t>
        <a:bodyPr/>
        <a:lstStyle/>
        <a:p>
          <a:r>
            <a:rPr lang="el-GR"/>
            <a:t>Ο δεύτερος όρος: όταν το ηθικό υποκείμενο εξηγεί στους άλλους τις δικές του αξίες</a:t>
          </a:r>
          <a:endParaRPr lang="en-US"/>
        </a:p>
      </dgm:t>
    </dgm:pt>
    <dgm:pt modelId="{FBB18304-0306-4E5F-BD32-218AD8C61CA9}" type="parTrans" cxnId="{ED39807B-3A3D-4057-AE95-81E5F893BB15}">
      <dgm:prSet/>
      <dgm:spPr/>
      <dgm:t>
        <a:bodyPr/>
        <a:lstStyle/>
        <a:p>
          <a:endParaRPr lang="en-US"/>
        </a:p>
      </dgm:t>
    </dgm:pt>
    <dgm:pt modelId="{7890E974-073C-4D4D-B2D2-3657D9E91524}" type="sibTrans" cxnId="{ED39807B-3A3D-4057-AE95-81E5F893BB15}">
      <dgm:prSet/>
      <dgm:spPr/>
      <dgm:t>
        <a:bodyPr/>
        <a:lstStyle/>
        <a:p>
          <a:endParaRPr lang="en-US"/>
        </a:p>
      </dgm:t>
    </dgm:pt>
    <dgm:pt modelId="{020E3D25-74A5-49A8-A21F-14471272137E}">
      <dgm:prSet/>
      <dgm:spPr/>
      <dgm:t>
        <a:bodyPr/>
        <a:lstStyle/>
        <a:p>
          <a:r>
            <a:rPr lang="el-GR"/>
            <a:t>Σημείο κομβικό: όλα τα βιώματα της ηθικής περνούν από την εμπειρία αναμέτρησης του υποκειμένου με τον εαυτό του ΚΑΙ η ηθική εμπειρία πραγματώνεται μέσω της σχέσης μας με τους άλλους.</a:t>
          </a:r>
          <a:endParaRPr lang="en-US"/>
        </a:p>
      </dgm:t>
    </dgm:pt>
    <dgm:pt modelId="{FDB9687D-6ABD-4A82-A587-F4AE3B201C6D}" type="parTrans" cxnId="{AAFF8F8D-C0A6-4988-9454-C162EDDF91C0}">
      <dgm:prSet/>
      <dgm:spPr/>
      <dgm:t>
        <a:bodyPr/>
        <a:lstStyle/>
        <a:p>
          <a:endParaRPr lang="en-US"/>
        </a:p>
      </dgm:t>
    </dgm:pt>
    <dgm:pt modelId="{099240B5-D7F1-447B-A211-52AC6E174AF9}" type="sibTrans" cxnId="{AAFF8F8D-C0A6-4988-9454-C162EDDF91C0}">
      <dgm:prSet/>
      <dgm:spPr/>
      <dgm:t>
        <a:bodyPr/>
        <a:lstStyle/>
        <a:p>
          <a:endParaRPr lang="en-US"/>
        </a:p>
      </dgm:t>
    </dgm:pt>
    <dgm:pt modelId="{C69FC299-7E5A-4AC1-B018-8C2AFC88E33A}" type="pres">
      <dgm:prSet presAssocID="{F21DED6D-5F08-4D1F-AD78-258B451C6C33}" presName="Name0" presStyleCnt="0">
        <dgm:presLayoutVars>
          <dgm:dir/>
          <dgm:resizeHandles val="exact"/>
        </dgm:presLayoutVars>
      </dgm:prSet>
      <dgm:spPr/>
    </dgm:pt>
    <dgm:pt modelId="{87313DCE-5695-4ACE-BAE2-C65DF4DA2A09}" type="pres">
      <dgm:prSet presAssocID="{515F86BA-D1B3-45A8-8B35-6767C535851B}" presName="node" presStyleLbl="node1" presStyleIdx="0" presStyleCnt="4">
        <dgm:presLayoutVars>
          <dgm:bulletEnabled val="1"/>
        </dgm:presLayoutVars>
      </dgm:prSet>
      <dgm:spPr/>
    </dgm:pt>
    <dgm:pt modelId="{32807DDB-13CE-4FB0-B1B8-D9E1F8BDFEE9}" type="pres">
      <dgm:prSet presAssocID="{97DB7B58-6AE0-4092-BBAB-36196D6CBDCD}" presName="sibTrans" presStyleLbl="sibTrans1D1" presStyleIdx="0" presStyleCnt="3"/>
      <dgm:spPr/>
    </dgm:pt>
    <dgm:pt modelId="{4D5596D1-FB13-4664-AE1D-7D2D54FDAD52}" type="pres">
      <dgm:prSet presAssocID="{97DB7B58-6AE0-4092-BBAB-36196D6CBDCD}" presName="connectorText" presStyleLbl="sibTrans1D1" presStyleIdx="0" presStyleCnt="3"/>
      <dgm:spPr/>
    </dgm:pt>
    <dgm:pt modelId="{25B866C2-708B-49E7-8526-CA8DA43CC0E5}" type="pres">
      <dgm:prSet presAssocID="{0A007DE8-459E-4684-A2D6-E220751F8032}" presName="node" presStyleLbl="node1" presStyleIdx="1" presStyleCnt="4">
        <dgm:presLayoutVars>
          <dgm:bulletEnabled val="1"/>
        </dgm:presLayoutVars>
      </dgm:prSet>
      <dgm:spPr/>
    </dgm:pt>
    <dgm:pt modelId="{16AB3026-0596-4275-B0AB-63564E559902}" type="pres">
      <dgm:prSet presAssocID="{2FCFCAF2-A11E-4973-9163-78DBFA987DA1}" presName="sibTrans" presStyleLbl="sibTrans1D1" presStyleIdx="1" presStyleCnt="3"/>
      <dgm:spPr/>
    </dgm:pt>
    <dgm:pt modelId="{1B262981-7836-4AFD-9E45-9F6290A2F906}" type="pres">
      <dgm:prSet presAssocID="{2FCFCAF2-A11E-4973-9163-78DBFA987DA1}" presName="connectorText" presStyleLbl="sibTrans1D1" presStyleIdx="1" presStyleCnt="3"/>
      <dgm:spPr/>
    </dgm:pt>
    <dgm:pt modelId="{9ECC8A84-91A8-48D8-8DFD-B035175040E5}" type="pres">
      <dgm:prSet presAssocID="{EFAEE681-C4FC-4AD2-B131-E49E6E0D255D}" presName="node" presStyleLbl="node1" presStyleIdx="2" presStyleCnt="4">
        <dgm:presLayoutVars>
          <dgm:bulletEnabled val="1"/>
        </dgm:presLayoutVars>
      </dgm:prSet>
      <dgm:spPr/>
    </dgm:pt>
    <dgm:pt modelId="{1D1DFC89-771B-4E40-B11F-952B126D1263}" type="pres">
      <dgm:prSet presAssocID="{7890E974-073C-4D4D-B2D2-3657D9E91524}" presName="sibTrans" presStyleLbl="sibTrans1D1" presStyleIdx="2" presStyleCnt="3"/>
      <dgm:spPr/>
    </dgm:pt>
    <dgm:pt modelId="{18C9C190-7E44-4A86-8A0C-B709BB8E71BE}" type="pres">
      <dgm:prSet presAssocID="{7890E974-073C-4D4D-B2D2-3657D9E91524}" presName="connectorText" presStyleLbl="sibTrans1D1" presStyleIdx="2" presStyleCnt="3"/>
      <dgm:spPr/>
    </dgm:pt>
    <dgm:pt modelId="{CA67FD59-8D9F-4F68-A170-3624252B568E}" type="pres">
      <dgm:prSet presAssocID="{020E3D25-74A5-49A8-A21F-14471272137E}" presName="node" presStyleLbl="node1" presStyleIdx="3" presStyleCnt="4">
        <dgm:presLayoutVars>
          <dgm:bulletEnabled val="1"/>
        </dgm:presLayoutVars>
      </dgm:prSet>
      <dgm:spPr/>
    </dgm:pt>
  </dgm:ptLst>
  <dgm:cxnLst>
    <dgm:cxn modelId="{1E56E50B-6F81-4FBE-B35B-D89E4DDD5237}" type="presOf" srcId="{0A007DE8-459E-4684-A2D6-E220751F8032}" destId="{25B866C2-708B-49E7-8526-CA8DA43CC0E5}" srcOrd="0" destOrd="0" presId="urn:microsoft.com/office/officeart/2016/7/layout/RepeatingBendingProcessNew"/>
    <dgm:cxn modelId="{A3335523-AAEF-4A6A-A27C-A11A90C7B524}" srcId="{F21DED6D-5F08-4D1F-AD78-258B451C6C33}" destId="{515F86BA-D1B3-45A8-8B35-6767C535851B}" srcOrd="0" destOrd="0" parTransId="{293D2774-0DE2-4A55-BF18-C100473B82DB}" sibTransId="{97DB7B58-6AE0-4092-BBAB-36196D6CBDCD}"/>
    <dgm:cxn modelId="{77FC532B-58E0-4FA9-8F86-0057424C9558}" type="presOf" srcId="{020E3D25-74A5-49A8-A21F-14471272137E}" destId="{CA67FD59-8D9F-4F68-A170-3624252B568E}" srcOrd="0" destOrd="0" presId="urn:microsoft.com/office/officeart/2016/7/layout/RepeatingBendingProcessNew"/>
    <dgm:cxn modelId="{49554A3F-C848-41D6-9706-E0103719581F}" type="presOf" srcId="{7890E974-073C-4D4D-B2D2-3657D9E91524}" destId="{18C9C190-7E44-4A86-8A0C-B709BB8E71BE}" srcOrd="1" destOrd="0" presId="urn:microsoft.com/office/officeart/2016/7/layout/RepeatingBendingProcessNew"/>
    <dgm:cxn modelId="{A51C6161-7610-46A7-BD66-76A20BA7D18D}" type="presOf" srcId="{7890E974-073C-4D4D-B2D2-3657D9E91524}" destId="{1D1DFC89-771B-4E40-B11F-952B126D1263}" srcOrd="0" destOrd="0" presId="urn:microsoft.com/office/officeart/2016/7/layout/RepeatingBendingProcessNew"/>
    <dgm:cxn modelId="{2A40BB46-295E-4FE0-8FC5-91EDFEBE5A00}" type="presOf" srcId="{2FCFCAF2-A11E-4973-9163-78DBFA987DA1}" destId="{1B262981-7836-4AFD-9E45-9F6290A2F906}" srcOrd="1" destOrd="0" presId="urn:microsoft.com/office/officeart/2016/7/layout/RepeatingBendingProcessNew"/>
    <dgm:cxn modelId="{33712D4C-5413-410F-BB83-3A51C477AE65}" type="presOf" srcId="{97DB7B58-6AE0-4092-BBAB-36196D6CBDCD}" destId="{4D5596D1-FB13-4664-AE1D-7D2D54FDAD52}" srcOrd="1" destOrd="0" presId="urn:microsoft.com/office/officeart/2016/7/layout/RepeatingBendingProcessNew"/>
    <dgm:cxn modelId="{7751424D-B622-4287-AD1D-DBB452FD3CFA}" type="presOf" srcId="{EFAEE681-C4FC-4AD2-B131-E49E6E0D255D}" destId="{9ECC8A84-91A8-48D8-8DFD-B035175040E5}" srcOrd="0" destOrd="0" presId="urn:microsoft.com/office/officeart/2016/7/layout/RepeatingBendingProcessNew"/>
    <dgm:cxn modelId="{AE97A953-AF7A-4E28-AE65-7059EA87B208}" srcId="{F21DED6D-5F08-4D1F-AD78-258B451C6C33}" destId="{0A007DE8-459E-4684-A2D6-E220751F8032}" srcOrd="1" destOrd="0" parTransId="{AEB1E6B1-6AAF-4DD6-8A38-EF8FE594C4F4}" sibTransId="{2FCFCAF2-A11E-4973-9163-78DBFA987DA1}"/>
    <dgm:cxn modelId="{ED39807B-3A3D-4057-AE95-81E5F893BB15}" srcId="{F21DED6D-5F08-4D1F-AD78-258B451C6C33}" destId="{EFAEE681-C4FC-4AD2-B131-E49E6E0D255D}" srcOrd="2" destOrd="0" parTransId="{FBB18304-0306-4E5F-BD32-218AD8C61CA9}" sibTransId="{7890E974-073C-4D4D-B2D2-3657D9E91524}"/>
    <dgm:cxn modelId="{AAFF8F8D-C0A6-4988-9454-C162EDDF91C0}" srcId="{F21DED6D-5F08-4D1F-AD78-258B451C6C33}" destId="{020E3D25-74A5-49A8-A21F-14471272137E}" srcOrd="3" destOrd="0" parTransId="{FDB9687D-6ABD-4A82-A587-F4AE3B201C6D}" sibTransId="{099240B5-D7F1-447B-A211-52AC6E174AF9}"/>
    <dgm:cxn modelId="{D3D0AA8D-A01E-486C-A284-2507753C6D78}" type="presOf" srcId="{F21DED6D-5F08-4D1F-AD78-258B451C6C33}" destId="{C69FC299-7E5A-4AC1-B018-8C2AFC88E33A}" srcOrd="0" destOrd="0" presId="urn:microsoft.com/office/officeart/2016/7/layout/RepeatingBendingProcessNew"/>
    <dgm:cxn modelId="{9CDEF08F-7916-4E14-B60A-5C11460165FE}" type="presOf" srcId="{97DB7B58-6AE0-4092-BBAB-36196D6CBDCD}" destId="{32807DDB-13CE-4FB0-B1B8-D9E1F8BDFEE9}" srcOrd="0" destOrd="0" presId="urn:microsoft.com/office/officeart/2016/7/layout/RepeatingBendingProcessNew"/>
    <dgm:cxn modelId="{ADB8F598-9426-4EFD-B393-911656DAB062}" type="presOf" srcId="{2FCFCAF2-A11E-4973-9163-78DBFA987DA1}" destId="{16AB3026-0596-4275-B0AB-63564E559902}" srcOrd="0" destOrd="0" presId="urn:microsoft.com/office/officeart/2016/7/layout/RepeatingBendingProcessNew"/>
    <dgm:cxn modelId="{7AA677BB-43D4-4F3F-949D-A7F69193801C}" type="presOf" srcId="{515F86BA-D1B3-45A8-8B35-6767C535851B}" destId="{87313DCE-5695-4ACE-BAE2-C65DF4DA2A09}" srcOrd="0" destOrd="0" presId="urn:microsoft.com/office/officeart/2016/7/layout/RepeatingBendingProcessNew"/>
    <dgm:cxn modelId="{04896CBD-1D39-4FC6-88B0-8F43B70ABC3E}" type="presParOf" srcId="{C69FC299-7E5A-4AC1-B018-8C2AFC88E33A}" destId="{87313DCE-5695-4ACE-BAE2-C65DF4DA2A09}" srcOrd="0" destOrd="0" presId="urn:microsoft.com/office/officeart/2016/7/layout/RepeatingBendingProcessNew"/>
    <dgm:cxn modelId="{87FAA16E-B4F4-41E4-81E4-23D1D3ACE90D}" type="presParOf" srcId="{C69FC299-7E5A-4AC1-B018-8C2AFC88E33A}" destId="{32807DDB-13CE-4FB0-B1B8-D9E1F8BDFEE9}" srcOrd="1" destOrd="0" presId="urn:microsoft.com/office/officeart/2016/7/layout/RepeatingBendingProcessNew"/>
    <dgm:cxn modelId="{DD3D33DA-C826-4FEF-8A5E-3EEA373B499E}" type="presParOf" srcId="{32807DDB-13CE-4FB0-B1B8-D9E1F8BDFEE9}" destId="{4D5596D1-FB13-4664-AE1D-7D2D54FDAD52}" srcOrd="0" destOrd="0" presId="urn:microsoft.com/office/officeart/2016/7/layout/RepeatingBendingProcessNew"/>
    <dgm:cxn modelId="{8F9637AC-EF41-4580-BFD8-EFAB25AD5117}" type="presParOf" srcId="{C69FC299-7E5A-4AC1-B018-8C2AFC88E33A}" destId="{25B866C2-708B-49E7-8526-CA8DA43CC0E5}" srcOrd="2" destOrd="0" presId="urn:microsoft.com/office/officeart/2016/7/layout/RepeatingBendingProcessNew"/>
    <dgm:cxn modelId="{ABB2E588-D75D-431C-881F-9BE81771B33F}" type="presParOf" srcId="{C69FC299-7E5A-4AC1-B018-8C2AFC88E33A}" destId="{16AB3026-0596-4275-B0AB-63564E559902}" srcOrd="3" destOrd="0" presId="urn:microsoft.com/office/officeart/2016/7/layout/RepeatingBendingProcessNew"/>
    <dgm:cxn modelId="{DDBD7158-5CF0-4B90-8982-B251F92B2FCD}" type="presParOf" srcId="{16AB3026-0596-4275-B0AB-63564E559902}" destId="{1B262981-7836-4AFD-9E45-9F6290A2F906}" srcOrd="0" destOrd="0" presId="urn:microsoft.com/office/officeart/2016/7/layout/RepeatingBendingProcessNew"/>
    <dgm:cxn modelId="{BAFF8C21-6EA3-4E04-9826-A8E7A8450EAC}" type="presParOf" srcId="{C69FC299-7E5A-4AC1-B018-8C2AFC88E33A}" destId="{9ECC8A84-91A8-48D8-8DFD-B035175040E5}" srcOrd="4" destOrd="0" presId="urn:microsoft.com/office/officeart/2016/7/layout/RepeatingBendingProcessNew"/>
    <dgm:cxn modelId="{CE4AC7C2-01DC-4C39-BF30-7031624665CC}" type="presParOf" srcId="{C69FC299-7E5A-4AC1-B018-8C2AFC88E33A}" destId="{1D1DFC89-771B-4E40-B11F-952B126D1263}" srcOrd="5" destOrd="0" presId="urn:microsoft.com/office/officeart/2016/7/layout/RepeatingBendingProcessNew"/>
    <dgm:cxn modelId="{57AAC1C9-FEB4-4DF7-A772-03254BD054A1}" type="presParOf" srcId="{1D1DFC89-771B-4E40-B11F-952B126D1263}" destId="{18C9C190-7E44-4A86-8A0C-B709BB8E71BE}" srcOrd="0" destOrd="0" presId="urn:microsoft.com/office/officeart/2016/7/layout/RepeatingBendingProcessNew"/>
    <dgm:cxn modelId="{08640339-6141-40D7-9C5F-0CE295EBAD3E}" type="presParOf" srcId="{C69FC299-7E5A-4AC1-B018-8C2AFC88E33A}" destId="{CA67FD59-8D9F-4F68-A170-3624252B568E}" srcOrd="6"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507C1B-3F66-476A-A49E-1BB911E38579}" type="doc">
      <dgm:prSet loTypeId="urn:microsoft.com/office/officeart/2005/8/layout/hierarchy1" loCatId="hierarchy" qsTypeId="urn:microsoft.com/office/officeart/2005/8/quickstyle/simple1" qsCatId="simple" csTypeId="urn:microsoft.com/office/officeart/2005/8/colors/colorful5" csCatId="colorful"/>
      <dgm:spPr/>
      <dgm:t>
        <a:bodyPr/>
        <a:lstStyle/>
        <a:p>
          <a:endParaRPr lang="en-US"/>
        </a:p>
      </dgm:t>
    </dgm:pt>
    <dgm:pt modelId="{A6F26EFC-C7CC-4F93-B21D-7AD6BB5BF636}">
      <dgm:prSet/>
      <dgm:spPr/>
      <dgm:t>
        <a:bodyPr/>
        <a:lstStyle/>
        <a:p>
          <a:r>
            <a:rPr lang="el-GR"/>
            <a:t>ΑΡΕΤΑΪΚΗ ΗΘΙΚΗ: ΗΘΟΣ</a:t>
          </a:r>
          <a:endParaRPr lang="en-US"/>
        </a:p>
      </dgm:t>
    </dgm:pt>
    <dgm:pt modelId="{4C1D7976-4752-4804-B2CB-06587CD4610D}" type="parTrans" cxnId="{BB674189-9B32-49EB-A69E-BDF9DC30E375}">
      <dgm:prSet/>
      <dgm:spPr/>
      <dgm:t>
        <a:bodyPr/>
        <a:lstStyle/>
        <a:p>
          <a:endParaRPr lang="en-US"/>
        </a:p>
      </dgm:t>
    </dgm:pt>
    <dgm:pt modelId="{BD895A55-A962-4C83-8039-9C9CFA85AC64}" type="sibTrans" cxnId="{BB674189-9B32-49EB-A69E-BDF9DC30E375}">
      <dgm:prSet/>
      <dgm:spPr/>
      <dgm:t>
        <a:bodyPr/>
        <a:lstStyle/>
        <a:p>
          <a:endParaRPr lang="en-US"/>
        </a:p>
      </dgm:t>
    </dgm:pt>
    <dgm:pt modelId="{0E4FDAB0-EF4C-491C-B752-7694A20267E5}">
      <dgm:prSet/>
      <dgm:spPr/>
      <dgm:t>
        <a:bodyPr/>
        <a:lstStyle/>
        <a:p>
          <a:r>
            <a:rPr lang="el-GR"/>
            <a:t>ΔΕΟΝΤΟΚΡΑΤΙΚΗ ΗΘΙΚΗ</a:t>
          </a:r>
          <a:endParaRPr lang="en-US"/>
        </a:p>
      </dgm:t>
    </dgm:pt>
    <dgm:pt modelId="{BBCE4B59-2A71-4706-B45F-88505B2D0DF9}" type="parTrans" cxnId="{E6B1B948-0B76-49DB-956A-B1ECB4361B87}">
      <dgm:prSet/>
      <dgm:spPr/>
      <dgm:t>
        <a:bodyPr/>
        <a:lstStyle/>
        <a:p>
          <a:endParaRPr lang="en-US"/>
        </a:p>
      </dgm:t>
    </dgm:pt>
    <dgm:pt modelId="{F97E7A87-E551-4CEA-8DB0-230F8290D4A5}" type="sibTrans" cxnId="{E6B1B948-0B76-49DB-956A-B1ECB4361B87}">
      <dgm:prSet/>
      <dgm:spPr/>
      <dgm:t>
        <a:bodyPr/>
        <a:lstStyle/>
        <a:p>
          <a:endParaRPr lang="en-US"/>
        </a:p>
      </dgm:t>
    </dgm:pt>
    <dgm:pt modelId="{FFCB6A84-148E-4439-8569-7A03F39596AE}">
      <dgm:prSet/>
      <dgm:spPr/>
      <dgm:t>
        <a:bodyPr/>
        <a:lstStyle/>
        <a:p>
          <a:r>
            <a:rPr lang="el-GR"/>
            <a:t>ΣΥΝΕΠΕΙΟΚΡΑΤΙΚΗ ΗΘΙΚΗ: ΕΤΕΡΟΓΟΝΙΑ ΤΩΝ ΣΚΟΠΩΝ, ΜΗ ΗΘΕΛΗΜΕΝΕΣ ΣΥΝΕΠΕΙΕΣ</a:t>
          </a:r>
          <a:endParaRPr lang="en-US"/>
        </a:p>
      </dgm:t>
    </dgm:pt>
    <dgm:pt modelId="{06B46B02-9DCD-4B98-B28E-643DA79B98F0}" type="parTrans" cxnId="{372CAB56-1482-4312-A7E0-6248B5D09871}">
      <dgm:prSet/>
      <dgm:spPr/>
      <dgm:t>
        <a:bodyPr/>
        <a:lstStyle/>
        <a:p>
          <a:endParaRPr lang="en-US"/>
        </a:p>
      </dgm:t>
    </dgm:pt>
    <dgm:pt modelId="{7FE0281B-55B0-49F3-A3D9-07F8E6FF5B36}" type="sibTrans" cxnId="{372CAB56-1482-4312-A7E0-6248B5D09871}">
      <dgm:prSet/>
      <dgm:spPr/>
      <dgm:t>
        <a:bodyPr/>
        <a:lstStyle/>
        <a:p>
          <a:endParaRPr lang="en-US"/>
        </a:p>
      </dgm:t>
    </dgm:pt>
    <dgm:pt modelId="{01AA985E-119C-437B-A602-1D351A5934CA}" type="pres">
      <dgm:prSet presAssocID="{F7507C1B-3F66-476A-A49E-1BB911E38579}" presName="hierChild1" presStyleCnt="0">
        <dgm:presLayoutVars>
          <dgm:chPref val="1"/>
          <dgm:dir/>
          <dgm:animOne val="branch"/>
          <dgm:animLvl val="lvl"/>
          <dgm:resizeHandles/>
        </dgm:presLayoutVars>
      </dgm:prSet>
      <dgm:spPr/>
    </dgm:pt>
    <dgm:pt modelId="{A4B520B9-9B5D-4444-926F-BA624436BC8B}" type="pres">
      <dgm:prSet presAssocID="{A6F26EFC-C7CC-4F93-B21D-7AD6BB5BF636}" presName="hierRoot1" presStyleCnt="0"/>
      <dgm:spPr/>
    </dgm:pt>
    <dgm:pt modelId="{0DC7588F-B458-41AB-8A08-AA395735A243}" type="pres">
      <dgm:prSet presAssocID="{A6F26EFC-C7CC-4F93-B21D-7AD6BB5BF636}" presName="composite" presStyleCnt="0"/>
      <dgm:spPr/>
    </dgm:pt>
    <dgm:pt modelId="{9D01CA03-8A0F-4847-B649-7FA468C32F99}" type="pres">
      <dgm:prSet presAssocID="{A6F26EFC-C7CC-4F93-B21D-7AD6BB5BF636}" presName="background" presStyleLbl="node0" presStyleIdx="0" presStyleCnt="3"/>
      <dgm:spPr/>
    </dgm:pt>
    <dgm:pt modelId="{6CD85AC0-E049-4946-B9DD-A49883BCDDF1}" type="pres">
      <dgm:prSet presAssocID="{A6F26EFC-C7CC-4F93-B21D-7AD6BB5BF636}" presName="text" presStyleLbl="fgAcc0" presStyleIdx="0" presStyleCnt="3">
        <dgm:presLayoutVars>
          <dgm:chPref val="3"/>
        </dgm:presLayoutVars>
      </dgm:prSet>
      <dgm:spPr/>
    </dgm:pt>
    <dgm:pt modelId="{5622950D-53DC-4F21-902D-79B907482ADB}" type="pres">
      <dgm:prSet presAssocID="{A6F26EFC-C7CC-4F93-B21D-7AD6BB5BF636}" presName="hierChild2" presStyleCnt="0"/>
      <dgm:spPr/>
    </dgm:pt>
    <dgm:pt modelId="{2D9D7C2B-0B2A-4400-8B5D-FDDA9F8DEFB3}" type="pres">
      <dgm:prSet presAssocID="{0E4FDAB0-EF4C-491C-B752-7694A20267E5}" presName="hierRoot1" presStyleCnt="0"/>
      <dgm:spPr/>
    </dgm:pt>
    <dgm:pt modelId="{C4757452-5ED6-4EFA-9BF7-DBFC2BFE40E8}" type="pres">
      <dgm:prSet presAssocID="{0E4FDAB0-EF4C-491C-B752-7694A20267E5}" presName="composite" presStyleCnt="0"/>
      <dgm:spPr/>
    </dgm:pt>
    <dgm:pt modelId="{F94DDD82-5F98-4459-B310-BDEA78DE129F}" type="pres">
      <dgm:prSet presAssocID="{0E4FDAB0-EF4C-491C-B752-7694A20267E5}" presName="background" presStyleLbl="node0" presStyleIdx="1" presStyleCnt="3"/>
      <dgm:spPr/>
    </dgm:pt>
    <dgm:pt modelId="{4DF23333-9A95-4CB1-9BC6-39594978C058}" type="pres">
      <dgm:prSet presAssocID="{0E4FDAB0-EF4C-491C-B752-7694A20267E5}" presName="text" presStyleLbl="fgAcc0" presStyleIdx="1" presStyleCnt="3">
        <dgm:presLayoutVars>
          <dgm:chPref val="3"/>
        </dgm:presLayoutVars>
      </dgm:prSet>
      <dgm:spPr/>
    </dgm:pt>
    <dgm:pt modelId="{62230FB5-753F-45F4-B3D7-5F3EB678127B}" type="pres">
      <dgm:prSet presAssocID="{0E4FDAB0-EF4C-491C-B752-7694A20267E5}" presName="hierChild2" presStyleCnt="0"/>
      <dgm:spPr/>
    </dgm:pt>
    <dgm:pt modelId="{B1764A9F-B39C-43B9-BBB4-A0697C1F1D0B}" type="pres">
      <dgm:prSet presAssocID="{FFCB6A84-148E-4439-8569-7A03F39596AE}" presName="hierRoot1" presStyleCnt="0"/>
      <dgm:spPr/>
    </dgm:pt>
    <dgm:pt modelId="{138EC90B-4012-48DD-8BC1-61B8DF121F88}" type="pres">
      <dgm:prSet presAssocID="{FFCB6A84-148E-4439-8569-7A03F39596AE}" presName="composite" presStyleCnt="0"/>
      <dgm:spPr/>
    </dgm:pt>
    <dgm:pt modelId="{7B65EAB2-D579-4C01-B561-E8244DCF8B33}" type="pres">
      <dgm:prSet presAssocID="{FFCB6A84-148E-4439-8569-7A03F39596AE}" presName="background" presStyleLbl="node0" presStyleIdx="2" presStyleCnt="3"/>
      <dgm:spPr/>
    </dgm:pt>
    <dgm:pt modelId="{26A84411-08F2-4596-92C1-CAEBDA9E9D67}" type="pres">
      <dgm:prSet presAssocID="{FFCB6A84-148E-4439-8569-7A03F39596AE}" presName="text" presStyleLbl="fgAcc0" presStyleIdx="2" presStyleCnt="3">
        <dgm:presLayoutVars>
          <dgm:chPref val="3"/>
        </dgm:presLayoutVars>
      </dgm:prSet>
      <dgm:spPr/>
    </dgm:pt>
    <dgm:pt modelId="{4A2F2B1C-592D-499D-9BEE-BBC161E5E9E9}" type="pres">
      <dgm:prSet presAssocID="{FFCB6A84-148E-4439-8569-7A03F39596AE}" presName="hierChild2" presStyleCnt="0"/>
      <dgm:spPr/>
    </dgm:pt>
  </dgm:ptLst>
  <dgm:cxnLst>
    <dgm:cxn modelId="{919B243E-9DF9-4740-BFD9-AF57A42451B2}" type="presOf" srcId="{F7507C1B-3F66-476A-A49E-1BB911E38579}" destId="{01AA985E-119C-437B-A602-1D351A5934CA}" srcOrd="0" destOrd="0" presId="urn:microsoft.com/office/officeart/2005/8/layout/hierarchy1"/>
    <dgm:cxn modelId="{F205A43F-36CB-45B5-A711-2FEFD6B87FFF}" type="presOf" srcId="{FFCB6A84-148E-4439-8569-7A03F39596AE}" destId="{26A84411-08F2-4596-92C1-CAEBDA9E9D67}" srcOrd="0" destOrd="0" presId="urn:microsoft.com/office/officeart/2005/8/layout/hierarchy1"/>
    <dgm:cxn modelId="{E6B1B948-0B76-49DB-956A-B1ECB4361B87}" srcId="{F7507C1B-3F66-476A-A49E-1BB911E38579}" destId="{0E4FDAB0-EF4C-491C-B752-7694A20267E5}" srcOrd="1" destOrd="0" parTransId="{BBCE4B59-2A71-4706-B45F-88505B2D0DF9}" sibTransId="{F97E7A87-E551-4CEA-8DB0-230F8290D4A5}"/>
    <dgm:cxn modelId="{372CAB56-1482-4312-A7E0-6248B5D09871}" srcId="{F7507C1B-3F66-476A-A49E-1BB911E38579}" destId="{FFCB6A84-148E-4439-8569-7A03F39596AE}" srcOrd="2" destOrd="0" parTransId="{06B46B02-9DCD-4B98-B28E-643DA79B98F0}" sibTransId="{7FE0281B-55B0-49F3-A3D9-07F8E6FF5B36}"/>
    <dgm:cxn modelId="{BB674189-9B32-49EB-A69E-BDF9DC30E375}" srcId="{F7507C1B-3F66-476A-A49E-1BB911E38579}" destId="{A6F26EFC-C7CC-4F93-B21D-7AD6BB5BF636}" srcOrd="0" destOrd="0" parTransId="{4C1D7976-4752-4804-B2CB-06587CD4610D}" sibTransId="{BD895A55-A962-4C83-8039-9C9CFA85AC64}"/>
    <dgm:cxn modelId="{C91E9AA7-EC8D-4017-B457-F8BB58E8EB3A}" type="presOf" srcId="{0E4FDAB0-EF4C-491C-B752-7694A20267E5}" destId="{4DF23333-9A95-4CB1-9BC6-39594978C058}" srcOrd="0" destOrd="0" presId="urn:microsoft.com/office/officeart/2005/8/layout/hierarchy1"/>
    <dgm:cxn modelId="{E84E1CAB-370E-467B-BAD5-86965F16FE8F}" type="presOf" srcId="{A6F26EFC-C7CC-4F93-B21D-7AD6BB5BF636}" destId="{6CD85AC0-E049-4946-B9DD-A49883BCDDF1}" srcOrd="0" destOrd="0" presId="urn:microsoft.com/office/officeart/2005/8/layout/hierarchy1"/>
    <dgm:cxn modelId="{3E3D1740-444E-4508-9B1B-21D95CFF8D8F}" type="presParOf" srcId="{01AA985E-119C-437B-A602-1D351A5934CA}" destId="{A4B520B9-9B5D-4444-926F-BA624436BC8B}" srcOrd="0" destOrd="0" presId="urn:microsoft.com/office/officeart/2005/8/layout/hierarchy1"/>
    <dgm:cxn modelId="{6813F822-BD7B-4C37-B1C7-9607EC652E34}" type="presParOf" srcId="{A4B520B9-9B5D-4444-926F-BA624436BC8B}" destId="{0DC7588F-B458-41AB-8A08-AA395735A243}" srcOrd="0" destOrd="0" presId="urn:microsoft.com/office/officeart/2005/8/layout/hierarchy1"/>
    <dgm:cxn modelId="{A943F9B0-9F63-403C-BAA3-1B84438A1D00}" type="presParOf" srcId="{0DC7588F-B458-41AB-8A08-AA395735A243}" destId="{9D01CA03-8A0F-4847-B649-7FA468C32F99}" srcOrd="0" destOrd="0" presId="urn:microsoft.com/office/officeart/2005/8/layout/hierarchy1"/>
    <dgm:cxn modelId="{78623FA9-BFF4-4DCF-BA45-6C7EEE4B7225}" type="presParOf" srcId="{0DC7588F-B458-41AB-8A08-AA395735A243}" destId="{6CD85AC0-E049-4946-B9DD-A49883BCDDF1}" srcOrd="1" destOrd="0" presId="urn:microsoft.com/office/officeart/2005/8/layout/hierarchy1"/>
    <dgm:cxn modelId="{97067D5E-94EA-4E6E-8E3D-92C45224576F}" type="presParOf" srcId="{A4B520B9-9B5D-4444-926F-BA624436BC8B}" destId="{5622950D-53DC-4F21-902D-79B907482ADB}" srcOrd="1" destOrd="0" presId="urn:microsoft.com/office/officeart/2005/8/layout/hierarchy1"/>
    <dgm:cxn modelId="{8AF29830-8DA7-42F0-8B2E-6538E6CBEE80}" type="presParOf" srcId="{01AA985E-119C-437B-A602-1D351A5934CA}" destId="{2D9D7C2B-0B2A-4400-8B5D-FDDA9F8DEFB3}" srcOrd="1" destOrd="0" presId="urn:microsoft.com/office/officeart/2005/8/layout/hierarchy1"/>
    <dgm:cxn modelId="{DB985BB7-FA1C-4B85-975D-C17E5DED4A9B}" type="presParOf" srcId="{2D9D7C2B-0B2A-4400-8B5D-FDDA9F8DEFB3}" destId="{C4757452-5ED6-4EFA-9BF7-DBFC2BFE40E8}" srcOrd="0" destOrd="0" presId="urn:microsoft.com/office/officeart/2005/8/layout/hierarchy1"/>
    <dgm:cxn modelId="{32D3BD81-ACB4-482C-8798-FED25534A1AE}" type="presParOf" srcId="{C4757452-5ED6-4EFA-9BF7-DBFC2BFE40E8}" destId="{F94DDD82-5F98-4459-B310-BDEA78DE129F}" srcOrd="0" destOrd="0" presId="urn:microsoft.com/office/officeart/2005/8/layout/hierarchy1"/>
    <dgm:cxn modelId="{60F3A39F-C890-4131-9839-247CA585007D}" type="presParOf" srcId="{C4757452-5ED6-4EFA-9BF7-DBFC2BFE40E8}" destId="{4DF23333-9A95-4CB1-9BC6-39594978C058}" srcOrd="1" destOrd="0" presId="urn:microsoft.com/office/officeart/2005/8/layout/hierarchy1"/>
    <dgm:cxn modelId="{D93D5A82-F936-46C2-87BD-0069616AC02C}" type="presParOf" srcId="{2D9D7C2B-0B2A-4400-8B5D-FDDA9F8DEFB3}" destId="{62230FB5-753F-45F4-B3D7-5F3EB678127B}" srcOrd="1" destOrd="0" presId="urn:microsoft.com/office/officeart/2005/8/layout/hierarchy1"/>
    <dgm:cxn modelId="{A816A297-2205-4C0A-AACB-6FA55DE2D129}" type="presParOf" srcId="{01AA985E-119C-437B-A602-1D351A5934CA}" destId="{B1764A9F-B39C-43B9-BBB4-A0697C1F1D0B}" srcOrd="2" destOrd="0" presId="urn:microsoft.com/office/officeart/2005/8/layout/hierarchy1"/>
    <dgm:cxn modelId="{ACAA5798-F31C-4BC7-B699-5B19547EF26C}" type="presParOf" srcId="{B1764A9F-B39C-43B9-BBB4-A0697C1F1D0B}" destId="{138EC90B-4012-48DD-8BC1-61B8DF121F88}" srcOrd="0" destOrd="0" presId="urn:microsoft.com/office/officeart/2005/8/layout/hierarchy1"/>
    <dgm:cxn modelId="{F6793A3F-87BB-4F6E-AAF6-203318784168}" type="presParOf" srcId="{138EC90B-4012-48DD-8BC1-61B8DF121F88}" destId="{7B65EAB2-D579-4C01-B561-E8244DCF8B33}" srcOrd="0" destOrd="0" presId="urn:microsoft.com/office/officeart/2005/8/layout/hierarchy1"/>
    <dgm:cxn modelId="{2BCE7528-C0E0-49DA-A015-5D09BBB11A42}" type="presParOf" srcId="{138EC90B-4012-48DD-8BC1-61B8DF121F88}" destId="{26A84411-08F2-4596-92C1-CAEBDA9E9D67}" srcOrd="1" destOrd="0" presId="urn:microsoft.com/office/officeart/2005/8/layout/hierarchy1"/>
    <dgm:cxn modelId="{4C8DC0FB-FE50-41C9-9EBB-2EAC8676B70C}" type="presParOf" srcId="{B1764A9F-B39C-43B9-BBB4-A0697C1F1D0B}" destId="{4A2F2B1C-592D-499D-9BEE-BBC161E5E9E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807DDB-13CE-4FB0-B1B8-D9E1F8BDFEE9}">
      <dsp:nvSpPr>
        <dsp:cNvPr id="0" name=""/>
        <dsp:cNvSpPr/>
      </dsp:nvSpPr>
      <dsp:spPr>
        <a:xfrm>
          <a:off x="3205686" y="775626"/>
          <a:ext cx="598133" cy="91440"/>
        </a:xfrm>
        <a:custGeom>
          <a:avLst/>
          <a:gdLst/>
          <a:ahLst/>
          <a:cxnLst/>
          <a:rect l="0" t="0" r="0" b="0"/>
          <a:pathLst>
            <a:path>
              <a:moveTo>
                <a:pt x="0" y="45720"/>
              </a:moveTo>
              <a:lnTo>
                <a:pt x="598133"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89034" y="818202"/>
        <a:ext cx="31436" cy="6287"/>
      </dsp:txXfrm>
    </dsp:sp>
    <dsp:sp modelId="{87313DCE-5695-4ACE-BAE2-C65DF4DA2A09}">
      <dsp:nvSpPr>
        <dsp:cNvPr id="0" name=""/>
        <dsp:cNvSpPr/>
      </dsp:nvSpPr>
      <dsp:spPr>
        <a:xfrm>
          <a:off x="473862" y="1258"/>
          <a:ext cx="2733623" cy="164017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950" tIns="140604" rIns="133950" bIns="140604" numCol="1" spcCol="1270" anchor="ctr" anchorCtr="0">
          <a:noAutofit/>
        </a:bodyPr>
        <a:lstStyle/>
        <a:p>
          <a:pPr marL="0" lvl="0" indent="0" algn="ctr" defTabSz="577850">
            <a:lnSpc>
              <a:spcPct val="90000"/>
            </a:lnSpc>
            <a:spcBef>
              <a:spcPct val="0"/>
            </a:spcBef>
            <a:spcAft>
              <a:spcPct val="35000"/>
            </a:spcAft>
            <a:buNone/>
          </a:pPr>
          <a:r>
            <a:rPr lang="el-GR" sz="1300" kern="1200"/>
            <a:t>Πρόκειται για αξιολογικές κρίσεις σε σχέση με το πώς πρέπει να εννοήσουμε μια καλή ζωή (σύμφωνη με καθήκον ή το καλό) ή σε σχέση με αυτό που οφείλουμε να κάνουμε.</a:t>
          </a:r>
          <a:endParaRPr lang="en-US" sz="1300" kern="1200"/>
        </a:p>
      </dsp:txBody>
      <dsp:txXfrm>
        <a:off x="473862" y="1258"/>
        <a:ext cx="2733623" cy="1640174"/>
      </dsp:txXfrm>
    </dsp:sp>
    <dsp:sp modelId="{16AB3026-0596-4275-B0AB-63564E559902}">
      <dsp:nvSpPr>
        <dsp:cNvPr id="0" name=""/>
        <dsp:cNvSpPr/>
      </dsp:nvSpPr>
      <dsp:spPr>
        <a:xfrm>
          <a:off x="6568043" y="775626"/>
          <a:ext cx="598133" cy="91440"/>
        </a:xfrm>
        <a:custGeom>
          <a:avLst/>
          <a:gdLst/>
          <a:ahLst/>
          <a:cxnLst/>
          <a:rect l="0" t="0" r="0" b="0"/>
          <a:pathLst>
            <a:path>
              <a:moveTo>
                <a:pt x="0" y="45720"/>
              </a:moveTo>
              <a:lnTo>
                <a:pt x="598133" y="45720"/>
              </a:lnTo>
            </a:path>
          </a:pathLst>
        </a:custGeom>
        <a:noFill/>
        <a:ln w="6350" cap="flat" cmpd="sng" algn="ctr">
          <a:solidFill>
            <a:schemeClr val="accent5">
              <a:hueOff val="-3379271"/>
              <a:satOff val="-8710"/>
              <a:lumOff val="-588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851391" y="818202"/>
        <a:ext cx="31436" cy="6287"/>
      </dsp:txXfrm>
    </dsp:sp>
    <dsp:sp modelId="{25B866C2-708B-49E7-8526-CA8DA43CC0E5}">
      <dsp:nvSpPr>
        <dsp:cNvPr id="0" name=""/>
        <dsp:cNvSpPr/>
      </dsp:nvSpPr>
      <dsp:spPr>
        <a:xfrm>
          <a:off x="3836219" y="1258"/>
          <a:ext cx="2733623" cy="1640174"/>
        </a:xfrm>
        <a:prstGeom prst="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950" tIns="140604" rIns="133950" bIns="140604" numCol="1" spcCol="1270" anchor="ctr" anchorCtr="0">
          <a:noAutofit/>
        </a:bodyPr>
        <a:lstStyle/>
        <a:p>
          <a:pPr marL="0" lvl="0" indent="0" algn="ctr" defTabSz="577850">
            <a:lnSpc>
              <a:spcPct val="90000"/>
            </a:lnSpc>
            <a:spcBef>
              <a:spcPct val="0"/>
            </a:spcBef>
            <a:spcAft>
              <a:spcPct val="35000"/>
            </a:spcAft>
            <a:buNone/>
          </a:pPr>
          <a:r>
            <a:rPr lang="el-GR" sz="1300" kern="1200"/>
            <a:t>Ο πρώτος όρος: όταν η σφαίρα των αξιών προσεγγίζεται από μια συνείδηση που αναφέρεται αυτή η ίδια στις δικές της αξίες.</a:t>
          </a:r>
          <a:endParaRPr lang="en-US" sz="1300" kern="1200"/>
        </a:p>
      </dsp:txBody>
      <dsp:txXfrm>
        <a:off x="3836219" y="1258"/>
        <a:ext cx="2733623" cy="1640174"/>
      </dsp:txXfrm>
    </dsp:sp>
    <dsp:sp modelId="{1D1DFC89-771B-4E40-B11F-952B126D1263}">
      <dsp:nvSpPr>
        <dsp:cNvPr id="0" name=""/>
        <dsp:cNvSpPr/>
      </dsp:nvSpPr>
      <dsp:spPr>
        <a:xfrm>
          <a:off x="1840674" y="1639633"/>
          <a:ext cx="6724714" cy="598133"/>
        </a:xfrm>
        <a:custGeom>
          <a:avLst/>
          <a:gdLst/>
          <a:ahLst/>
          <a:cxnLst/>
          <a:rect l="0" t="0" r="0" b="0"/>
          <a:pathLst>
            <a:path>
              <a:moveTo>
                <a:pt x="6724714" y="0"/>
              </a:moveTo>
              <a:lnTo>
                <a:pt x="6724714" y="316166"/>
              </a:lnTo>
              <a:lnTo>
                <a:pt x="0" y="316166"/>
              </a:lnTo>
              <a:lnTo>
                <a:pt x="0" y="598133"/>
              </a:lnTo>
            </a:path>
          </a:pathLst>
        </a:custGeom>
        <a:noFill/>
        <a:ln w="6350" cap="flat" cmpd="sng" algn="ctr">
          <a:solidFill>
            <a:schemeClr val="accent5">
              <a:hueOff val="-6758543"/>
              <a:satOff val="-17419"/>
              <a:lumOff val="-1176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34180" y="1935556"/>
        <a:ext cx="337702" cy="6287"/>
      </dsp:txXfrm>
    </dsp:sp>
    <dsp:sp modelId="{9ECC8A84-91A8-48D8-8DFD-B035175040E5}">
      <dsp:nvSpPr>
        <dsp:cNvPr id="0" name=""/>
        <dsp:cNvSpPr/>
      </dsp:nvSpPr>
      <dsp:spPr>
        <a:xfrm>
          <a:off x="7198576" y="1258"/>
          <a:ext cx="2733623" cy="1640174"/>
        </a:xfrm>
        <a:prstGeom prst="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950" tIns="140604" rIns="133950" bIns="140604" numCol="1" spcCol="1270" anchor="ctr" anchorCtr="0">
          <a:noAutofit/>
        </a:bodyPr>
        <a:lstStyle/>
        <a:p>
          <a:pPr marL="0" lvl="0" indent="0" algn="ctr" defTabSz="577850">
            <a:lnSpc>
              <a:spcPct val="90000"/>
            </a:lnSpc>
            <a:spcBef>
              <a:spcPct val="0"/>
            </a:spcBef>
            <a:spcAft>
              <a:spcPct val="35000"/>
            </a:spcAft>
            <a:buNone/>
          </a:pPr>
          <a:r>
            <a:rPr lang="el-GR" sz="1300" kern="1200"/>
            <a:t>Ο δεύτερος όρος: όταν το ηθικό υποκείμενο εξηγεί στους άλλους τις δικές του αξίες</a:t>
          </a:r>
          <a:endParaRPr lang="en-US" sz="1300" kern="1200"/>
        </a:p>
      </dsp:txBody>
      <dsp:txXfrm>
        <a:off x="7198576" y="1258"/>
        <a:ext cx="2733623" cy="1640174"/>
      </dsp:txXfrm>
    </dsp:sp>
    <dsp:sp modelId="{CA67FD59-8D9F-4F68-A170-3624252B568E}">
      <dsp:nvSpPr>
        <dsp:cNvPr id="0" name=""/>
        <dsp:cNvSpPr/>
      </dsp:nvSpPr>
      <dsp:spPr>
        <a:xfrm>
          <a:off x="473862" y="2270166"/>
          <a:ext cx="2733623" cy="1640174"/>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950" tIns="140604" rIns="133950" bIns="140604" numCol="1" spcCol="1270" anchor="ctr" anchorCtr="0">
          <a:noAutofit/>
        </a:bodyPr>
        <a:lstStyle/>
        <a:p>
          <a:pPr marL="0" lvl="0" indent="0" algn="ctr" defTabSz="577850">
            <a:lnSpc>
              <a:spcPct val="90000"/>
            </a:lnSpc>
            <a:spcBef>
              <a:spcPct val="0"/>
            </a:spcBef>
            <a:spcAft>
              <a:spcPct val="35000"/>
            </a:spcAft>
            <a:buNone/>
          </a:pPr>
          <a:r>
            <a:rPr lang="el-GR" sz="1300" kern="1200"/>
            <a:t>Σημείο κομβικό: όλα τα βιώματα της ηθικής περνούν από την εμπειρία αναμέτρησης του υποκειμένου με τον εαυτό του ΚΑΙ η ηθική εμπειρία πραγματώνεται μέσω της σχέσης μας με τους άλλους.</a:t>
          </a:r>
          <a:endParaRPr lang="en-US" sz="1300" kern="1200"/>
        </a:p>
      </dsp:txBody>
      <dsp:txXfrm>
        <a:off x="473862" y="2270166"/>
        <a:ext cx="2733623" cy="16401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01CA03-8A0F-4847-B649-7FA468C32F99}">
      <dsp:nvSpPr>
        <dsp:cNvPr id="0" name=""/>
        <dsp:cNvSpPr/>
      </dsp:nvSpPr>
      <dsp:spPr>
        <a:xfrm>
          <a:off x="0" y="872106"/>
          <a:ext cx="2926705" cy="18584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D85AC0-E049-4946-B9DD-A49883BCDDF1}">
      <dsp:nvSpPr>
        <dsp:cNvPr id="0" name=""/>
        <dsp:cNvSpPr/>
      </dsp:nvSpPr>
      <dsp:spPr>
        <a:xfrm>
          <a:off x="325189" y="1181036"/>
          <a:ext cx="2926705" cy="1858457"/>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kern="1200"/>
            <a:t>ΑΡΕΤΑΪΚΗ ΗΘΙΚΗ: ΗΘΟΣ</a:t>
          </a:r>
          <a:endParaRPr lang="en-US" sz="2200" kern="1200"/>
        </a:p>
      </dsp:txBody>
      <dsp:txXfrm>
        <a:off x="379621" y="1235468"/>
        <a:ext cx="2817841" cy="1749593"/>
      </dsp:txXfrm>
    </dsp:sp>
    <dsp:sp modelId="{F94DDD82-5F98-4459-B310-BDEA78DE129F}">
      <dsp:nvSpPr>
        <dsp:cNvPr id="0" name=""/>
        <dsp:cNvSpPr/>
      </dsp:nvSpPr>
      <dsp:spPr>
        <a:xfrm>
          <a:off x="3577084" y="872106"/>
          <a:ext cx="2926705" cy="18584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F23333-9A95-4CB1-9BC6-39594978C058}">
      <dsp:nvSpPr>
        <dsp:cNvPr id="0" name=""/>
        <dsp:cNvSpPr/>
      </dsp:nvSpPr>
      <dsp:spPr>
        <a:xfrm>
          <a:off x="3902273" y="1181036"/>
          <a:ext cx="2926705" cy="1858457"/>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kern="1200"/>
            <a:t>ΔΕΟΝΤΟΚΡΑΤΙΚΗ ΗΘΙΚΗ</a:t>
          </a:r>
          <a:endParaRPr lang="en-US" sz="2200" kern="1200"/>
        </a:p>
      </dsp:txBody>
      <dsp:txXfrm>
        <a:off x="3956705" y="1235468"/>
        <a:ext cx="2817841" cy="1749593"/>
      </dsp:txXfrm>
    </dsp:sp>
    <dsp:sp modelId="{7B65EAB2-D579-4C01-B561-E8244DCF8B33}">
      <dsp:nvSpPr>
        <dsp:cNvPr id="0" name=""/>
        <dsp:cNvSpPr/>
      </dsp:nvSpPr>
      <dsp:spPr>
        <a:xfrm>
          <a:off x="7154168" y="872106"/>
          <a:ext cx="2926705" cy="18584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A84411-08F2-4596-92C1-CAEBDA9E9D67}">
      <dsp:nvSpPr>
        <dsp:cNvPr id="0" name=""/>
        <dsp:cNvSpPr/>
      </dsp:nvSpPr>
      <dsp:spPr>
        <a:xfrm>
          <a:off x="7479357" y="1181036"/>
          <a:ext cx="2926705" cy="1858457"/>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l-GR" sz="2200" kern="1200"/>
            <a:t>ΣΥΝΕΠΕΙΟΚΡΑΤΙΚΗ ΗΘΙΚΗ: ΕΤΕΡΟΓΟΝΙΑ ΤΩΝ ΣΚΟΠΩΝ, ΜΗ ΗΘΕΛΗΜΕΝΕΣ ΣΥΝΕΠΕΙΕΣ</a:t>
          </a:r>
          <a:endParaRPr lang="en-US" sz="2200" kern="1200"/>
        </a:p>
      </dsp:txBody>
      <dsp:txXfrm>
        <a:off x="7533789" y="1235468"/>
        <a:ext cx="2817841" cy="1749593"/>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C3CD3-52EB-4792-A9D9-987CD03511F0}"/>
              </a:ext>
            </a:extLst>
          </p:cNvPr>
          <p:cNvSpPr>
            <a:spLocks noGrp="1"/>
          </p:cNvSpPr>
          <p:nvPr>
            <p:ph type="ctrTitle"/>
          </p:nvPr>
        </p:nvSpPr>
        <p:spPr>
          <a:xfrm>
            <a:off x="442913" y="441324"/>
            <a:ext cx="11306175" cy="2485349"/>
          </a:xfrm>
        </p:spPr>
        <p:txBody>
          <a:bodyPr wrap="square" lIns="0" tIns="0" rIns="0" bIns="0" anchor="b" anchorCtr="0">
            <a:normAutofit/>
          </a:bodyPr>
          <a:lstStyle>
            <a:lvl1pPr algn="l">
              <a:lnSpc>
                <a:spcPct val="100000"/>
              </a:lnSpc>
              <a:defRPr sz="4800">
                <a:solidFill>
                  <a:schemeClr val="tx2"/>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737AA7E-2193-4D1B-A896-BA7E306494CB}"/>
              </a:ext>
            </a:extLst>
          </p:cNvPr>
          <p:cNvSpPr>
            <a:spLocks noGrp="1"/>
          </p:cNvSpPr>
          <p:nvPr>
            <p:ph type="subTitle" idx="1"/>
          </p:nvPr>
        </p:nvSpPr>
        <p:spPr>
          <a:xfrm>
            <a:off x="442913" y="3070799"/>
            <a:ext cx="11306175" cy="2445758"/>
          </a:xfrm>
        </p:spPr>
        <p:txBody>
          <a:bodyPr lIns="0" tIns="0" rIns="0" bIns="0">
            <a:normAutofit/>
          </a:bodyPr>
          <a:lstStyle>
            <a:lvl1pPr marL="0" indent="0" algn="l">
              <a:lnSpc>
                <a:spcPct val="104000"/>
              </a:lnSpc>
              <a:buNone/>
              <a:defRPr sz="4600">
                <a:solidFill>
                  <a:schemeClr val="tx2">
                    <a:alpha val="56000"/>
                  </a:schemeClr>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24A14B1-115B-40A3-9D71-3DE33E9DCE4E}"/>
              </a:ext>
            </a:extLst>
          </p:cNvPr>
          <p:cNvSpPr>
            <a:spLocks noGrp="1"/>
          </p:cNvSpPr>
          <p:nvPr>
            <p:ph type="dt" sz="half" idx="10"/>
          </p:nvPr>
        </p:nvSpPr>
        <p:spPr>
          <a:xfrm>
            <a:off x="442914" y="5957999"/>
            <a:ext cx="3457574" cy="900000"/>
          </a:xfrm>
          <a:prstGeom prst="rect">
            <a:avLst/>
          </a:prstGeom>
        </p:spPr>
        <p:txBody>
          <a:bodyPr/>
          <a:lstStyle>
            <a:lvl1pPr>
              <a:defRPr>
                <a:solidFill>
                  <a:schemeClr val="tx2"/>
                </a:solidFill>
                <a:latin typeface="+mn-lt"/>
              </a:defRPr>
            </a:lvl1pPr>
          </a:lstStyle>
          <a:p>
            <a:fld id="{8994394A-E95D-49DE-8614-F37E1FCF0AC3}" type="datetime2">
              <a:rPr lang="en-US" smtClean="0"/>
              <a:pPr/>
              <a:t>Monday, November 23, 2020</a:t>
            </a:fld>
            <a:endParaRPr lang="en-US" dirty="0"/>
          </a:p>
        </p:txBody>
      </p:sp>
      <p:sp>
        <p:nvSpPr>
          <p:cNvPr id="5" name="Footer Placeholder 4">
            <a:extLst>
              <a:ext uri="{FF2B5EF4-FFF2-40B4-BE49-F238E27FC236}">
                <a16:creationId xmlns:a16="http://schemas.microsoft.com/office/drawing/2014/main" id="{F0BC9B78-0E13-48BD-A3A2-B7E3C6090B83}"/>
              </a:ext>
            </a:extLst>
          </p:cNvPr>
          <p:cNvSpPr>
            <a:spLocks noGrp="1"/>
          </p:cNvSpPr>
          <p:nvPr>
            <p:ph type="ftr" sz="quarter" idx="11"/>
          </p:nvPr>
        </p:nvSpPr>
        <p:spPr>
          <a:xfrm>
            <a:off x="4367213" y="5957999"/>
            <a:ext cx="5400675" cy="900000"/>
          </a:xfrm>
          <a:prstGeom prst="rect">
            <a:avLst/>
          </a:prstGeom>
        </p:spPr>
        <p:txBody>
          <a:bodyPr/>
          <a:lstStyle>
            <a:lvl1pPr>
              <a:defRPr>
                <a:solidFill>
                  <a:schemeClr val="tx2"/>
                </a:solidFill>
                <a:latin typeface="+mn-lt"/>
              </a:defRPr>
            </a:lvl1pPr>
          </a:lstStyle>
          <a:p>
            <a:r>
              <a:rPr lang="en-US"/>
              <a:t>Sample Footer Text</a:t>
            </a:r>
            <a:endParaRPr lang="en-US" dirty="0"/>
          </a:p>
        </p:txBody>
      </p:sp>
      <p:sp>
        <p:nvSpPr>
          <p:cNvPr id="6" name="Slide Number Placeholder 5">
            <a:extLst>
              <a:ext uri="{FF2B5EF4-FFF2-40B4-BE49-F238E27FC236}">
                <a16:creationId xmlns:a16="http://schemas.microsoft.com/office/drawing/2014/main" id="{944484B9-0F7E-4817-BA9A-C43684759178}"/>
              </a:ext>
            </a:extLst>
          </p:cNvPr>
          <p:cNvSpPr>
            <a:spLocks noGrp="1"/>
          </p:cNvSpPr>
          <p:nvPr>
            <p:ph type="sldNum" sz="quarter" idx="12"/>
          </p:nvPr>
        </p:nvSpPr>
        <p:spPr>
          <a:xfrm>
            <a:off x="10236200" y="5957999"/>
            <a:ext cx="1476375" cy="900000"/>
          </a:xfrm>
          <a:prstGeom prst="rect">
            <a:avLst/>
          </a:prstGeom>
        </p:spPr>
        <p:txBody>
          <a:bodyPr tIns="72000" bIns="72000"/>
          <a:lstStyle>
            <a:lvl1pPr algn="r">
              <a:defRPr sz="3600" b="0">
                <a:ln w="6350">
                  <a:solidFill>
                    <a:schemeClr val="tx2">
                      <a:alpha val="80000"/>
                    </a:schemeClr>
                  </a:solidFill>
                </a:ln>
                <a:noFill/>
                <a:latin typeface="+mn-lt"/>
              </a:defRPr>
            </a:lvl1pPr>
          </a:lstStyle>
          <a:p>
            <a:fld id="{63F9D384-533B-4C4E-B660-F861AA07D173}" type="slidenum">
              <a:rPr lang="en-US" smtClean="0"/>
              <a:pPr/>
              <a:t>‹#›</a:t>
            </a:fld>
            <a:endParaRPr lang="en-US" dirty="0"/>
          </a:p>
        </p:txBody>
      </p:sp>
      <p:cxnSp>
        <p:nvCxnSpPr>
          <p:cNvPr id="10" name="Straight Connector 9">
            <a:extLst>
              <a:ext uri="{FF2B5EF4-FFF2-40B4-BE49-F238E27FC236}">
                <a16:creationId xmlns:a16="http://schemas.microsoft.com/office/drawing/2014/main" id="{5506D940-CD1A-46A6-8495-AD6F6CF8B13C}"/>
              </a:ext>
            </a:extLst>
          </p:cNvPr>
          <p:cNvCxnSpPr>
            <a:cxnSpLocks/>
          </p:cNvCxnSpPr>
          <p:nvPr/>
        </p:nvCxnSpPr>
        <p:spPr>
          <a:xfrm>
            <a:off x="0" y="5958000"/>
            <a:ext cx="12193200"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4922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8E95E-B3FC-4D66-AAC3-CE9FD633EBD6}"/>
              </a:ext>
            </a:extLst>
          </p:cNvPr>
          <p:cNvSpPr>
            <a:spLocks noGrp="1"/>
          </p:cNvSpPr>
          <p:nvPr>
            <p:ph type="title"/>
          </p:nvPr>
        </p:nvSpPr>
        <p:spPr/>
        <p:txBody>
          <a:bodyPr/>
          <a:lstStyle>
            <a:lvl1pPr>
              <a:lnSpc>
                <a:spcPct val="100000"/>
              </a:lnSpc>
              <a:defRPr/>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4D0FFAF-EB02-4979-83B6-66AD14845167}"/>
              </a:ext>
            </a:extLst>
          </p:cNvPr>
          <p:cNvSpPr>
            <a:spLocks noGrp="1"/>
          </p:cNvSpPr>
          <p:nvPr>
            <p:ph type="body" orient="vert" idx="1"/>
          </p:nvPr>
        </p:nvSpPr>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3">
            <a:extLst>
              <a:ext uri="{FF2B5EF4-FFF2-40B4-BE49-F238E27FC236}">
                <a16:creationId xmlns:a16="http://schemas.microsoft.com/office/drawing/2014/main" id="{0AB40A8D-7F5B-455D-B9AC-EAFE05F87B49}"/>
              </a:ext>
            </a:extLst>
          </p:cNvPr>
          <p:cNvSpPr>
            <a:spLocks noGrp="1"/>
          </p:cNvSpPr>
          <p:nvPr>
            <p:ph type="dt" sz="half" idx="2"/>
          </p:nvPr>
        </p:nvSpPr>
        <p:spPr>
          <a:xfrm rot="5400000">
            <a:off x="-936000" y="1378800"/>
            <a:ext cx="2772000" cy="900000"/>
          </a:xfrm>
          <a:prstGeom prst="rect">
            <a:avLst/>
          </a:prstGeom>
        </p:spPr>
        <p:txBody>
          <a:bodyPr lIns="0" tIns="72000" rIns="0" bIns="72000" anchor="ctr" anchorCtr="0"/>
          <a:lstStyle>
            <a:lvl1pPr algn="l">
              <a:defRPr sz="1000" cap="all" spc="200" baseline="0">
                <a:solidFill>
                  <a:schemeClr val="tx2"/>
                </a:solidFill>
                <a:latin typeface="+mn-lt"/>
                <a:ea typeface="Microsoft Sans Serif" panose="020B0604020202020204" pitchFamily="34" charset="0"/>
                <a:cs typeface="Microsoft Sans Serif" panose="020B0604020202020204" pitchFamily="34" charset="0"/>
              </a:defRPr>
            </a:lvl1pPr>
          </a:lstStyle>
          <a:p>
            <a:fld id="{6D51179E-60E8-4F2A-A3F9-6F3CE2ABCAF9}" type="datetime2">
              <a:rPr lang="en-US" smtClean="0"/>
              <a:pPr/>
              <a:t>Monday, November 23, 2020</a:t>
            </a:fld>
            <a:endParaRPr lang="en-US" dirty="0">
              <a:latin typeface="+mn-lt"/>
            </a:endParaRPr>
          </a:p>
        </p:txBody>
      </p:sp>
      <p:sp>
        <p:nvSpPr>
          <p:cNvPr id="13" name="Footer Placeholder 4">
            <a:extLst>
              <a:ext uri="{FF2B5EF4-FFF2-40B4-BE49-F238E27FC236}">
                <a16:creationId xmlns:a16="http://schemas.microsoft.com/office/drawing/2014/main" id="{45360FA1-A0D1-4CA7-BAC8-9C20FBB59E47}"/>
              </a:ext>
            </a:extLst>
          </p:cNvPr>
          <p:cNvSpPr>
            <a:spLocks noGrp="1"/>
          </p:cNvSpPr>
          <p:nvPr>
            <p:ph type="ftr" sz="quarter" idx="3"/>
          </p:nvPr>
        </p:nvSpPr>
        <p:spPr>
          <a:xfrm rot="5400000">
            <a:off x="-810000" y="4240800"/>
            <a:ext cx="2520000" cy="900000"/>
          </a:xfrm>
          <a:prstGeom prst="rect">
            <a:avLst/>
          </a:prstGeom>
        </p:spPr>
        <p:txBody>
          <a:bodyPr lIns="0" tIns="72000" rIns="0" bIns="72000" anchor="ctr" anchorCtr="0"/>
          <a:lstStyle>
            <a:lvl1pPr algn="l">
              <a:defRPr sz="1000" cap="all" spc="200" baseline="0">
                <a:solidFill>
                  <a:schemeClr val="tx2"/>
                </a:solidFill>
                <a:latin typeface="+mn-lt"/>
                <a:ea typeface="Microsoft Sans Serif" panose="020B0604020202020204" pitchFamily="34" charset="0"/>
                <a:cs typeface="Microsoft Sans Serif" panose="020B0604020202020204" pitchFamily="34" charset="0"/>
              </a:defRPr>
            </a:lvl1pPr>
          </a:lstStyle>
          <a:p>
            <a:r>
              <a:rPr lang="en-US"/>
              <a:t>Sample Footer Text</a:t>
            </a:r>
            <a:endParaRPr lang="en-US" dirty="0">
              <a:latin typeface="+mn-lt"/>
            </a:endParaRPr>
          </a:p>
        </p:txBody>
      </p:sp>
      <p:sp>
        <p:nvSpPr>
          <p:cNvPr id="14" name="Slide Number Placeholder 5">
            <a:extLst>
              <a:ext uri="{FF2B5EF4-FFF2-40B4-BE49-F238E27FC236}">
                <a16:creationId xmlns:a16="http://schemas.microsoft.com/office/drawing/2014/main" id="{D2494D40-34C6-48DD-A14E-8065BE4F344D}"/>
              </a:ext>
            </a:extLst>
          </p:cNvPr>
          <p:cNvSpPr>
            <a:spLocks noGrp="1"/>
          </p:cNvSpPr>
          <p:nvPr>
            <p:ph type="sldNum" sz="quarter" idx="4"/>
          </p:nvPr>
        </p:nvSpPr>
        <p:spPr>
          <a:xfrm>
            <a:off x="0" y="5958000"/>
            <a:ext cx="900000" cy="900000"/>
          </a:xfrm>
          <a:prstGeom prst="rect">
            <a:avLst/>
          </a:prstGeom>
        </p:spPr>
        <p:txBody>
          <a:bodyPr lIns="0" tIns="0" rIns="0" bIns="0" anchor="ctr" anchorCtr="0"/>
          <a:lstStyle>
            <a:lvl1pPr algn="ctr">
              <a:defRPr sz="3600" b="0">
                <a:ln w="6350">
                  <a:solidFill>
                    <a:schemeClr val="tx2">
                      <a:alpha val="80000"/>
                    </a:schemeClr>
                  </a:solidFill>
                </a:ln>
                <a:noFill/>
                <a:latin typeface="+mn-lt"/>
                <a:ea typeface="Microsoft Sans Serif" panose="020B0604020202020204" pitchFamily="34" charset="0"/>
                <a:cs typeface="Microsoft Sans Serif" panose="020B0604020202020204" pitchFamily="34" charset="0"/>
              </a:defRPr>
            </a:lvl1pPr>
          </a:lstStyle>
          <a:p>
            <a:fld id="{63F9D384-533B-4C4E-B660-F861AA07D173}" type="slidenum">
              <a:rPr lang="en-US" smtClean="0"/>
              <a:pPr/>
              <a:t>‹#›</a:t>
            </a:fld>
            <a:endParaRPr lang="en-US" dirty="0">
              <a:latin typeface="+mn-lt"/>
            </a:endParaRPr>
          </a:p>
        </p:txBody>
      </p:sp>
      <p:cxnSp>
        <p:nvCxnSpPr>
          <p:cNvPr id="11" name="Straight Connector 10">
            <a:extLst>
              <a:ext uri="{FF2B5EF4-FFF2-40B4-BE49-F238E27FC236}">
                <a16:creationId xmlns:a16="http://schemas.microsoft.com/office/drawing/2014/main" id="{7C9D7C2D-6B7C-4FBF-9665-A9282DF48F83}"/>
              </a:ext>
            </a:extLst>
          </p:cNvPr>
          <p:cNvCxnSpPr>
            <a:cxnSpLocks/>
          </p:cNvCxnSpPr>
          <p:nvPr/>
        </p:nvCxnSpPr>
        <p:spPr>
          <a:xfrm>
            <a:off x="900000" y="0"/>
            <a:ext cx="0" cy="685800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184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1495EC-612C-4307-A7A6-017829B8C834}"/>
              </a:ext>
            </a:extLst>
          </p:cNvPr>
          <p:cNvSpPr>
            <a:spLocks noGrp="1"/>
          </p:cNvSpPr>
          <p:nvPr>
            <p:ph type="title" orient="vert"/>
          </p:nvPr>
        </p:nvSpPr>
        <p:spPr>
          <a:xfrm>
            <a:off x="8724900" y="365125"/>
            <a:ext cx="2628900" cy="512127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FE33132-1A8F-43A9-9321-6FCF01B0F354}"/>
              </a:ext>
            </a:extLst>
          </p:cNvPr>
          <p:cNvSpPr>
            <a:spLocks noGrp="1"/>
          </p:cNvSpPr>
          <p:nvPr>
            <p:ph type="body" orient="vert" idx="1"/>
          </p:nvPr>
        </p:nvSpPr>
        <p:spPr>
          <a:xfrm>
            <a:off x="838200" y="365125"/>
            <a:ext cx="7734300" cy="5121270"/>
          </a:xfrm>
        </p:spPr>
        <p:txBody>
          <a:bodyPr vert="eaVert"/>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FBF2CA1B-9192-487B-96D3-6D389608F1AA}"/>
              </a:ext>
            </a:extLst>
          </p:cNvPr>
          <p:cNvSpPr>
            <a:spLocks noGrp="1"/>
          </p:cNvSpPr>
          <p:nvPr>
            <p:ph type="dt" sz="half" idx="10"/>
          </p:nvPr>
        </p:nvSpPr>
        <p:spPr>
          <a:xfrm>
            <a:off x="442914" y="5957999"/>
            <a:ext cx="3457574" cy="900000"/>
          </a:xfrm>
          <a:prstGeom prst="rect">
            <a:avLst/>
          </a:prstGeom>
        </p:spPr>
        <p:txBody>
          <a:bodyPr/>
          <a:lstStyle>
            <a:lvl1pPr>
              <a:defRPr>
                <a:solidFill>
                  <a:schemeClr val="tx2"/>
                </a:solidFill>
              </a:defRPr>
            </a:lvl1pPr>
          </a:lstStyle>
          <a:p>
            <a:fld id="{1C32B061-4DDF-403A-A7DB-3B6FD0BE9165}" type="datetime2">
              <a:rPr lang="en-US" smtClean="0"/>
              <a:t>Monday, November 23, 2020</a:t>
            </a:fld>
            <a:endParaRPr lang="en-US" dirty="0"/>
          </a:p>
        </p:txBody>
      </p:sp>
      <p:sp>
        <p:nvSpPr>
          <p:cNvPr id="8" name="Footer Placeholder 4">
            <a:extLst>
              <a:ext uri="{FF2B5EF4-FFF2-40B4-BE49-F238E27FC236}">
                <a16:creationId xmlns:a16="http://schemas.microsoft.com/office/drawing/2014/main" id="{8B1C9EA4-CA0A-4396-B4AF-4523CD1B2489}"/>
              </a:ext>
            </a:extLst>
          </p:cNvPr>
          <p:cNvSpPr>
            <a:spLocks noGrp="1"/>
          </p:cNvSpPr>
          <p:nvPr>
            <p:ph type="ftr" sz="quarter" idx="11"/>
          </p:nvPr>
        </p:nvSpPr>
        <p:spPr>
          <a:xfrm>
            <a:off x="4367213" y="5957999"/>
            <a:ext cx="5400675" cy="900000"/>
          </a:xfrm>
          <a:prstGeom prst="rect">
            <a:avLst/>
          </a:prstGeom>
        </p:spPr>
        <p:txBody>
          <a:bodyPr/>
          <a:lstStyle>
            <a:lvl1pPr>
              <a:defRPr>
                <a:solidFill>
                  <a:schemeClr val="tx2"/>
                </a:solidFill>
              </a:defRPr>
            </a:lvl1pPr>
          </a:lstStyle>
          <a:p>
            <a:r>
              <a:rPr lang="en-US"/>
              <a:t>Sample Footer Text</a:t>
            </a:r>
            <a:endParaRPr lang="en-US" dirty="0"/>
          </a:p>
        </p:txBody>
      </p:sp>
      <p:sp>
        <p:nvSpPr>
          <p:cNvPr id="9" name="Slide Number Placeholder 5">
            <a:extLst>
              <a:ext uri="{FF2B5EF4-FFF2-40B4-BE49-F238E27FC236}">
                <a16:creationId xmlns:a16="http://schemas.microsoft.com/office/drawing/2014/main" id="{0CDDF132-C1DB-4EE0-85DA-1FFAC283574F}"/>
              </a:ext>
            </a:extLst>
          </p:cNvPr>
          <p:cNvSpPr>
            <a:spLocks noGrp="1"/>
          </p:cNvSpPr>
          <p:nvPr>
            <p:ph type="sldNum" sz="quarter" idx="12"/>
          </p:nvPr>
        </p:nvSpPr>
        <p:spPr>
          <a:xfrm>
            <a:off x="10236200" y="5957999"/>
            <a:ext cx="1476375" cy="900000"/>
          </a:xfrm>
          <a:prstGeom prst="rect">
            <a:avLst/>
          </a:prstGeom>
        </p:spPr>
        <p:txBody>
          <a:bodyPr tIns="72000" bIns="72000"/>
          <a:lstStyle>
            <a:lvl1pPr algn="r">
              <a:defRPr sz="3600" b="0">
                <a:ln w="6350">
                  <a:solidFill>
                    <a:schemeClr val="tx2">
                      <a:alpha val="80000"/>
                    </a:schemeClr>
                  </a:solidFill>
                </a:ln>
                <a:noFill/>
              </a:defRPr>
            </a:lvl1pPr>
          </a:lstStyle>
          <a:p>
            <a:fld id="{63F9D384-533B-4C4E-B660-F861AA07D173}" type="slidenum">
              <a:rPr lang="en-US" smtClean="0"/>
              <a:pPr/>
              <a:t>‹#›</a:t>
            </a:fld>
            <a:endParaRPr lang="en-US" dirty="0"/>
          </a:p>
        </p:txBody>
      </p:sp>
      <p:cxnSp>
        <p:nvCxnSpPr>
          <p:cNvPr id="10" name="Straight Connector 9">
            <a:extLst>
              <a:ext uri="{FF2B5EF4-FFF2-40B4-BE49-F238E27FC236}">
                <a16:creationId xmlns:a16="http://schemas.microsoft.com/office/drawing/2014/main" id="{08ECED4D-938A-4085-B475-DD4ED90A181B}"/>
              </a:ext>
            </a:extLst>
          </p:cNvPr>
          <p:cNvCxnSpPr>
            <a:cxnSpLocks/>
          </p:cNvCxnSpPr>
          <p:nvPr/>
        </p:nvCxnSpPr>
        <p:spPr>
          <a:xfrm>
            <a:off x="0" y="5958000"/>
            <a:ext cx="12193200"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090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2696C-4B86-4CA0-A733-55338D7B1EBF}"/>
              </a:ext>
            </a:extLst>
          </p:cNvPr>
          <p:cNvSpPr>
            <a:spLocks noGrp="1"/>
          </p:cNvSpPr>
          <p:nvPr>
            <p:ph type="title"/>
          </p:nvPr>
        </p:nvSpPr>
        <p:spPr>
          <a:xfrm>
            <a:off x="1343025" y="328839"/>
            <a:ext cx="10406063" cy="1263423"/>
          </a:xfrm>
        </p:spPr>
        <p:txBody>
          <a:bodyPr wrap="square">
            <a:normAutofit/>
          </a:bodyPr>
          <a:lstStyle>
            <a:lvl1pPr>
              <a:lnSpc>
                <a:spcPct val="100000"/>
              </a:lnSpc>
              <a:defRPr sz="4800">
                <a:solidFill>
                  <a:schemeClr val="tx2"/>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3DB26C1-D742-4B12-B5E3-153A24D0AAAD}"/>
              </a:ext>
            </a:extLst>
          </p:cNvPr>
          <p:cNvSpPr>
            <a:spLocks noGrp="1"/>
          </p:cNvSpPr>
          <p:nvPr>
            <p:ph idx="1"/>
          </p:nvPr>
        </p:nvSpPr>
        <p:spPr>
          <a:xfrm>
            <a:off x="1343025" y="2060575"/>
            <a:ext cx="10406063" cy="4356100"/>
          </a:xfrm>
        </p:spPr>
        <p:txBody>
          <a:bodyPr lIns="0" tIns="0" rIns="0" bIns="0">
            <a:noAutofit/>
          </a:bodyPr>
          <a:lstStyle>
            <a:lvl1pPr marL="360000" indent="-360000">
              <a:lnSpc>
                <a:spcPct val="120000"/>
              </a:lnSpc>
              <a:buSzPct val="70000"/>
              <a:buFont typeface="Wingdings 2" panose="05020102010507070707" pitchFamily="18" charset="2"/>
              <a:buChar char="à"/>
              <a:defRPr sz="2000">
                <a:solidFill>
                  <a:schemeClr val="tx2">
                    <a:alpha val="77000"/>
                  </a:schemeClr>
                </a:solidFill>
              </a:defRPr>
            </a:lvl1pPr>
            <a:lvl2pPr marL="720000" indent="-360000">
              <a:lnSpc>
                <a:spcPct val="120000"/>
              </a:lnSpc>
              <a:buSzPct val="70000"/>
              <a:buFont typeface="Wingdings 2" panose="05020102010507070707" pitchFamily="18" charset="2"/>
              <a:buChar char="à"/>
              <a:defRPr sz="2000">
                <a:solidFill>
                  <a:schemeClr val="tx2">
                    <a:alpha val="77000"/>
                  </a:schemeClr>
                </a:solidFill>
              </a:defRPr>
            </a:lvl2pPr>
            <a:lvl3pPr marL="1080000" indent="-288000">
              <a:lnSpc>
                <a:spcPct val="120000"/>
              </a:lnSpc>
              <a:buSzPct val="70000"/>
              <a:buFont typeface="Wingdings 2" panose="05020102010507070707" pitchFamily="18" charset="2"/>
              <a:buChar char="à"/>
              <a:defRPr sz="1600">
                <a:solidFill>
                  <a:schemeClr val="tx2">
                    <a:alpha val="77000"/>
                  </a:schemeClr>
                </a:solidFill>
              </a:defRPr>
            </a:lvl3pPr>
            <a:lvl4pPr marL="1440000" indent="-288000">
              <a:lnSpc>
                <a:spcPct val="120000"/>
              </a:lnSpc>
              <a:buSzPct val="70000"/>
              <a:buFont typeface="Wingdings 2" panose="05020102010507070707" pitchFamily="18" charset="2"/>
              <a:buChar char="à"/>
              <a:defRPr sz="1600">
                <a:solidFill>
                  <a:schemeClr val="tx2">
                    <a:alpha val="77000"/>
                  </a:schemeClr>
                </a:solidFill>
              </a:defRPr>
            </a:lvl4pPr>
            <a:lvl5pPr marL="1800000" indent="-288000">
              <a:lnSpc>
                <a:spcPct val="120000"/>
              </a:lnSpc>
              <a:buSzPct val="70000"/>
              <a:buFont typeface="Wingdings 2" panose="05020102010507070707" pitchFamily="18" charset="2"/>
              <a:buChar char="à"/>
              <a:defRPr sz="1600">
                <a:solidFill>
                  <a:schemeClr val="tx2">
                    <a:alpha val="77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06243987-D9E3-40C9-94D4-B3CCFE71A4E5}"/>
              </a:ext>
            </a:extLst>
          </p:cNvPr>
          <p:cNvSpPr>
            <a:spLocks noGrp="1"/>
          </p:cNvSpPr>
          <p:nvPr>
            <p:ph type="dt" sz="half" idx="2"/>
          </p:nvPr>
        </p:nvSpPr>
        <p:spPr>
          <a:xfrm rot="5400000">
            <a:off x="-936000" y="1378800"/>
            <a:ext cx="2772000" cy="900000"/>
          </a:xfrm>
          <a:prstGeom prst="rect">
            <a:avLst/>
          </a:prstGeom>
        </p:spPr>
        <p:txBody>
          <a:bodyPr lIns="0" tIns="72000" rIns="0" bIns="72000" anchor="ctr" anchorCtr="0"/>
          <a:lstStyle>
            <a:lvl1pPr algn="l">
              <a:defRPr sz="1000" cap="all" spc="200" baseline="0">
                <a:solidFill>
                  <a:schemeClr val="tx2"/>
                </a:solidFill>
                <a:latin typeface="+mn-lt"/>
                <a:ea typeface="Microsoft Sans Serif" panose="020B0604020202020204" pitchFamily="34" charset="0"/>
                <a:cs typeface="Microsoft Sans Serif" panose="020B0604020202020204" pitchFamily="34" charset="0"/>
              </a:defRPr>
            </a:lvl1pPr>
          </a:lstStyle>
          <a:p>
            <a:fld id="{58D82CC3-100B-41FC-9DB0-99A6D4849F72}" type="datetime2">
              <a:rPr lang="en-US" smtClean="0"/>
              <a:pPr/>
              <a:t>Monday, November 23, 2020</a:t>
            </a:fld>
            <a:endParaRPr lang="en-US" dirty="0">
              <a:latin typeface="+mn-lt"/>
            </a:endParaRPr>
          </a:p>
        </p:txBody>
      </p:sp>
      <p:sp>
        <p:nvSpPr>
          <p:cNvPr id="12" name="Footer Placeholder 4">
            <a:extLst>
              <a:ext uri="{FF2B5EF4-FFF2-40B4-BE49-F238E27FC236}">
                <a16:creationId xmlns:a16="http://schemas.microsoft.com/office/drawing/2014/main" id="{2BF37532-63DB-40A9-90C9-9B3BB694D8F0}"/>
              </a:ext>
            </a:extLst>
          </p:cNvPr>
          <p:cNvSpPr>
            <a:spLocks noGrp="1"/>
          </p:cNvSpPr>
          <p:nvPr>
            <p:ph type="ftr" sz="quarter" idx="3"/>
          </p:nvPr>
        </p:nvSpPr>
        <p:spPr>
          <a:xfrm rot="5400000">
            <a:off x="-810000" y="4240800"/>
            <a:ext cx="2520000" cy="900000"/>
          </a:xfrm>
          <a:prstGeom prst="rect">
            <a:avLst/>
          </a:prstGeom>
        </p:spPr>
        <p:txBody>
          <a:bodyPr lIns="0" tIns="72000" rIns="0" bIns="72000" anchor="ctr" anchorCtr="0"/>
          <a:lstStyle>
            <a:lvl1pPr algn="l">
              <a:defRPr sz="1000" cap="all" spc="200" baseline="0">
                <a:solidFill>
                  <a:schemeClr val="tx2"/>
                </a:solidFill>
                <a:latin typeface="+mn-lt"/>
                <a:ea typeface="Microsoft Sans Serif" panose="020B0604020202020204" pitchFamily="34" charset="0"/>
                <a:cs typeface="Microsoft Sans Serif" panose="020B0604020202020204" pitchFamily="34" charset="0"/>
              </a:defRPr>
            </a:lvl1pPr>
          </a:lstStyle>
          <a:p>
            <a:r>
              <a:rPr lang="en-US"/>
              <a:t>Sample Footer Text</a:t>
            </a:r>
            <a:endParaRPr lang="en-US" dirty="0">
              <a:latin typeface="+mn-lt"/>
            </a:endParaRPr>
          </a:p>
        </p:txBody>
      </p:sp>
      <p:sp>
        <p:nvSpPr>
          <p:cNvPr id="13" name="Slide Number Placeholder 5">
            <a:extLst>
              <a:ext uri="{FF2B5EF4-FFF2-40B4-BE49-F238E27FC236}">
                <a16:creationId xmlns:a16="http://schemas.microsoft.com/office/drawing/2014/main" id="{1007CCEE-A736-4DEE-982A-45CDF794F322}"/>
              </a:ext>
            </a:extLst>
          </p:cNvPr>
          <p:cNvSpPr>
            <a:spLocks noGrp="1"/>
          </p:cNvSpPr>
          <p:nvPr>
            <p:ph type="sldNum" sz="quarter" idx="4"/>
          </p:nvPr>
        </p:nvSpPr>
        <p:spPr>
          <a:xfrm>
            <a:off x="0" y="5958000"/>
            <a:ext cx="900000" cy="900000"/>
          </a:xfrm>
          <a:prstGeom prst="rect">
            <a:avLst/>
          </a:prstGeom>
        </p:spPr>
        <p:txBody>
          <a:bodyPr lIns="0" tIns="0" rIns="0" bIns="0" anchor="ctr" anchorCtr="0"/>
          <a:lstStyle>
            <a:lvl1pPr algn="ctr">
              <a:defRPr sz="3600" b="0">
                <a:ln w="6350">
                  <a:solidFill>
                    <a:schemeClr val="tx2">
                      <a:alpha val="80000"/>
                    </a:schemeClr>
                  </a:solidFill>
                </a:ln>
                <a:noFill/>
                <a:latin typeface="+mn-lt"/>
                <a:ea typeface="Microsoft Sans Serif" panose="020B0604020202020204" pitchFamily="34" charset="0"/>
                <a:cs typeface="Microsoft Sans Serif" panose="020B0604020202020204" pitchFamily="34" charset="0"/>
              </a:defRPr>
            </a:lvl1pPr>
          </a:lstStyle>
          <a:p>
            <a:fld id="{63F9D384-533B-4C4E-B660-F861AA07D173}" type="slidenum">
              <a:rPr lang="en-US" smtClean="0"/>
              <a:pPr/>
              <a:t>‹#›</a:t>
            </a:fld>
            <a:endParaRPr lang="en-US" dirty="0">
              <a:latin typeface="+mn-lt"/>
            </a:endParaRPr>
          </a:p>
        </p:txBody>
      </p:sp>
      <p:cxnSp>
        <p:nvCxnSpPr>
          <p:cNvPr id="11" name="Straight Connector 10">
            <a:extLst>
              <a:ext uri="{FF2B5EF4-FFF2-40B4-BE49-F238E27FC236}">
                <a16:creationId xmlns:a16="http://schemas.microsoft.com/office/drawing/2014/main" id="{36386491-6F13-4235-A32F-9F6D67F13D05}"/>
              </a:ext>
            </a:extLst>
          </p:cNvPr>
          <p:cNvCxnSpPr>
            <a:cxnSpLocks/>
          </p:cNvCxnSpPr>
          <p:nvPr/>
        </p:nvCxnSpPr>
        <p:spPr>
          <a:xfrm>
            <a:off x="900000" y="0"/>
            <a:ext cx="0" cy="685800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4092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54A12-D27E-4943-9C01-3BAB8E6F376E}"/>
              </a:ext>
            </a:extLst>
          </p:cNvPr>
          <p:cNvSpPr>
            <a:spLocks noGrp="1"/>
          </p:cNvSpPr>
          <p:nvPr>
            <p:ph type="title"/>
          </p:nvPr>
        </p:nvSpPr>
        <p:spPr>
          <a:xfrm>
            <a:off x="442913" y="435429"/>
            <a:ext cx="11269661" cy="3317307"/>
          </a:xfrm>
        </p:spPr>
        <p:txBody>
          <a:bodyPr anchor="b">
            <a:normAutofit/>
          </a:bodyPr>
          <a:lstStyle>
            <a:lvl1pPr>
              <a:lnSpc>
                <a:spcPct val="100000"/>
              </a:lnSpc>
              <a:defRPr sz="4800">
                <a:solidFill>
                  <a:schemeClr val="tx2"/>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27C9FB4-A15D-4A4C-9518-2A54AAF12E11}"/>
              </a:ext>
            </a:extLst>
          </p:cNvPr>
          <p:cNvSpPr>
            <a:spLocks noGrp="1"/>
          </p:cNvSpPr>
          <p:nvPr>
            <p:ph type="body" idx="1"/>
          </p:nvPr>
        </p:nvSpPr>
        <p:spPr>
          <a:xfrm>
            <a:off x="442913" y="3832563"/>
            <a:ext cx="11269661" cy="1527175"/>
          </a:xfrm>
        </p:spPr>
        <p:txBody>
          <a:bodyPr lIns="0" tIns="0" rIns="0" bIns="0"/>
          <a:lstStyle>
            <a:lvl1pPr marL="0" indent="0">
              <a:buNone/>
              <a:defRPr sz="2400">
                <a:solidFill>
                  <a:schemeClr val="tx2">
                    <a:alpha val="56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4" name="Date Placeholder 3">
            <a:extLst>
              <a:ext uri="{FF2B5EF4-FFF2-40B4-BE49-F238E27FC236}">
                <a16:creationId xmlns:a16="http://schemas.microsoft.com/office/drawing/2014/main" id="{8F31430D-78C1-413D-9D0E-779491324EBA}"/>
              </a:ext>
            </a:extLst>
          </p:cNvPr>
          <p:cNvSpPr>
            <a:spLocks noGrp="1"/>
          </p:cNvSpPr>
          <p:nvPr>
            <p:ph type="dt" sz="half" idx="10"/>
          </p:nvPr>
        </p:nvSpPr>
        <p:spPr>
          <a:xfrm>
            <a:off x="442914" y="5957999"/>
            <a:ext cx="3457574" cy="900000"/>
          </a:xfrm>
          <a:prstGeom prst="rect">
            <a:avLst/>
          </a:prstGeom>
        </p:spPr>
        <p:txBody>
          <a:bodyPr/>
          <a:lstStyle>
            <a:lvl1pPr>
              <a:defRPr>
                <a:solidFill>
                  <a:schemeClr val="tx2"/>
                </a:solidFill>
              </a:defRPr>
            </a:lvl1pPr>
          </a:lstStyle>
          <a:p>
            <a:fld id="{3E58FDCC-AC46-4D9F-98DC-C163BFA43704}" type="datetime2">
              <a:rPr lang="en-US" smtClean="0"/>
              <a:t>Monday, November 23, 2020</a:t>
            </a:fld>
            <a:endParaRPr lang="en-US" dirty="0"/>
          </a:p>
        </p:txBody>
      </p:sp>
      <p:sp>
        <p:nvSpPr>
          <p:cNvPr id="15" name="Footer Placeholder 4">
            <a:extLst>
              <a:ext uri="{FF2B5EF4-FFF2-40B4-BE49-F238E27FC236}">
                <a16:creationId xmlns:a16="http://schemas.microsoft.com/office/drawing/2014/main" id="{F437B06F-6E01-48C4-A79E-B8559775EE43}"/>
              </a:ext>
            </a:extLst>
          </p:cNvPr>
          <p:cNvSpPr>
            <a:spLocks noGrp="1"/>
          </p:cNvSpPr>
          <p:nvPr>
            <p:ph type="ftr" sz="quarter" idx="11"/>
          </p:nvPr>
        </p:nvSpPr>
        <p:spPr>
          <a:xfrm>
            <a:off x="4367213" y="5957999"/>
            <a:ext cx="5400675" cy="900000"/>
          </a:xfrm>
          <a:prstGeom prst="rect">
            <a:avLst/>
          </a:prstGeom>
        </p:spPr>
        <p:txBody>
          <a:bodyPr/>
          <a:lstStyle>
            <a:lvl1pPr>
              <a:defRPr>
                <a:solidFill>
                  <a:schemeClr val="tx2"/>
                </a:solidFill>
              </a:defRPr>
            </a:lvl1pPr>
          </a:lstStyle>
          <a:p>
            <a:r>
              <a:rPr lang="en-US"/>
              <a:t>Sample Footer Text</a:t>
            </a:r>
            <a:endParaRPr lang="en-US" dirty="0"/>
          </a:p>
        </p:txBody>
      </p:sp>
      <p:sp>
        <p:nvSpPr>
          <p:cNvPr id="16" name="Slide Number Placeholder 5">
            <a:extLst>
              <a:ext uri="{FF2B5EF4-FFF2-40B4-BE49-F238E27FC236}">
                <a16:creationId xmlns:a16="http://schemas.microsoft.com/office/drawing/2014/main" id="{73C4C198-D899-4BDA-877C-D8A3CAD32D69}"/>
              </a:ext>
            </a:extLst>
          </p:cNvPr>
          <p:cNvSpPr>
            <a:spLocks noGrp="1"/>
          </p:cNvSpPr>
          <p:nvPr>
            <p:ph type="sldNum" sz="quarter" idx="12"/>
          </p:nvPr>
        </p:nvSpPr>
        <p:spPr>
          <a:xfrm>
            <a:off x="10236200" y="5957999"/>
            <a:ext cx="1476375" cy="900000"/>
          </a:xfrm>
          <a:prstGeom prst="rect">
            <a:avLst/>
          </a:prstGeom>
        </p:spPr>
        <p:txBody>
          <a:bodyPr tIns="72000" bIns="72000"/>
          <a:lstStyle>
            <a:lvl1pPr algn="r">
              <a:defRPr sz="3600" b="0">
                <a:ln w="6350">
                  <a:solidFill>
                    <a:schemeClr val="tx2">
                      <a:alpha val="80000"/>
                    </a:schemeClr>
                  </a:solidFill>
                </a:ln>
                <a:noFill/>
              </a:defRPr>
            </a:lvl1pPr>
          </a:lstStyle>
          <a:p>
            <a:fld id="{63F9D384-533B-4C4E-B660-F861AA07D173}" type="slidenum">
              <a:rPr lang="en-US" smtClean="0"/>
              <a:pPr/>
              <a:t>‹#›</a:t>
            </a:fld>
            <a:endParaRPr lang="en-US" dirty="0"/>
          </a:p>
        </p:txBody>
      </p:sp>
      <p:cxnSp>
        <p:nvCxnSpPr>
          <p:cNvPr id="17" name="Straight Connector 16">
            <a:extLst>
              <a:ext uri="{FF2B5EF4-FFF2-40B4-BE49-F238E27FC236}">
                <a16:creationId xmlns:a16="http://schemas.microsoft.com/office/drawing/2014/main" id="{77955689-FF51-4F45-9ABB-35CEF1E96A0C}"/>
              </a:ext>
            </a:extLst>
          </p:cNvPr>
          <p:cNvCxnSpPr>
            <a:cxnSpLocks/>
          </p:cNvCxnSpPr>
          <p:nvPr/>
        </p:nvCxnSpPr>
        <p:spPr>
          <a:xfrm>
            <a:off x="0" y="5958000"/>
            <a:ext cx="12193200"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1359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76EFA-DCD1-439C-848B-9465217A68CA}"/>
              </a:ext>
            </a:extLst>
          </p:cNvPr>
          <p:cNvSpPr>
            <a:spLocks noGrp="1"/>
          </p:cNvSpPr>
          <p:nvPr>
            <p:ph type="title"/>
          </p:nvPr>
        </p:nvSpPr>
        <p:spPr>
          <a:xfrm>
            <a:off x="442800" y="327600"/>
            <a:ext cx="11269660" cy="11412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1FE0590-915B-4BD8-8660-C5BE9D175699}"/>
              </a:ext>
            </a:extLst>
          </p:cNvPr>
          <p:cNvSpPr>
            <a:spLocks noGrp="1"/>
          </p:cNvSpPr>
          <p:nvPr>
            <p:ph sz="half" idx="1"/>
          </p:nvPr>
        </p:nvSpPr>
        <p:spPr>
          <a:xfrm>
            <a:off x="442914" y="1825625"/>
            <a:ext cx="5400675" cy="3698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E1B82F1-F0AC-48D5-9F1C-5141E4C177EA}"/>
              </a:ext>
            </a:extLst>
          </p:cNvPr>
          <p:cNvSpPr>
            <a:spLocks noGrp="1"/>
          </p:cNvSpPr>
          <p:nvPr>
            <p:ph sz="half" idx="2"/>
          </p:nvPr>
        </p:nvSpPr>
        <p:spPr>
          <a:xfrm>
            <a:off x="6311899" y="1825625"/>
            <a:ext cx="5400675" cy="3698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Date Placeholder 3">
            <a:extLst>
              <a:ext uri="{FF2B5EF4-FFF2-40B4-BE49-F238E27FC236}">
                <a16:creationId xmlns:a16="http://schemas.microsoft.com/office/drawing/2014/main" id="{51D4ED8D-AAB0-42B0-91B5-93260AC18FC1}"/>
              </a:ext>
            </a:extLst>
          </p:cNvPr>
          <p:cNvSpPr>
            <a:spLocks noGrp="1"/>
          </p:cNvSpPr>
          <p:nvPr>
            <p:ph type="dt" sz="half" idx="10"/>
          </p:nvPr>
        </p:nvSpPr>
        <p:spPr>
          <a:xfrm>
            <a:off x="442914" y="5957999"/>
            <a:ext cx="3457574" cy="900000"/>
          </a:xfrm>
          <a:prstGeom prst="rect">
            <a:avLst/>
          </a:prstGeom>
        </p:spPr>
        <p:txBody>
          <a:bodyPr/>
          <a:lstStyle>
            <a:lvl1pPr>
              <a:defRPr>
                <a:solidFill>
                  <a:schemeClr val="tx2"/>
                </a:solidFill>
              </a:defRPr>
            </a:lvl1pPr>
          </a:lstStyle>
          <a:p>
            <a:fld id="{45832F11-C374-493A-BB7E-11B09A67FAD0}" type="datetime2">
              <a:rPr lang="en-US" smtClean="0"/>
              <a:t>Monday, November 23, 2020</a:t>
            </a:fld>
            <a:endParaRPr lang="en-US" dirty="0"/>
          </a:p>
        </p:txBody>
      </p:sp>
      <p:sp>
        <p:nvSpPr>
          <p:cNvPr id="17" name="Footer Placeholder 4">
            <a:extLst>
              <a:ext uri="{FF2B5EF4-FFF2-40B4-BE49-F238E27FC236}">
                <a16:creationId xmlns:a16="http://schemas.microsoft.com/office/drawing/2014/main" id="{6C7CAD99-5F8F-43D0-83F2-E1F53021D332}"/>
              </a:ext>
            </a:extLst>
          </p:cNvPr>
          <p:cNvSpPr>
            <a:spLocks noGrp="1"/>
          </p:cNvSpPr>
          <p:nvPr>
            <p:ph type="ftr" sz="quarter" idx="11"/>
          </p:nvPr>
        </p:nvSpPr>
        <p:spPr>
          <a:xfrm>
            <a:off x="4367213" y="5957999"/>
            <a:ext cx="5400675" cy="900000"/>
          </a:xfrm>
          <a:prstGeom prst="rect">
            <a:avLst/>
          </a:prstGeom>
        </p:spPr>
        <p:txBody>
          <a:bodyPr/>
          <a:lstStyle>
            <a:lvl1pPr>
              <a:defRPr>
                <a:solidFill>
                  <a:schemeClr val="tx2"/>
                </a:solidFill>
              </a:defRPr>
            </a:lvl1pPr>
          </a:lstStyle>
          <a:p>
            <a:r>
              <a:rPr lang="en-US"/>
              <a:t>Sample Footer Text</a:t>
            </a:r>
            <a:endParaRPr lang="en-US" dirty="0"/>
          </a:p>
        </p:txBody>
      </p:sp>
      <p:sp>
        <p:nvSpPr>
          <p:cNvPr id="18" name="Slide Number Placeholder 5">
            <a:extLst>
              <a:ext uri="{FF2B5EF4-FFF2-40B4-BE49-F238E27FC236}">
                <a16:creationId xmlns:a16="http://schemas.microsoft.com/office/drawing/2014/main" id="{5A52DE47-9FB8-4EF9-B8CE-36891260097B}"/>
              </a:ext>
            </a:extLst>
          </p:cNvPr>
          <p:cNvSpPr>
            <a:spLocks noGrp="1"/>
          </p:cNvSpPr>
          <p:nvPr>
            <p:ph type="sldNum" sz="quarter" idx="12"/>
          </p:nvPr>
        </p:nvSpPr>
        <p:spPr>
          <a:xfrm>
            <a:off x="10236200" y="5957999"/>
            <a:ext cx="1476375" cy="900000"/>
          </a:xfrm>
          <a:prstGeom prst="rect">
            <a:avLst/>
          </a:prstGeom>
        </p:spPr>
        <p:txBody>
          <a:bodyPr tIns="72000" bIns="72000"/>
          <a:lstStyle>
            <a:lvl1pPr algn="r">
              <a:defRPr sz="3600" b="0">
                <a:ln w="6350">
                  <a:solidFill>
                    <a:schemeClr val="tx2">
                      <a:alpha val="80000"/>
                    </a:schemeClr>
                  </a:solidFill>
                </a:ln>
                <a:noFill/>
              </a:defRPr>
            </a:lvl1pPr>
          </a:lstStyle>
          <a:p>
            <a:fld id="{63F9D384-533B-4C4E-B660-F861AA07D173}" type="slidenum">
              <a:rPr lang="en-US" smtClean="0"/>
              <a:pPr/>
              <a:t>‹#›</a:t>
            </a:fld>
            <a:endParaRPr lang="en-US" dirty="0"/>
          </a:p>
        </p:txBody>
      </p:sp>
      <p:cxnSp>
        <p:nvCxnSpPr>
          <p:cNvPr id="19" name="Straight Connector 18">
            <a:extLst>
              <a:ext uri="{FF2B5EF4-FFF2-40B4-BE49-F238E27FC236}">
                <a16:creationId xmlns:a16="http://schemas.microsoft.com/office/drawing/2014/main" id="{9BC5E49A-E440-42D6-8B0F-D4B5BAD8CAB8}"/>
              </a:ext>
            </a:extLst>
          </p:cNvPr>
          <p:cNvCxnSpPr>
            <a:cxnSpLocks/>
          </p:cNvCxnSpPr>
          <p:nvPr/>
        </p:nvCxnSpPr>
        <p:spPr>
          <a:xfrm>
            <a:off x="0" y="5958000"/>
            <a:ext cx="12193200"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8572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782FF-2A32-49DE-8CD8-110B8656515F}"/>
              </a:ext>
            </a:extLst>
          </p:cNvPr>
          <p:cNvSpPr>
            <a:spLocks noGrp="1"/>
          </p:cNvSpPr>
          <p:nvPr>
            <p:ph type="title"/>
          </p:nvPr>
        </p:nvSpPr>
        <p:spPr>
          <a:xfrm>
            <a:off x="442799" y="327598"/>
            <a:ext cx="11269775" cy="1363091"/>
          </a:xfrm>
        </p:spPr>
        <p:txBody>
          <a:bodyPr/>
          <a:lstStyle>
            <a:lvl1pPr>
              <a:lnSpc>
                <a:spcPct val="100000"/>
              </a:lnSpc>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AB8169D-3731-4C94-88AE-B0A6F9E0B556}"/>
              </a:ext>
            </a:extLst>
          </p:cNvPr>
          <p:cNvSpPr>
            <a:spLocks noGrp="1"/>
          </p:cNvSpPr>
          <p:nvPr>
            <p:ph type="body" idx="1"/>
          </p:nvPr>
        </p:nvSpPr>
        <p:spPr>
          <a:xfrm>
            <a:off x="442797" y="1790700"/>
            <a:ext cx="5437187" cy="615950"/>
          </a:xfrm>
        </p:spPr>
        <p:txBody>
          <a:bodyPr anchor="b">
            <a:normAutofit/>
          </a:bodyPr>
          <a:lstStyle>
            <a:lvl1pPr marL="0" indent="0">
              <a:buNone/>
              <a:defRPr sz="1200" b="1" cap="all" spc="2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0F9D0F-6C05-441B-9D94-466C79598BCA}"/>
              </a:ext>
            </a:extLst>
          </p:cNvPr>
          <p:cNvSpPr>
            <a:spLocks noGrp="1"/>
          </p:cNvSpPr>
          <p:nvPr>
            <p:ph sz="half" idx="2"/>
          </p:nvPr>
        </p:nvSpPr>
        <p:spPr>
          <a:xfrm>
            <a:off x="442797" y="2505075"/>
            <a:ext cx="5437187" cy="30114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ACF90129-65EC-4BFC-B51F-3F2174644348}"/>
              </a:ext>
            </a:extLst>
          </p:cNvPr>
          <p:cNvSpPr>
            <a:spLocks noGrp="1"/>
          </p:cNvSpPr>
          <p:nvPr>
            <p:ph type="body" sz="quarter" idx="3"/>
          </p:nvPr>
        </p:nvSpPr>
        <p:spPr>
          <a:xfrm>
            <a:off x="6311786" y="1790700"/>
            <a:ext cx="5437187" cy="615950"/>
          </a:xfrm>
        </p:spPr>
        <p:txBody>
          <a:bodyPr anchor="b">
            <a:normAutofit/>
          </a:bodyPr>
          <a:lstStyle>
            <a:lvl1pPr marL="0" indent="0">
              <a:buNone/>
              <a:defRPr sz="1200" b="1" cap="all" spc="2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1AAB39-390C-4C6E-90BC-E2A2548658B2}"/>
              </a:ext>
            </a:extLst>
          </p:cNvPr>
          <p:cNvSpPr>
            <a:spLocks noGrp="1"/>
          </p:cNvSpPr>
          <p:nvPr>
            <p:ph sz="quarter" idx="4"/>
          </p:nvPr>
        </p:nvSpPr>
        <p:spPr>
          <a:xfrm>
            <a:off x="6311786" y="2505075"/>
            <a:ext cx="5437187" cy="30114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Date Placeholder 3">
            <a:extLst>
              <a:ext uri="{FF2B5EF4-FFF2-40B4-BE49-F238E27FC236}">
                <a16:creationId xmlns:a16="http://schemas.microsoft.com/office/drawing/2014/main" id="{13E94383-11E6-486C-8325-BE8B447AA74B}"/>
              </a:ext>
            </a:extLst>
          </p:cNvPr>
          <p:cNvSpPr>
            <a:spLocks noGrp="1"/>
          </p:cNvSpPr>
          <p:nvPr>
            <p:ph type="dt" sz="half" idx="10"/>
          </p:nvPr>
        </p:nvSpPr>
        <p:spPr>
          <a:xfrm>
            <a:off x="442914" y="5957999"/>
            <a:ext cx="3457574" cy="900000"/>
          </a:xfrm>
          <a:prstGeom prst="rect">
            <a:avLst/>
          </a:prstGeom>
        </p:spPr>
        <p:txBody>
          <a:bodyPr/>
          <a:lstStyle>
            <a:lvl1pPr>
              <a:defRPr>
                <a:solidFill>
                  <a:schemeClr val="tx2"/>
                </a:solidFill>
              </a:defRPr>
            </a:lvl1pPr>
          </a:lstStyle>
          <a:p>
            <a:fld id="{5136546C-EE55-422E-9D57-50E6C4234F80}" type="datetime2">
              <a:rPr lang="en-US" smtClean="0"/>
              <a:t>Monday, November 23, 2020</a:t>
            </a:fld>
            <a:endParaRPr lang="en-US" dirty="0"/>
          </a:p>
        </p:txBody>
      </p:sp>
      <p:sp>
        <p:nvSpPr>
          <p:cNvPr id="15" name="Footer Placeholder 4">
            <a:extLst>
              <a:ext uri="{FF2B5EF4-FFF2-40B4-BE49-F238E27FC236}">
                <a16:creationId xmlns:a16="http://schemas.microsoft.com/office/drawing/2014/main" id="{6F62069A-7C14-42BA-A1F2-AE00A6BCD05F}"/>
              </a:ext>
            </a:extLst>
          </p:cNvPr>
          <p:cNvSpPr>
            <a:spLocks noGrp="1"/>
          </p:cNvSpPr>
          <p:nvPr>
            <p:ph type="ftr" sz="quarter" idx="11"/>
          </p:nvPr>
        </p:nvSpPr>
        <p:spPr>
          <a:xfrm>
            <a:off x="4367213" y="5957999"/>
            <a:ext cx="5400675" cy="900000"/>
          </a:xfrm>
          <a:prstGeom prst="rect">
            <a:avLst/>
          </a:prstGeom>
        </p:spPr>
        <p:txBody>
          <a:bodyPr/>
          <a:lstStyle>
            <a:lvl1pPr>
              <a:defRPr>
                <a:solidFill>
                  <a:schemeClr val="tx2"/>
                </a:solidFill>
              </a:defRPr>
            </a:lvl1pPr>
          </a:lstStyle>
          <a:p>
            <a:r>
              <a:rPr lang="en-US"/>
              <a:t>Sample Footer Text</a:t>
            </a:r>
            <a:endParaRPr lang="en-US" dirty="0"/>
          </a:p>
        </p:txBody>
      </p:sp>
      <p:sp>
        <p:nvSpPr>
          <p:cNvPr id="16" name="Slide Number Placeholder 5">
            <a:extLst>
              <a:ext uri="{FF2B5EF4-FFF2-40B4-BE49-F238E27FC236}">
                <a16:creationId xmlns:a16="http://schemas.microsoft.com/office/drawing/2014/main" id="{792246C7-481F-434A-A687-C6734C2FA1CA}"/>
              </a:ext>
            </a:extLst>
          </p:cNvPr>
          <p:cNvSpPr>
            <a:spLocks noGrp="1"/>
          </p:cNvSpPr>
          <p:nvPr>
            <p:ph type="sldNum" sz="quarter" idx="12"/>
          </p:nvPr>
        </p:nvSpPr>
        <p:spPr>
          <a:xfrm>
            <a:off x="10236200" y="5957999"/>
            <a:ext cx="1476375" cy="900000"/>
          </a:xfrm>
          <a:prstGeom prst="rect">
            <a:avLst/>
          </a:prstGeom>
        </p:spPr>
        <p:txBody>
          <a:bodyPr tIns="72000" bIns="72000"/>
          <a:lstStyle>
            <a:lvl1pPr algn="r">
              <a:defRPr sz="3600" b="0">
                <a:ln w="6350">
                  <a:solidFill>
                    <a:schemeClr val="tx2">
                      <a:alpha val="80000"/>
                    </a:schemeClr>
                  </a:solidFill>
                </a:ln>
                <a:noFill/>
              </a:defRPr>
            </a:lvl1pPr>
          </a:lstStyle>
          <a:p>
            <a:fld id="{63F9D384-533B-4C4E-B660-F861AA07D173}" type="slidenum">
              <a:rPr lang="en-US" smtClean="0"/>
              <a:pPr/>
              <a:t>‹#›</a:t>
            </a:fld>
            <a:endParaRPr lang="en-US" dirty="0"/>
          </a:p>
        </p:txBody>
      </p:sp>
      <p:cxnSp>
        <p:nvCxnSpPr>
          <p:cNvPr id="17" name="Straight Connector 16">
            <a:extLst>
              <a:ext uri="{FF2B5EF4-FFF2-40B4-BE49-F238E27FC236}">
                <a16:creationId xmlns:a16="http://schemas.microsoft.com/office/drawing/2014/main" id="{930E56EE-505D-4420-971C-982EA4EF0564}"/>
              </a:ext>
            </a:extLst>
          </p:cNvPr>
          <p:cNvCxnSpPr>
            <a:cxnSpLocks/>
          </p:cNvCxnSpPr>
          <p:nvPr/>
        </p:nvCxnSpPr>
        <p:spPr>
          <a:xfrm>
            <a:off x="0" y="5958000"/>
            <a:ext cx="12193200"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7374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2FFBA-B7FA-43C2-A543-187E29A622A3}"/>
              </a:ext>
            </a:extLst>
          </p:cNvPr>
          <p:cNvSpPr>
            <a:spLocks noGrp="1"/>
          </p:cNvSpPr>
          <p:nvPr>
            <p:ph type="title"/>
          </p:nvPr>
        </p:nvSpPr>
        <p:spPr/>
        <p:txBody>
          <a:bodyPr/>
          <a:lstStyle>
            <a:lvl1pPr>
              <a:lnSpc>
                <a:spcPct val="100000"/>
              </a:lnSpc>
              <a:defRPr/>
            </a:lvl1pPr>
          </a:lstStyle>
          <a:p>
            <a:r>
              <a:rPr lang="en-US"/>
              <a:t>Click to edit Master title style</a:t>
            </a:r>
            <a:endParaRPr lang="en-US" dirty="0"/>
          </a:p>
        </p:txBody>
      </p:sp>
      <p:sp>
        <p:nvSpPr>
          <p:cNvPr id="13" name="Date Placeholder 3">
            <a:extLst>
              <a:ext uri="{FF2B5EF4-FFF2-40B4-BE49-F238E27FC236}">
                <a16:creationId xmlns:a16="http://schemas.microsoft.com/office/drawing/2014/main" id="{EB4886C6-7F2A-4A13-85F1-EFDA370C5B8D}"/>
              </a:ext>
            </a:extLst>
          </p:cNvPr>
          <p:cNvSpPr>
            <a:spLocks noGrp="1"/>
          </p:cNvSpPr>
          <p:nvPr>
            <p:ph type="dt" sz="half" idx="2"/>
          </p:nvPr>
        </p:nvSpPr>
        <p:spPr>
          <a:xfrm rot="5400000">
            <a:off x="-936000" y="1378800"/>
            <a:ext cx="2772000" cy="900000"/>
          </a:xfrm>
          <a:prstGeom prst="rect">
            <a:avLst/>
          </a:prstGeom>
        </p:spPr>
        <p:txBody>
          <a:bodyPr lIns="0" tIns="72000" rIns="0" bIns="72000" anchor="ctr" anchorCtr="0"/>
          <a:lstStyle>
            <a:lvl1pPr algn="l">
              <a:defRPr sz="1000" cap="all" spc="200" baseline="0">
                <a:solidFill>
                  <a:schemeClr val="tx2"/>
                </a:solidFill>
                <a:latin typeface="+mn-lt"/>
                <a:ea typeface="Microsoft Sans Serif" panose="020B0604020202020204" pitchFamily="34" charset="0"/>
                <a:cs typeface="Microsoft Sans Serif" panose="020B0604020202020204" pitchFamily="34" charset="0"/>
              </a:defRPr>
            </a:lvl1pPr>
          </a:lstStyle>
          <a:p>
            <a:fld id="{83685C8A-A1A1-423D-82D7-1ACC187CCA77}" type="datetime2">
              <a:rPr lang="en-US" smtClean="0"/>
              <a:pPr/>
              <a:t>Monday, November 23, 2020</a:t>
            </a:fld>
            <a:endParaRPr lang="en-US" dirty="0">
              <a:latin typeface="+mn-lt"/>
            </a:endParaRPr>
          </a:p>
        </p:txBody>
      </p:sp>
      <p:sp>
        <p:nvSpPr>
          <p:cNvPr id="14" name="Footer Placeholder 4">
            <a:extLst>
              <a:ext uri="{FF2B5EF4-FFF2-40B4-BE49-F238E27FC236}">
                <a16:creationId xmlns:a16="http://schemas.microsoft.com/office/drawing/2014/main" id="{69FAAFC2-F91B-4189-A9FA-0696BF84D637}"/>
              </a:ext>
            </a:extLst>
          </p:cNvPr>
          <p:cNvSpPr>
            <a:spLocks noGrp="1"/>
          </p:cNvSpPr>
          <p:nvPr>
            <p:ph type="ftr" sz="quarter" idx="3"/>
          </p:nvPr>
        </p:nvSpPr>
        <p:spPr>
          <a:xfrm rot="5400000">
            <a:off x="-810000" y="4240800"/>
            <a:ext cx="2520000" cy="900000"/>
          </a:xfrm>
          <a:prstGeom prst="rect">
            <a:avLst/>
          </a:prstGeom>
        </p:spPr>
        <p:txBody>
          <a:bodyPr lIns="0" tIns="72000" rIns="0" bIns="72000" anchor="ctr" anchorCtr="0"/>
          <a:lstStyle>
            <a:lvl1pPr algn="l">
              <a:defRPr sz="1000" cap="all" spc="200" baseline="0">
                <a:solidFill>
                  <a:schemeClr val="tx2"/>
                </a:solidFill>
                <a:latin typeface="+mn-lt"/>
                <a:ea typeface="Microsoft Sans Serif" panose="020B0604020202020204" pitchFamily="34" charset="0"/>
                <a:cs typeface="Microsoft Sans Serif" panose="020B0604020202020204" pitchFamily="34" charset="0"/>
              </a:defRPr>
            </a:lvl1pPr>
          </a:lstStyle>
          <a:p>
            <a:r>
              <a:rPr lang="en-US"/>
              <a:t>Sample Footer Text</a:t>
            </a:r>
            <a:endParaRPr lang="en-US" dirty="0">
              <a:latin typeface="+mn-lt"/>
            </a:endParaRPr>
          </a:p>
        </p:txBody>
      </p:sp>
      <p:sp>
        <p:nvSpPr>
          <p:cNvPr id="15" name="Slide Number Placeholder 5">
            <a:extLst>
              <a:ext uri="{FF2B5EF4-FFF2-40B4-BE49-F238E27FC236}">
                <a16:creationId xmlns:a16="http://schemas.microsoft.com/office/drawing/2014/main" id="{05B673D0-3765-46AD-B094-DDF79E463DD3}"/>
              </a:ext>
            </a:extLst>
          </p:cNvPr>
          <p:cNvSpPr>
            <a:spLocks noGrp="1"/>
          </p:cNvSpPr>
          <p:nvPr>
            <p:ph type="sldNum" sz="quarter" idx="4"/>
          </p:nvPr>
        </p:nvSpPr>
        <p:spPr>
          <a:xfrm>
            <a:off x="0" y="5958000"/>
            <a:ext cx="900000" cy="900000"/>
          </a:xfrm>
          <a:prstGeom prst="rect">
            <a:avLst/>
          </a:prstGeom>
        </p:spPr>
        <p:txBody>
          <a:bodyPr lIns="0" tIns="0" rIns="0" bIns="0" anchor="ctr" anchorCtr="0"/>
          <a:lstStyle>
            <a:lvl1pPr algn="ctr">
              <a:defRPr sz="3600" b="0">
                <a:ln w="6350">
                  <a:solidFill>
                    <a:schemeClr val="tx2">
                      <a:alpha val="80000"/>
                    </a:schemeClr>
                  </a:solidFill>
                </a:ln>
                <a:noFill/>
                <a:latin typeface="+mn-lt"/>
                <a:ea typeface="Microsoft Sans Serif" panose="020B0604020202020204" pitchFamily="34" charset="0"/>
                <a:cs typeface="Microsoft Sans Serif" panose="020B0604020202020204" pitchFamily="34" charset="0"/>
              </a:defRPr>
            </a:lvl1pPr>
          </a:lstStyle>
          <a:p>
            <a:fld id="{63F9D384-533B-4C4E-B660-F861AA07D173}" type="slidenum">
              <a:rPr lang="en-US" smtClean="0"/>
              <a:pPr/>
              <a:t>‹#›</a:t>
            </a:fld>
            <a:endParaRPr lang="en-US" dirty="0">
              <a:latin typeface="+mn-lt"/>
            </a:endParaRPr>
          </a:p>
        </p:txBody>
      </p:sp>
      <p:cxnSp>
        <p:nvCxnSpPr>
          <p:cNvPr id="12" name="Straight Connector 11">
            <a:extLst>
              <a:ext uri="{FF2B5EF4-FFF2-40B4-BE49-F238E27FC236}">
                <a16:creationId xmlns:a16="http://schemas.microsoft.com/office/drawing/2014/main" id="{DEA31187-FB8B-4DDF-A5A9-69AB1359F0E9}"/>
              </a:ext>
            </a:extLst>
          </p:cNvPr>
          <p:cNvCxnSpPr>
            <a:cxnSpLocks/>
          </p:cNvCxnSpPr>
          <p:nvPr/>
        </p:nvCxnSpPr>
        <p:spPr>
          <a:xfrm>
            <a:off x="900000" y="0"/>
            <a:ext cx="0" cy="685800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6166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Date Placeholder 3">
            <a:extLst>
              <a:ext uri="{FF2B5EF4-FFF2-40B4-BE49-F238E27FC236}">
                <a16:creationId xmlns:a16="http://schemas.microsoft.com/office/drawing/2014/main" id="{909A0147-2421-4881-958A-681569CD7559}"/>
              </a:ext>
            </a:extLst>
          </p:cNvPr>
          <p:cNvSpPr>
            <a:spLocks noGrp="1"/>
          </p:cNvSpPr>
          <p:nvPr>
            <p:ph type="dt" sz="half" idx="2"/>
          </p:nvPr>
        </p:nvSpPr>
        <p:spPr>
          <a:xfrm rot="5400000">
            <a:off x="-936000" y="1378800"/>
            <a:ext cx="2772000" cy="900000"/>
          </a:xfrm>
          <a:prstGeom prst="rect">
            <a:avLst/>
          </a:prstGeom>
        </p:spPr>
        <p:txBody>
          <a:bodyPr lIns="0" tIns="72000" rIns="0" bIns="72000" anchor="ctr" anchorCtr="0"/>
          <a:lstStyle>
            <a:lvl1pPr algn="l">
              <a:defRPr sz="1000" cap="all" spc="200" baseline="0">
                <a:solidFill>
                  <a:schemeClr val="tx2"/>
                </a:solidFill>
                <a:latin typeface="+mn-lt"/>
                <a:ea typeface="Microsoft Sans Serif" panose="020B0604020202020204" pitchFamily="34" charset="0"/>
                <a:cs typeface="Microsoft Sans Serif" panose="020B0604020202020204" pitchFamily="34" charset="0"/>
              </a:defRPr>
            </a:lvl1pPr>
          </a:lstStyle>
          <a:p>
            <a:fld id="{325DF798-D264-4BC9-8824-70A25106E4C6}" type="datetime2">
              <a:rPr lang="en-US" smtClean="0"/>
              <a:pPr/>
              <a:t>Monday, November 23, 2020</a:t>
            </a:fld>
            <a:endParaRPr lang="en-US" dirty="0">
              <a:latin typeface="+mn-lt"/>
            </a:endParaRPr>
          </a:p>
        </p:txBody>
      </p:sp>
      <p:sp>
        <p:nvSpPr>
          <p:cNvPr id="11" name="Footer Placeholder 4">
            <a:extLst>
              <a:ext uri="{FF2B5EF4-FFF2-40B4-BE49-F238E27FC236}">
                <a16:creationId xmlns:a16="http://schemas.microsoft.com/office/drawing/2014/main" id="{514BF4BE-E699-4D5B-AD90-3918DA32EE78}"/>
              </a:ext>
            </a:extLst>
          </p:cNvPr>
          <p:cNvSpPr>
            <a:spLocks noGrp="1"/>
          </p:cNvSpPr>
          <p:nvPr>
            <p:ph type="ftr" sz="quarter" idx="3"/>
          </p:nvPr>
        </p:nvSpPr>
        <p:spPr>
          <a:xfrm rot="5400000">
            <a:off x="-810000" y="4240800"/>
            <a:ext cx="2520000" cy="900000"/>
          </a:xfrm>
          <a:prstGeom prst="rect">
            <a:avLst/>
          </a:prstGeom>
        </p:spPr>
        <p:txBody>
          <a:bodyPr lIns="0" tIns="72000" rIns="0" bIns="72000" anchor="ctr" anchorCtr="0"/>
          <a:lstStyle>
            <a:lvl1pPr algn="l">
              <a:defRPr sz="1000" cap="all" spc="200" baseline="0">
                <a:solidFill>
                  <a:schemeClr val="tx2"/>
                </a:solidFill>
                <a:latin typeface="+mn-lt"/>
                <a:ea typeface="Microsoft Sans Serif" panose="020B0604020202020204" pitchFamily="34" charset="0"/>
                <a:cs typeface="Microsoft Sans Serif" panose="020B0604020202020204" pitchFamily="34" charset="0"/>
              </a:defRPr>
            </a:lvl1pPr>
          </a:lstStyle>
          <a:p>
            <a:r>
              <a:rPr lang="en-US"/>
              <a:t>Sample Footer Text</a:t>
            </a:r>
            <a:endParaRPr lang="en-US" dirty="0">
              <a:latin typeface="+mn-lt"/>
            </a:endParaRPr>
          </a:p>
        </p:txBody>
      </p:sp>
      <p:sp>
        <p:nvSpPr>
          <p:cNvPr id="12" name="Slide Number Placeholder 5">
            <a:extLst>
              <a:ext uri="{FF2B5EF4-FFF2-40B4-BE49-F238E27FC236}">
                <a16:creationId xmlns:a16="http://schemas.microsoft.com/office/drawing/2014/main" id="{2849F009-8335-40E3-B8F6-E0C944D9FD09}"/>
              </a:ext>
            </a:extLst>
          </p:cNvPr>
          <p:cNvSpPr>
            <a:spLocks noGrp="1"/>
          </p:cNvSpPr>
          <p:nvPr>
            <p:ph type="sldNum" sz="quarter" idx="4"/>
          </p:nvPr>
        </p:nvSpPr>
        <p:spPr>
          <a:xfrm>
            <a:off x="0" y="5958000"/>
            <a:ext cx="900000" cy="900000"/>
          </a:xfrm>
          <a:prstGeom prst="rect">
            <a:avLst/>
          </a:prstGeom>
        </p:spPr>
        <p:txBody>
          <a:bodyPr lIns="0" tIns="0" rIns="0" bIns="0" anchor="ctr" anchorCtr="0"/>
          <a:lstStyle>
            <a:lvl1pPr algn="ctr">
              <a:defRPr sz="3600" b="0">
                <a:ln w="6350">
                  <a:solidFill>
                    <a:schemeClr val="tx2">
                      <a:alpha val="80000"/>
                    </a:schemeClr>
                  </a:solidFill>
                </a:ln>
                <a:noFill/>
                <a:latin typeface="+mn-lt"/>
                <a:ea typeface="Microsoft Sans Serif" panose="020B0604020202020204" pitchFamily="34" charset="0"/>
                <a:cs typeface="Microsoft Sans Serif" panose="020B0604020202020204" pitchFamily="34" charset="0"/>
              </a:defRPr>
            </a:lvl1pPr>
          </a:lstStyle>
          <a:p>
            <a:fld id="{63F9D384-533B-4C4E-B660-F861AA07D173}" type="slidenum">
              <a:rPr lang="en-US" smtClean="0"/>
              <a:pPr/>
              <a:t>‹#›</a:t>
            </a:fld>
            <a:endParaRPr lang="en-US" dirty="0">
              <a:latin typeface="+mn-lt"/>
            </a:endParaRPr>
          </a:p>
        </p:txBody>
      </p:sp>
      <p:cxnSp>
        <p:nvCxnSpPr>
          <p:cNvPr id="9" name="Straight Connector 8">
            <a:extLst>
              <a:ext uri="{FF2B5EF4-FFF2-40B4-BE49-F238E27FC236}">
                <a16:creationId xmlns:a16="http://schemas.microsoft.com/office/drawing/2014/main" id="{01AA0935-460F-4638-9E37-D59F2DEC0AC4}"/>
              </a:ext>
            </a:extLst>
          </p:cNvPr>
          <p:cNvCxnSpPr>
            <a:cxnSpLocks/>
          </p:cNvCxnSpPr>
          <p:nvPr/>
        </p:nvCxnSpPr>
        <p:spPr>
          <a:xfrm>
            <a:off x="900000" y="0"/>
            <a:ext cx="0" cy="685800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7445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0A843-22A2-45CD-8189-8D0947C0466B}"/>
              </a:ext>
            </a:extLst>
          </p:cNvPr>
          <p:cNvSpPr>
            <a:spLocks noGrp="1"/>
          </p:cNvSpPr>
          <p:nvPr>
            <p:ph type="title"/>
          </p:nvPr>
        </p:nvSpPr>
        <p:spPr>
          <a:xfrm>
            <a:off x="442915" y="383270"/>
            <a:ext cx="3457573" cy="1373076"/>
          </a:xfrm>
        </p:spPr>
        <p:txBody>
          <a:bodyPr anchor="t" anchorCtr="0">
            <a:normAutofit/>
          </a:bodyPr>
          <a:lstStyle>
            <a:lvl1pPr>
              <a:lnSpc>
                <a:spcPct val="100000"/>
              </a:lnSpc>
              <a:defRPr sz="2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6AAAB4C-B3C9-4E63-8A1B-082C0F49215B}"/>
              </a:ext>
            </a:extLst>
          </p:cNvPr>
          <p:cNvSpPr>
            <a:spLocks noGrp="1"/>
          </p:cNvSpPr>
          <p:nvPr>
            <p:ph idx="1"/>
          </p:nvPr>
        </p:nvSpPr>
        <p:spPr>
          <a:xfrm>
            <a:off x="4367213" y="349369"/>
            <a:ext cx="7345362" cy="5167187"/>
          </a:xfrm>
        </p:spPr>
        <p:txBody>
          <a:bodyPr/>
          <a:lstStyle>
            <a:lvl1pPr>
              <a:lnSpc>
                <a:spcPct val="112000"/>
              </a:lnSpc>
              <a:defRPr sz="3200">
                <a:solidFill>
                  <a:schemeClr val="tx2">
                    <a:alpha val="77000"/>
                  </a:schemeClr>
                </a:solidFill>
              </a:defRPr>
            </a:lvl1pPr>
            <a:lvl2pPr>
              <a:lnSpc>
                <a:spcPct val="112000"/>
              </a:lnSpc>
              <a:defRPr sz="3200">
                <a:solidFill>
                  <a:schemeClr val="tx2">
                    <a:alpha val="77000"/>
                  </a:schemeClr>
                </a:solidFill>
              </a:defRPr>
            </a:lvl2pPr>
            <a:lvl3pPr>
              <a:lnSpc>
                <a:spcPct val="120000"/>
              </a:lnSpc>
              <a:defRPr sz="2000">
                <a:solidFill>
                  <a:schemeClr val="tx2">
                    <a:alpha val="77000"/>
                  </a:schemeClr>
                </a:solidFill>
              </a:defRPr>
            </a:lvl3pPr>
            <a:lvl4pPr>
              <a:lnSpc>
                <a:spcPct val="120000"/>
              </a:lnSpc>
              <a:defRPr sz="2000">
                <a:solidFill>
                  <a:schemeClr val="tx2">
                    <a:alpha val="77000"/>
                  </a:schemeClr>
                </a:solidFill>
              </a:defRPr>
            </a:lvl4pPr>
            <a:lvl5pPr>
              <a:lnSpc>
                <a:spcPct val="120000"/>
              </a:lnSpc>
              <a:defRPr sz="1600">
                <a:solidFill>
                  <a:schemeClr val="tx2">
                    <a:alpha val="77000"/>
                  </a:schemeClr>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5EDF08E-8814-4AB5-9EEC-0052256A7047}"/>
              </a:ext>
            </a:extLst>
          </p:cNvPr>
          <p:cNvSpPr>
            <a:spLocks noGrp="1"/>
          </p:cNvSpPr>
          <p:nvPr>
            <p:ph type="body" sz="half" idx="2"/>
          </p:nvPr>
        </p:nvSpPr>
        <p:spPr>
          <a:xfrm>
            <a:off x="442915" y="2264229"/>
            <a:ext cx="3457573" cy="3171372"/>
          </a:xfrm>
        </p:spPr>
        <p:txBody>
          <a:bodyPr>
            <a:normAutofit/>
          </a:bodyPr>
          <a:lstStyle>
            <a:lvl1pPr marL="0" indent="0">
              <a:buNone/>
              <a:defRPr sz="1600">
                <a:solidFill>
                  <a:schemeClr val="tx2">
                    <a:alpha val="77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7" name="Date Placeholder 3">
            <a:extLst>
              <a:ext uri="{FF2B5EF4-FFF2-40B4-BE49-F238E27FC236}">
                <a16:creationId xmlns:a16="http://schemas.microsoft.com/office/drawing/2014/main" id="{65940B35-2B52-4835-9F7F-6AB86A1212B1}"/>
              </a:ext>
            </a:extLst>
          </p:cNvPr>
          <p:cNvSpPr>
            <a:spLocks noGrp="1"/>
          </p:cNvSpPr>
          <p:nvPr>
            <p:ph type="dt" sz="half" idx="10"/>
          </p:nvPr>
        </p:nvSpPr>
        <p:spPr>
          <a:xfrm>
            <a:off x="442914" y="5957999"/>
            <a:ext cx="3457574" cy="900000"/>
          </a:xfrm>
          <a:prstGeom prst="rect">
            <a:avLst/>
          </a:prstGeom>
        </p:spPr>
        <p:txBody>
          <a:bodyPr/>
          <a:lstStyle>
            <a:lvl1pPr>
              <a:defRPr>
                <a:solidFill>
                  <a:schemeClr val="tx2"/>
                </a:solidFill>
              </a:defRPr>
            </a:lvl1pPr>
          </a:lstStyle>
          <a:p>
            <a:fld id="{29ACAD25-C1CF-4F11-8692-066E6505443C}" type="datetime2">
              <a:rPr lang="en-US" smtClean="0"/>
              <a:t>Monday, November 23, 2020</a:t>
            </a:fld>
            <a:endParaRPr lang="en-US" dirty="0"/>
          </a:p>
        </p:txBody>
      </p:sp>
      <p:sp>
        <p:nvSpPr>
          <p:cNvPr id="18" name="Footer Placeholder 4">
            <a:extLst>
              <a:ext uri="{FF2B5EF4-FFF2-40B4-BE49-F238E27FC236}">
                <a16:creationId xmlns:a16="http://schemas.microsoft.com/office/drawing/2014/main" id="{0BAE5D7E-7CFE-48B9-836B-640E4E881CFE}"/>
              </a:ext>
            </a:extLst>
          </p:cNvPr>
          <p:cNvSpPr>
            <a:spLocks noGrp="1"/>
          </p:cNvSpPr>
          <p:nvPr>
            <p:ph type="ftr" sz="quarter" idx="11"/>
          </p:nvPr>
        </p:nvSpPr>
        <p:spPr>
          <a:xfrm>
            <a:off x="4367213" y="5957999"/>
            <a:ext cx="5400675" cy="900000"/>
          </a:xfrm>
          <a:prstGeom prst="rect">
            <a:avLst/>
          </a:prstGeom>
        </p:spPr>
        <p:txBody>
          <a:bodyPr/>
          <a:lstStyle>
            <a:lvl1pPr>
              <a:defRPr>
                <a:solidFill>
                  <a:schemeClr val="tx2"/>
                </a:solidFill>
              </a:defRPr>
            </a:lvl1pPr>
          </a:lstStyle>
          <a:p>
            <a:r>
              <a:rPr lang="en-US"/>
              <a:t>Sample Footer Text</a:t>
            </a:r>
            <a:endParaRPr lang="en-US" dirty="0"/>
          </a:p>
        </p:txBody>
      </p:sp>
      <p:sp>
        <p:nvSpPr>
          <p:cNvPr id="19" name="Slide Number Placeholder 5">
            <a:extLst>
              <a:ext uri="{FF2B5EF4-FFF2-40B4-BE49-F238E27FC236}">
                <a16:creationId xmlns:a16="http://schemas.microsoft.com/office/drawing/2014/main" id="{507FA91D-E0EF-4D4B-9E56-5E0033042E01}"/>
              </a:ext>
            </a:extLst>
          </p:cNvPr>
          <p:cNvSpPr>
            <a:spLocks noGrp="1"/>
          </p:cNvSpPr>
          <p:nvPr>
            <p:ph type="sldNum" sz="quarter" idx="12"/>
          </p:nvPr>
        </p:nvSpPr>
        <p:spPr>
          <a:xfrm>
            <a:off x="10236200" y="5957999"/>
            <a:ext cx="1476375" cy="900000"/>
          </a:xfrm>
          <a:prstGeom prst="rect">
            <a:avLst/>
          </a:prstGeom>
        </p:spPr>
        <p:txBody>
          <a:bodyPr tIns="72000" bIns="72000"/>
          <a:lstStyle>
            <a:lvl1pPr algn="r">
              <a:defRPr sz="3600" b="0">
                <a:ln w="6350">
                  <a:solidFill>
                    <a:schemeClr val="tx2">
                      <a:alpha val="80000"/>
                    </a:schemeClr>
                  </a:solidFill>
                </a:ln>
                <a:noFill/>
              </a:defRPr>
            </a:lvl1pPr>
          </a:lstStyle>
          <a:p>
            <a:fld id="{63F9D384-533B-4C4E-B660-F861AA07D173}" type="slidenum">
              <a:rPr lang="en-US" smtClean="0"/>
              <a:pPr/>
              <a:t>‹#›</a:t>
            </a:fld>
            <a:endParaRPr lang="en-US" dirty="0"/>
          </a:p>
        </p:txBody>
      </p:sp>
      <p:cxnSp>
        <p:nvCxnSpPr>
          <p:cNvPr id="20" name="Straight Connector 19">
            <a:extLst>
              <a:ext uri="{FF2B5EF4-FFF2-40B4-BE49-F238E27FC236}">
                <a16:creationId xmlns:a16="http://schemas.microsoft.com/office/drawing/2014/main" id="{E703507D-4779-4D32-85CB-0A8040B6E552}"/>
              </a:ext>
            </a:extLst>
          </p:cNvPr>
          <p:cNvCxnSpPr>
            <a:cxnSpLocks/>
          </p:cNvCxnSpPr>
          <p:nvPr/>
        </p:nvCxnSpPr>
        <p:spPr>
          <a:xfrm>
            <a:off x="0" y="5958000"/>
            <a:ext cx="12193200"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000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869B5-6EAD-4108-B9E2-9CABAB9DE89D}"/>
              </a:ext>
            </a:extLst>
          </p:cNvPr>
          <p:cNvSpPr>
            <a:spLocks noGrp="1"/>
          </p:cNvSpPr>
          <p:nvPr>
            <p:ph type="title"/>
          </p:nvPr>
        </p:nvSpPr>
        <p:spPr>
          <a:xfrm>
            <a:off x="1335088" y="441324"/>
            <a:ext cx="3932237" cy="952047"/>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C275599E-B10D-4308-A5CB-CC7D487B495D}"/>
              </a:ext>
            </a:extLst>
          </p:cNvPr>
          <p:cNvSpPr>
            <a:spLocks noGrp="1"/>
          </p:cNvSpPr>
          <p:nvPr>
            <p:ph type="pic" idx="1"/>
          </p:nvPr>
        </p:nvSpPr>
        <p:spPr>
          <a:xfrm>
            <a:off x="5678488" y="441324"/>
            <a:ext cx="6078083" cy="5508626"/>
          </a:xfrm>
        </p:spPr>
        <p:txBody>
          <a:bodyPr/>
          <a:lstStyle>
            <a:lvl1pPr marL="0" indent="0">
              <a:buNone/>
              <a:defRPr sz="3200">
                <a:solidFill>
                  <a:schemeClr val="tx2">
                    <a:alpha val="77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6034C18-5042-469D-BCF7-26AD9FDCCC1B}"/>
              </a:ext>
            </a:extLst>
          </p:cNvPr>
          <p:cNvSpPr>
            <a:spLocks noGrp="1"/>
          </p:cNvSpPr>
          <p:nvPr>
            <p:ph type="body" sz="half" idx="2"/>
          </p:nvPr>
        </p:nvSpPr>
        <p:spPr>
          <a:xfrm>
            <a:off x="1335088" y="1778000"/>
            <a:ext cx="3932237" cy="4171950"/>
          </a:xfrm>
        </p:spPr>
        <p:txBody>
          <a:bodyPr/>
          <a:lstStyle>
            <a:lvl1pPr marL="0" indent="0">
              <a:buNone/>
              <a:defRPr sz="1600">
                <a:solidFill>
                  <a:schemeClr val="tx2">
                    <a:alpha val="77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2" name="Date Placeholder 3">
            <a:extLst>
              <a:ext uri="{FF2B5EF4-FFF2-40B4-BE49-F238E27FC236}">
                <a16:creationId xmlns:a16="http://schemas.microsoft.com/office/drawing/2014/main" id="{9FB01925-1670-4C63-8B44-2B14B7BE9D24}"/>
              </a:ext>
            </a:extLst>
          </p:cNvPr>
          <p:cNvSpPr>
            <a:spLocks noGrp="1"/>
          </p:cNvSpPr>
          <p:nvPr>
            <p:ph type="dt" sz="half" idx="10"/>
          </p:nvPr>
        </p:nvSpPr>
        <p:spPr>
          <a:xfrm rot="5400000">
            <a:off x="-935887" y="1377212"/>
            <a:ext cx="2771775" cy="900000"/>
          </a:xfrm>
          <a:prstGeom prst="rect">
            <a:avLst/>
          </a:prstGeom>
        </p:spPr>
        <p:txBody>
          <a:bodyPr/>
          <a:lstStyle>
            <a:lvl1pPr>
              <a:defRPr>
                <a:solidFill>
                  <a:schemeClr val="tx2"/>
                </a:solidFill>
              </a:defRPr>
            </a:lvl1pPr>
          </a:lstStyle>
          <a:p>
            <a:fld id="{91688A1C-01B8-42B6-BBF1-2BCF5E311248}" type="datetime2">
              <a:rPr lang="en-US" smtClean="0"/>
              <a:t>Monday, November 23, 2020</a:t>
            </a:fld>
            <a:endParaRPr lang="en-US" dirty="0"/>
          </a:p>
        </p:txBody>
      </p:sp>
      <p:sp>
        <p:nvSpPr>
          <p:cNvPr id="13" name="Footer Placeholder 4">
            <a:extLst>
              <a:ext uri="{FF2B5EF4-FFF2-40B4-BE49-F238E27FC236}">
                <a16:creationId xmlns:a16="http://schemas.microsoft.com/office/drawing/2014/main" id="{5CE1A673-960F-4A50-AE54-70AE0DA3B7C7}"/>
              </a:ext>
            </a:extLst>
          </p:cNvPr>
          <p:cNvSpPr>
            <a:spLocks noGrp="1"/>
          </p:cNvSpPr>
          <p:nvPr>
            <p:ph type="ftr" sz="quarter" idx="11"/>
          </p:nvPr>
        </p:nvSpPr>
        <p:spPr>
          <a:xfrm rot="5400000">
            <a:off x="-810475" y="4239475"/>
            <a:ext cx="2520950" cy="900000"/>
          </a:xfrm>
          <a:prstGeom prst="rect">
            <a:avLst/>
          </a:prstGeom>
        </p:spPr>
        <p:txBody>
          <a:bodyPr/>
          <a:lstStyle>
            <a:lvl1pPr>
              <a:defRPr>
                <a:solidFill>
                  <a:schemeClr val="tx2"/>
                </a:solidFill>
              </a:defRPr>
            </a:lvl1pPr>
          </a:lstStyle>
          <a:p>
            <a:r>
              <a:rPr lang="en-US"/>
              <a:t>Sample Footer Text</a:t>
            </a:r>
            <a:endParaRPr lang="en-US" dirty="0"/>
          </a:p>
        </p:txBody>
      </p:sp>
      <p:sp>
        <p:nvSpPr>
          <p:cNvPr id="14" name="Slide Number Placeholder 5">
            <a:extLst>
              <a:ext uri="{FF2B5EF4-FFF2-40B4-BE49-F238E27FC236}">
                <a16:creationId xmlns:a16="http://schemas.microsoft.com/office/drawing/2014/main" id="{9DEF9E6C-740A-4B36-BA9F-32AF986EDA8D}"/>
              </a:ext>
            </a:extLst>
          </p:cNvPr>
          <p:cNvSpPr>
            <a:spLocks noGrp="1"/>
          </p:cNvSpPr>
          <p:nvPr>
            <p:ph type="sldNum" sz="quarter" idx="12"/>
          </p:nvPr>
        </p:nvSpPr>
        <p:spPr>
          <a:xfrm>
            <a:off x="0" y="5949950"/>
            <a:ext cx="900000" cy="900000"/>
          </a:xfrm>
          <a:prstGeom prst="rect">
            <a:avLst/>
          </a:prstGeom>
        </p:spPr>
        <p:txBody>
          <a:bodyPr lIns="72000" rIns="72000">
            <a:normAutofit/>
          </a:bodyPr>
          <a:lstStyle>
            <a:lvl1pPr algn="ctr">
              <a:defRPr sz="3600" b="0">
                <a:ln w="6350">
                  <a:solidFill>
                    <a:schemeClr val="tx2"/>
                  </a:solidFill>
                </a:ln>
                <a:noFill/>
              </a:defRPr>
            </a:lvl1pPr>
          </a:lstStyle>
          <a:p>
            <a:fld id="{63F9D384-533B-4C4E-B660-F861AA07D173}" type="slidenum">
              <a:rPr lang="en-US" smtClean="0"/>
              <a:pPr/>
              <a:t>‹#›</a:t>
            </a:fld>
            <a:endParaRPr lang="en-US" dirty="0"/>
          </a:p>
        </p:txBody>
      </p:sp>
      <p:cxnSp>
        <p:nvCxnSpPr>
          <p:cNvPr id="15" name="Straight Connector 14">
            <a:extLst>
              <a:ext uri="{FF2B5EF4-FFF2-40B4-BE49-F238E27FC236}">
                <a16:creationId xmlns:a16="http://schemas.microsoft.com/office/drawing/2014/main" id="{0D31C920-29CA-4744-9814-A4FCF4554907}"/>
              </a:ext>
            </a:extLst>
          </p:cNvPr>
          <p:cNvCxnSpPr>
            <a:cxnSpLocks/>
          </p:cNvCxnSpPr>
          <p:nvPr/>
        </p:nvCxnSpPr>
        <p:spPr>
          <a:xfrm>
            <a:off x="900000" y="0"/>
            <a:ext cx="0" cy="685800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1591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086052-6759-46BD-9531-D65FD95519FE}"/>
              </a:ext>
            </a:extLst>
          </p:cNvPr>
          <p:cNvSpPr>
            <a:spLocks noGrp="1"/>
          </p:cNvSpPr>
          <p:nvPr>
            <p:ph type="title"/>
          </p:nvPr>
        </p:nvSpPr>
        <p:spPr>
          <a:xfrm>
            <a:off x="1342800" y="327600"/>
            <a:ext cx="10407600" cy="11412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4E3C3A5-7533-48B0-9C15-F01656766E96}"/>
              </a:ext>
            </a:extLst>
          </p:cNvPr>
          <p:cNvSpPr>
            <a:spLocks noGrp="1"/>
          </p:cNvSpPr>
          <p:nvPr>
            <p:ph type="body" idx="1"/>
          </p:nvPr>
        </p:nvSpPr>
        <p:spPr>
          <a:xfrm>
            <a:off x="1342800" y="2059199"/>
            <a:ext cx="10407600" cy="4356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7135256E-21FA-473A-8EAF-34CE9AD37240}"/>
              </a:ext>
            </a:extLst>
          </p:cNvPr>
          <p:cNvSpPr>
            <a:spLocks noGrp="1"/>
          </p:cNvSpPr>
          <p:nvPr>
            <p:ph type="dt" sz="half" idx="2"/>
          </p:nvPr>
        </p:nvSpPr>
        <p:spPr>
          <a:xfrm rot="5400000">
            <a:off x="-936000" y="1378800"/>
            <a:ext cx="2772000" cy="900000"/>
          </a:xfrm>
          <a:prstGeom prst="rect">
            <a:avLst/>
          </a:prstGeom>
        </p:spPr>
        <p:txBody>
          <a:bodyPr lIns="0" tIns="72000" rIns="0" bIns="72000" anchor="ctr" anchorCtr="0"/>
          <a:lstStyle>
            <a:lvl1pPr algn="l">
              <a:defRPr sz="1000" cap="all" spc="200" baseline="0">
                <a:solidFill>
                  <a:schemeClr val="tx2"/>
                </a:solidFill>
                <a:latin typeface="+mn-lt"/>
                <a:ea typeface="Microsoft Sans Serif" panose="020B0604020202020204" pitchFamily="34" charset="0"/>
                <a:cs typeface="Microsoft Sans Serif" panose="020B0604020202020204" pitchFamily="34" charset="0"/>
              </a:defRPr>
            </a:lvl1pPr>
          </a:lstStyle>
          <a:p>
            <a:fld id="{6C03BBDD-218C-4B2A-98A0-F5F369754705}" type="datetime2">
              <a:rPr lang="en-US" smtClean="0"/>
              <a:pPr/>
              <a:t>Monday, November 23, 2020</a:t>
            </a:fld>
            <a:endParaRPr lang="en-US" dirty="0">
              <a:latin typeface="+mn-lt"/>
            </a:endParaRPr>
          </a:p>
        </p:txBody>
      </p:sp>
      <p:sp>
        <p:nvSpPr>
          <p:cNvPr id="8" name="Footer Placeholder 4">
            <a:extLst>
              <a:ext uri="{FF2B5EF4-FFF2-40B4-BE49-F238E27FC236}">
                <a16:creationId xmlns:a16="http://schemas.microsoft.com/office/drawing/2014/main" id="{88A99857-D06D-4AFF-8777-07EF0A15F662}"/>
              </a:ext>
            </a:extLst>
          </p:cNvPr>
          <p:cNvSpPr>
            <a:spLocks noGrp="1"/>
          </p:cNvSpPr>
          <p:nvPr>
            <p:ph type="ftr" sz="quarter" idx="3"/>
          </p:nvPr>
        </p:nvSpPr>
        <p:spPr>
          <a:xfrm rot="5400000">
            <a:off x="-810000" y="4240800"/>
            <a:ext cx="2520000" cy="900000"/>
          </a:xfrm>
          <a:prstGeom prst="rect">
            <a:avLst/>
          </a:prstGeom>
        </p:spPr>
        <p:txBody>
          <a:bodyPr lIns="0" tIns="72000" rIns="0" bIns="72000" anchor="ctr" anchorCtr="0"/>
          <a:lstStyle>
            <a:lvl1pPr algn="l">
              <a:defRPr sz="1000" cap="all" spc="200" baseline="0">
                <a:solidFill>
                  <a:schemeClr val="tx2"/>
                </a:solidFill>
                <a:latin typeface="+mn-lt"/>
                <a:ea typeface="Microsoft Sans Serif" panose="020B0604020202020204" pitchFamily="34" charset="0"/>
                <a:cs typeface="Microsoft Sans Serif" panose="020B0604020202020204" pitchFamily="34" charset="0"/>
              </a:defRPr>
            </a:lvl1pPr>
          </a:lstStyle>
          <a:p>
            <a:r>
              <a:rPr lang="en-US"/>
              <a:t>Sample Footer Text</a:t>
            </a:r>
            <a:endParaRPr lang="en-US" dirty="0">
              <a:latin typeface="+mn-lt"/>
            </a:endParaRPr>
          </a:p>
        </p:txBody>
      </p:sp>
      <p:sp>
        <p:nvSpPr>
          <p:cNvPr id="9" name="Slide Number Placeholder 5">
            <a:extLst>
              <a:ext uri="{FF2B5EF4-FFF2-40B4-BE49-F238E27FC236}">
                <a16:creationId xmlns:a16="http://schemas.microsoft.com/office/drawing/2014/main" id="{9172703B-0DDF-46CE-AC34-6233579943D0}"/>
              </a:ext>
            </a:extLst>
          </p:cNvPr>
          <p:cNvSpPr>
            <a:spLocks noGrp="1"/>
          </p:cNvSpPr>
          <p:nvPr>
            <p:ph type="sldNum" sz="quarter" idx="4"/>
          </p:nvPr>
        </p:nvSpPr>
        <p:spPr>
          <a:xfrm>
            <a:off x="0" y="5958000"/>
            <a:ext cx="900000" cy="900000"/>
          </a:xfrm>
          <a:prstGeom prst="rect">
            <a:avLst/>
          </a:prstGeom>
        </p:spPr>
        <p:txBody>
          <a:bodyPr lIns="0" tIns="0" rIns="0" bIns="0" anchor="ctr" anchorCtr="0"/>
          <a:lstStyle>
            <a:lvl1pPr algn="ctr">
              <a:defRPr sz="3600" b="0">
                <a:ln w="6350">
                  <a:solidFill>
                    <a:schemeClr val="tx2">
                      <a:alpha val="80000"/>
                    </a:schemeClr>
                  </a:solidFill>
                </a:ln>
                <a:noFill/>
                <a:latin typeface="+mn-lt"/>
                <a:ea typeface="Microsoft Sans Serif" panose="020B0604020202020204" pitchFamily="34" charset="0"/>
                <a:cs typeface="Microsoft Sans Serif" panose="020B0604020202020204" pitchFamily="34" charset="0"/>
              </a:defRPr>
            </a:lvl1pPr>
          </a:lstStyle>
          <a:p>
            <a:fld id="{63F9D384-533B-4C4E-B660-F861AA07D173}" type="slidenum">
              <a:rPr lang="en-US" smtClean="0"/>
              <a:pPr/>
              <a:t>‹#›</a:t>
            </a:fld>
            <a:endParaRPr lang="en-US" dirty="0">
              <a:latin typeface="+mn-lt"/>
            </a:endParaRPr>
          </a:p>
        </p:txBody>
      </p:sp>
    </p:spTree>
    <p:extLst>
      <p:ext uri="{BB962C8B-B14F-4D97-AF65-F5344CB8AC3E}">
        <p14:creationId xmlns:p14="http://schemas.microsoft.com/office/powerpoint/2010/main" val="259468109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1" r:id="rId6"/>
    <p:sldLayoutId id="2147483727" r:id="rId7"/>
    <p:sldLayoutId id="2147483728" r:id="rId8"/>
    <p:sldLayoutId id="2147483729" r:id="rId9"/>
    <p:sldLayoutId id="2147483730" r:id="rId10"/>
    <p:sldLayoutId id="2147483732" r:id="rId11"/>
  </p:sldLayoutIdLst>
  <p:hf sldNum="0" hdr="0" ftr="0" dt="0"/>
  <p:txStyles>
    <p:titleStyle>
      <a:lvl1pPr algn="l" defTabSz="914400" rtl="0" eaLnBrk="1" latinLnBrk="0" hangingPunct="1">
        <a:lnSpc>
          <a:spcPct val="100000"/>
        </a:lnSpc>
        <a:spcBef>
          <a:spcPct val="0"/>
        </a:spcBef>
        <a:buNone/>
        <a:defRPr sz="4800" kern="1200">
          <a:solidFill>
            <a:schemeClr val="tx2"/>
          </a:solidFill>
          <a:latin typeface="+mj-lt"/>
          <a:ea typeface="Microsoft Sans Serif" panose="020B0604020202020204" pitchFamily="34" charset="0"/>
          <a:cs typeface="Microsoft Sans Serif" panose="020B0604020202020204" pitchFamily="34" charset="0"/>
        </a:defRPr>
      </a:lvl1pPr>
    </p:titleStyle>
    <p:bodyStyle>
      <a:lvl1pPr marL="360000" indent="-360000" algn="l" defTabSz="914400" rtl="0" eaLnBrk="1" latinLnBrk="0" hangingPunct="1">
        <a:lnSpc>
          <a:spcPct val="120000"/>
        </a:lnSpc>
        <a:spcBef>
          <a:spcPts val="800"/>
        </a:spcBef>
        <a:buSzPct val="70000"/>
        <a:buFont typeface="Wingdings 2" panose="05020102010507070707" pitchFamily="18" charset="2"/>
        <a:buChar char="à"/>
        <a:defRPr sz="2000" kern="1200">
          <a:solidFill>
            <a:schemeClr val="tx2">
              <a:alpha val="77000"/>
            </a:schemeClr>
          </a:solidFill>
          <a:latin typeface="+mn-lt"/>
          <a:ea typeface="Microsoft Sans Serif" panose="020B0604020202020204" pitchFamily="34" charset="0"/>
          <a:cs typeface="Microsoft Sans Serif" panose="020B0604020202020204" pitchFamily="34" charset="0"/>
        </a:defRPr>
      </a:lvl1pPr>
      <a:lvl2pPr marL="720000" indent="-360000" algn="l" defTabSz="914400" rtl="0" eaLnBrk="1" latinLnBrk="0" hangingPunct="1">
        <a:lnSpc>
          <a:spcPct val="120000"/>
        </a:lnSpc>
        <a:spcBef>
          <a:spcPts val="800"/>
        </a:spcBef>
        <a:buSzPct val="70000"/>
        <a:buFont typeface="Wingdings 2" panose="05020102010507070707" pitchFamily="18" charset="2"/>
        <a:buChar char="à"/>
        <a:defRPr sz="2000" kern="1200">
          <a:solidFill>
            <a:schemeClr val="tx2">
              <a:alpha val="77000"/>
            </a:schemeClr>
          </a:solidFill>
          <a:latin typeface="+mn-lt"/>
          <a:ea typeface="Microsoft Sans Serif" panose="020B0604020202020204" pitchFamily="34" charset="0"/>
          <a:cs typeface="Microsoft Sans Serif" panose="020B0604020202020204" pitchFamily="34" charset="0"/>
        </a:defRPr>
      </a:lvl2pPr>
      <a:lvl3pPr marL="1143000" indent="-288000" algn="l" defTabSz="914400" rtl="0" eaLnBrk="1" latinLnBrk="0" hangingPunct="1">
        <a:lnSpc>
          <a:spcPct val="120000"/>
        </a:lnSpc>
        <a:spcBef>
          <a:spcPts val="800"/>
        </a:spcBef>
        <a:buSzPct val="70000"/>
        <a:buFont typeface="Wingdings 2" panose="05020102010507070707" pitchFamily="18" charset="2"/>
        <a:buChar char="à"/>
        <a:defRPr sz="1600" kern="1200">
          <a:solidFill>
            <a:schemeClr val="tx2">
              <a:alpha val="77000"/>
            </a:schemeClr>
          </a:solidFill>
          <a:latin typeface="+mn-lt"/>
          <a:ea typeface="Microsoft Sans Serif" panose="020B0604020202020204" pitchFamily="34" charset="0"/>
          <a:cs typeface="Microsoft Sans Serif" panose="020B0604020202020204" pitchFamily="34" charset="0"/>
        </a:defRPr>
      </a:lvl3pPr>
      <a:lvl4pPr marL="1600200" indent="-288000" algn="l" defTabSz="914400" rtl="0" eaLnBrk="1" latinLnBrk="0" hangingPunct="1">
        <a:lnSpc>
          <a:spcPct val="120000"/>
        </a:lnSpc>
        <a:spcBef>
          <a:spcPts val="800"/>
        </a:spcBef>
        <a:buSzPct val="70000"/>
        <a:buFont typeface="Wingdings 2" panose="05020102010507070707" pitchFamily="18" charset="2"/>
        <a:buChar char="à"/>
        <a:defRPr sz="1600" kern="1200">
          <a:solidFill>
            <a:schemeClr val="tx2">
              <a:alpha val="77000"/>
            </a:schemeClr>
          </a:solidFill>
          <a:latin typeface="+mn-lt"/>
          <a:ea typeface="Microsoft Sans Serif" panose="020B0604020202020204" pitchFamily="34" charset="0"/>
          <a:cs typeface="Microsoft Sans Serif" panose="020B0604020202020204" pitchFamily="34" charset="0"/>
        </a:defRPr>
      </a:lvl4pPr>
      <a:lvl5pPr marL="2057400" indent="-288000" algn="l" defTabSz="914400" rtl="0" eaLnBrk="1" latinLnBrk="0" hangingPunct="1">
        <a:lnSpc>
          <a:spcPct val="120000"/>
        </a:lnSpc>
        <a:spcBef>
          <a:spcPts val="800"/>
        </a:spcBef>
        <a:buSzPct val="70000"/>
        <a:buFont typeface="Wingdings 2" panose="05020102010507070707" pitchFamily="18" charset="2"/>
        <a:buChar char="à"/>
        <a:defRPr sz="1600" kern="1200">
          <a:solidFill>
            <a:schemeClr val="tx2">
              <a:alpha val="77000"/>
            </a:schemeClr>
          </a:solidFill>
          <a:latin typeface="+mn-lt"/>
          <a:ea typeface="Microsoft Sans Serif" panose="020B0604020202020204" pitchFamily="34" charset="0"/>
          <a:cs typeface="Microsoft Sans Serif"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hyperlink" Target="https://plato.stanford.edu/entries/ethics-deontological/" TargetMode="External"/><Relationship Id="rId2" Type="http://schemas.openxmlformats.org/officeDocument/2006/relationships/hyperlink" Target="https://plato.stanford.edu/entries/feminism-ethics/" TargetMode="External"/><Relationship Id="rId1" Type="http://schemas.openxmlformats.org/officeDocument/2006/relationships/slideLayout" Target="../slideLayouts/slideLayout2.xml"/><Relationship Id="rId6" Type="http://schemas.openxmlformats.org/officeDocument/2006/relationships/hyperlink" Target="https://plato.stanford.edu/entries/moral-dilemmas/" TargetMode="External"/><Relationship Id="rId5" Type="http://schemas.openxmlformats.org/officeDocument/2006/relationships/hyperlink" Target="https://plato.stanford.edu/entries/consequentialism/" TargetMode="External"/><Relationship Id="rId4" Type="http://schemas.openxmlformats.org/officeDocument/2006/relationships/hyperlink" Target="https://plato.stanford.edu/entries/skepticism-mora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93C5AE-14C9-4083-952B-2F7867A88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13A7816-7DCB-41F4-BC7A-CB944B7318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ctrTitle"/>
          </p:nvPr>
        </p:nvSpPr>
        <p:spPr>
          <a:xfrm>
            <a:off x="4367213" y="441325"/>
            <a:ext cx="7381875" cy="3644968"/>
          </a:xfrm>
        </p:spPr>
        <p:txBody>
          <a:bodyPr anchor="b">
            <a:normAutofit/>
          </a:bodyPr>
          <a:lstStyle/>
          <a:p>
            <a:r>
              <a:rPr lang="el-GR" sz="5400" dirty="0">
                <a:solidFill>
                  <a:schemeClr val="bg2"/>
                </a:solidFill>
                <a:ea typeface="Microsoft Sans Serif"/>
                <a:cs typeface="Microsoft Sans Serif"/>
              </a:rPr>
              <a:t>ΗΘΙΚΗ</a:t>
            </a:r>
            <a:endParaRPr lang="el-GR" sz="5400" dirty="0">
              <a:solidFill>
                <a:schemeClr val="bg2"/>
              </a:solidFill>
            </a:endParaRPr>
          </a:p>
        </p:txBody>
      </p:sp>
      <p:sp>
        <p:nvSpPr>
          <p:cNvPr id="3" name="Υπότιτλος 2"/>
          <p:cNvSpPr>
            <a:spLocks noGrp="1"/>
          </p:cNvSpPr>
          <p:nvPr>
            <p:ph type="subTitle" idx="1"/>
          </p:nvPr>
        </p:nvSpPr>
        <p:spPr>
          <a:xfrm>
            <a:off x="4367213" y="4101151"/>
            <a:ext cx="7381875" cy="1415405"/>
          </a:xfrm>
        </p:spPr>
        <p:txBody>
          <a:bodyPr wrap="square" anchor="t">
            <a:normAutofit/>
          </a:bodyPr>
          <a:lstStyle/>
          <a:p>
            <a:endParaRPr lang="el-GR">
              <a:solidFill>
                <a:schemeClr val="bg2">
                  <a:alpha val="55000"/>
                </a:schemeClr>
              </a:solidFill>
            </a:endParaRPr>
          </a:p>
        </p:txBody>
      </p:sp>
      <p:pic>
        <p:nvPicPr>
          <p:cNvPr id="4" name="Picture 3">
            <a:extLst>
              <a:ext uri="{FF2B5EF4-FFF2-40B4-BE49-F238E27FC236}">
                <a16:creationId xmlns:a16="http://schemas.microsoft.com/office/drawing/2014/main" id="{80B57863-A955-49FB-8AF9-29DC0D77A2B6}"/>
              </a:ext>
            </a:extLst>
          </p:cNvPr>
          <p:cNvPicPr>
            <a:picLocks noChangeAspect="1"/>
          </p:cNvPicPr>
          <p:nvPr/>
        </p:nvPicPr>
        <p:blipFill rotWithShape="1">
          <a:blip r:embed="rId2"/>
          <a:srcRect l="26779" r="29589" b="4"/>
          <a:stretch/>
        </p:blipFill>
        <p:spPr>
          <a:xfrm>
            <a:off x="20" y="10"/>
            <a:ext cx="3900466" cy="5957979"/>
          </a:xfrm>
          <a:custGeom>
            <a:avLst/>
            <a:gdLst/>
            <a:ahLst/>
            <a:cxnLst/>
            <a:rect l="l" t="t" r="r" b="b"/>
            <a:pathLst>
              <a:path w="3900486" h="5957989">
                <a:moveTo>
                  <a:pt x="0" y="0"/>
                </a:moveTo>
                <a:lnTo>
                  <a:pt x="3900486" y="0"/>
                </a:lnTo>
                <a:lnTo>
                  <a:pt x="3900486" y="5957989"/>
                </a:lnTo>
                <a:lnTo>
                  <a:pt x="0" y="5957989"/>
                </a:lnTo>
                <a:close/>
              </a:path>
            </a:pathLst>
          </a:custGeom>
        </p:spPr>
      </p:pic>
      <p:cxnSp>
        <p:nvCxnSpPr>
          <p:cNvPr id="13" name="Straight Connector 12">
            <a:extLst>
              <a:ext uri="{FF2B5EF4-FFF2-40B4-BE49-F238E27FC236}">
                <a16:creationId xmlns:a16="http://schemas.microsoft.com/office/drawing/2014/main" id="{ECF3C8EB-1217-4C14-80B7-0EFF5607E8E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958000"/>
            <a:ext cx="12193200"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6668D2B-1DF6-4B11-A395-998ACC4282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00486" y="0"/>
            <a:ext cx="0" cy="595800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5122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74FC38-B525-4516-BA16-0D5BFA4D847A}"/>
              </a:ext>
            </a:extLst>
          </p:cNvPr>
          <p:cNvSpPr>
            <a:spLocks noGrp="1"/>
          </p:cNvSpPr>
          <p:nvPr>
            <p:ph type="title"/>
          </p:nvPr>
        </p:nvSpPr>
        <p:spPr/>
        <p:txBody>
          <a:bodyPr>
            <a:normAutofit fontScale="90000"/>
          </a:bodyPr>
          <a:lstStyle/>
          <a:p>
            <a:r>
              <a:rPr lang="el-GR" dirty="0"/>
              <a:t>Υπό την ώθηση της ‘ηθικής της συζήτησης’, μπορούμε να συμπεράνουμε ότι η ηθική φιλοσοφία οφείλει να παρακάμψει την αναφορά στην ιδέα της συνείδησης ή της υποκειμενικότητας;</a:t>
            </a:r>
          </a:p>
        </p:txBody>
      </p:sp>
    </p:spTree>
    <p:extLst>
      <p:ext uri="{BB962C8B-B14F-4D97-AF65-F5344CB8AC3E}">
        <p14:creationId xmlns:p14="http://schemas.microsoft.com/office/powerpoint/2010/main" val="480594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FF384FA-A314-44A7-A8D0-A5B072C06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 name="Τίτλος 1">
            <a:extLst>
              <a:ext uri="{FF2B5EF4-FFF2-40B4-BE49-F238E27FC236}">
                <a16:creationId xmlns:a16="http://schemas.microsoft.com/office/drawing/2014/main" id="{CF61EB7A-AD51-45DD-B094-E2768EFB6C7F}"/>
              </a:ext>
            </a:extLst>
          </p:cNvPr>
          <p:cNvSpPr>
            <a:spLocks noGrp="1"/>
          </p:cNvSpPr>
          <p:nvPr>
            <p:ph type="title"/>
          </p:nvPr>
        </p:nvSpPr>
        <p:spPr>
          <a:xfrm>
            <a:off x="1343026" y="324000"/>
            <a:ext cx="4525960" cy="6092675"/>
          </a:xfrm>
        </p:spPr>
        <p:txBody>
          <a:bodyPr anchor="t">
            <a:normAutofit/>
          </a:bodyPr>
          <a:lstStyle/>
          <a:p>
            <a:r>
              <a:rPr lang="el-GR">
                <a:solidFill>
                  <a:schemeClr val="bg2"/>
                </a:solidFill>
              </a:rPr>
              <a:t>ΗΘΙΚΗ ΜΕΤΑΞΥ ΤΗΣ ΣΥΝΕΙΔΗΣΗΣ ΚΑΙ ΤΗΣ ΕΠΙΚΟΙΝΩΝΙΑΣ;</a:t>
            </a:r>
          </a:p>
        </p:txBody>
      </p:sp>
      <p:cxnSp>
        <p:nvCxnSpPr>
          <p:cNvPr id="10" name="Straight Connector 9">
            <a:extLst>
              <a:ext uri="{FF2B5EF4-FFF2-40B4-BE49-F238E27FC236}">
                <a16:creationId xmlns:a16="http://schemas.microsoft.com/office/drawing/2014/main" id="{6A72EBA4-48F2-47F3-A59E-A5C3833032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0000" y="0"/>
            <a:ext cx="0" cy="685800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2F207D4E-9AD2-486E-974F-2A1243D8B6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11900" y="0"/>
            <a:ext cx="58801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0076B0CB-2322-4D26-AB85-5CB6A3C0CB47}"/>
              </a:ext>
            </a:extLst>
          </p:cNvPr>
          <p:cNvSpPr>
            <a:spLocks noGrp="1"/>
          </p:cNvSpPr>
          <p:nvPr>
            <p:ph idx="1"/>
          </p:nvPr>
        </p:nvSpPr>
        <p:spPr>
          <a:xfrm>
            <a:off x="6780214" y="352800"/>
            <a:ext cx="4968874" cy="6063875"/>
          </a:xfrm>
        </p:spPr>
        <p:txBody>
          <a:bodyPr>
            <a:normAutofit/>
          </a:bodyPr>
          <a:lstStyle/>
          <a:p>
            <a:r>
              <a:rPr lang="el-GR">
                <a:solidFill>
                  <a:schemeClr val="tx2"/>
                </a:solidFill>
              </a:rPr>
              <a:t>Πρώτο πρόβλημα: οι ηθικές αλήθειες δεν προκύπτουν μέσω ενόρασης αλλά στο πλαίσιο αντιπαράθεσης των επιχειρημάτων, εδώ η επιλογή μου εμπλέκει τη σχέση μου με άλλα υποκείμενα.</a:t>
            </a:r>
          </a:p>
          <a:p>
            <a:r>
              <a:rPr lang="el-GR">
                <a:solidFill>
                  <a:schemeClr val="tx2"/>
                </a:solidFill>
              </a:rPr>
              <a:t>Απαίτηση για ανάληψη των ευθυνών των πράξεών μας: αυτή η εμπειρία της ευθύνης είμαι εγώ και κανένας άλλος στη θέση μου. Η επικοινωνία ως διάνοιξη προς την ετερότητα δεν εγγράφεται στην ταυτότητα προς εαυτόν; Συνειδηση-αναστοχαστικότητα</a:t>
            </a:r>
          </a:p>
          <a:p>
            <a:r>
              <a:rPr lang="el-GR">
                <a:solidFill>
                  <a:schemeClr val="tx2"/>
                </a:solidFill>
              </a:rPr>
              <a:t>Ο εαυτός που συμμετέχει στη συζήτηση και παράγει τη δέσμη αξιών.</a:t>
            </a:r>
          </a:p>
          <a:p>
            <a:pPr marL="0" indent="0">
              <a:buNone/>
            </a:pPr>
            <a:endParaRPr lang="el-GR">
              <a:solidFill>
                <a:schemeClr val="tx2"/>
              </a:solidFill>
            </a:endParaRPr>
          </a:p>
        </p:txBody>
      </p:sp>
    </p:spTree>
    <p:extLst>
      <p:ext uri="{BB962C8B-B14F-4D97-AF65-F5344CB8AC3E}">
        <p14:creationId xmlns:p14="http://schemas.microsoft.com/office/powerpoint/2010/main" val="459249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28AB2B1-D99F-4218-ADF7-E10BA38E24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87C3BBF4-07B5-4EB8-B146-181AFFDB7A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900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3" name="Rectangle 12">
            <a:extLst>
              <a:ext uri="{FF2B5EF4-FFF2-40B4-BE49-F238E27FC236}">
                <a16:creationId xmlns:a16="http://schemas.microsoft.com/office/drawing/2014/main" id="{5D2C9D40-D12D-498A-8DD1-4756164BC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98801" y="0"/>
            <a:ext cx="11293200" cy="206057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A756B827-5682-48DB-99CE-18F4A511039F}"/>
              </a:ext>
            </a:extLst>
          </p:cNvPr>
          <p:cNvSpPr>
            <a:spLocks noGrp="1"/>
          </p:cNvSpPr>
          <p:nvPr>
            <p:ph type="title"/>
          </p:nvPr>
        </p:nvSpPr>
        <p:spPr>
          <a:xfrm>
            <a:off x="1343025" y="324000"/>
            <a:ext cx="10406063" cy="1263423"/>
          </a:xfrm>
        </p:spPr>
        <p:txBody>
          <a:bodyPr>
            <a:normAutofit/>
          </a:bodyPr>
          <a:lstStyle/>
          <a:p>
            <a:r>
              <a:rPr lang="el-GR">
                <a:solidFill>
                  <a:schemeClr val="bg2"/>
                </a:solidFill>
              </a:rPr>
              <a:t>ΚΑΤΕΥΘΥΝΣΕΙΣ ΗΘΙΚΗΣ ΣΚΕΨΗΣ</a:t>
            </a:r>
          </a:p>
        </p:txBody>
      </p:sp>
      <p:cxnSp>
        <p:nvCxnSpPr>
          <p:cNvPr id="15" name="Straight Connector 14">
            <a:extLst>
              <a:ext uri="{FF2B5EF4-FFF2-40B4-BE49-F238E27FC236}">
                <a16:creationId xmlns:a16="http://schemas.microsoft.com/office/drawing/2014/main" id="{F34AB790-1C05-462A-B7B9-A7D87A55DE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0000" y="0"/>
            <a:ext cx="0" cy="685800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BB5A84F-60BF-43AE-B548-9FA20559C7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8800" y="3639600"/>
            <a:ext cx="11293200"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95A88C11-FD48-4C31-B402-1D783716DC26}"/>
              </a:ext>
            </a:extLst>
          </p:cNvPr>
          <p:cNvGraphicFramePr>
            <a:graphicFrameLocks noGrp="1"/>
          </p:cNvGraphicFramePr>
          <p:nvPr>
            <p:ph idx="1"/>
            <p:extLst>
              <p:ext uri="{D42A27DB-BD31-4B8C-83A1-F6EECF244321}">
                <p14:modId xmlns:p14="http://schemas.microsoft.com/office/powerpoint/2010/main" val="769390615"/>
              </p:ext>
            </p:extLst>
          </p:nvPr>
        </p:nvGraphicFramePr>
        <p:xfrm>
          <a:off x="1343025" y="2505075"/>
          <a:ext cx="10406063" cy="391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6214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C6E7DB3-E925-4A81-94F4-35A389B63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D246665-E1CC-44DC-A85A-8B5AF8B02CBB}"/>
              </a:ext>
            </a:extLst>
          </p:cNvPr>
          <p:cNvSpPr>
            <a:spLocks noGrp="1"/>
          </p:cNvSpPr>
          <p:nvPr>
            <p:ph type="title"/>
          </p:nvPr>
        </p:nvSpPr>
        <p:spPr>
          <a:xfrm>
            <a:off x="442914" y="441324"/>
            <a:ext cx="3457576" cy="5193963"/>
          </a:xfrm>
        </p:spPr>
        <p:txBody>
          <a:bodyPr anchor="b">
            <a:normAutofit/>
          </a:bodyPr>
          <a:lstStyle/>
          <a:p>
            <a:r>
              <a:rPr lang="el-GR" dirty="0"/>
              <a:t>ΕΡΓΑΣΙΕΣ</a:t>
            </a:r>
          </a:p>
        </p:txBody>
      </p:sp>
      <p:sp>
        <p:nvSpPr>
          <p:cNvPr id="3" name="Θέση περιεχομένου 2">
            <a:extLst>
              <a:ext uri="{FF2B5EF4-FFF2-40B4-BE49-F238E27FC236}">
                <a16:creationId xmlns:a16="http://schemas.microsoft.com/office/drawing/2014/main" id="{F153FF96-8171-42CE-A372-CC0D1DE6BDD5}"/>
              </a:ext>
            </a:extLst>
          </p:cNvPr>
          <p:cNvSpPr>
            <a:spLocks noGrp="1"/>
          </p:cNvSpPr>
          <p:nvPr>
            <p:ph idx="1"/>
          </p:nvPr>
        </p:nvSpPr>
        <p:spPr>
          <a:xfrm>
            <a:off x="4367212" y="352799"/>
            <a:ext cx="7381876" cy="5159607"/>
          </a:xfrm>
        </p:spPr>
        <p:txBody>
          <a:bodyPr>
            <a:normAutofit/>
          </a:bodyPr>
          <a:lstStyle/>
          <a:p>
            <a:r>
              <a:rPr lang="en-US" dirty="0">
                <a:hlinkClick r:id="rId2"/>
              </a:rPr>
              <a:t>https://plato.stanford.edu/entries/feminism-ethics/</a:t>
            </a:r>
            <a:endParaRPr lang="en-US" dirty="0"/>
          </a:p>
          <a:p>
            <a:r>
              <a:rPr lang="en-US" dirty="0">
                <a:hlinkClick r:id="rId3"/>
              </a:rPr>
              <a:t>https://plato.stanford.edu/entries/ethics-deontological/</a:t>
            </a:r>
            <a:endParaRPr lang="en-US" dirty="0"/>
          </a:p>
          <a:p>
            <a:r>
              <a:rPr lang="en-US" dirty="0">
                <a:hlinkClick r:id="rId4"/>
              </a:rPr>
              <a:t>https://plato.stanford.edu/entries/skepticism-moral/</a:t>
            </a:r>
            <a:endParaRPr lang="en-US" dirty="0"/>
          </a:p>
          <a:p>
            <a:r>
              <a:rPr lang="en-US" dirty="0">
                <a:hlinkClick r:id="rId5"/>
              </a:rPr>
              <a:t>https://plato.stanford.edu/entries/consequentialism/</a:t>
            </a:r>
            <a:endParaRPr lang="en-US" dirty="0"/>
          </a:p>
          <a:p>
            <a:r>
              <a:rPr lang="en-US" dirty="0">
                <a:hlinkClick r:id="rId6"/>
              </a:rPr>
              <a:t>https://plato.stanford.edu/entries/moral-dilemmas/</a:t>
            </a:r>
            <a:endParaRPr lang="en-US" dirty="0"/>
          </a:p>
          <a:p>
            <a:endParaRPr lang="el-GR" dirty="0"/>
          </a:p>
        </p:txBody>
      </p:sp>
      <p:cxnSp>
        <p:nvCxnSpPr>
          <p:cNvPr id="10" name="Straight Connector 9">
            <a:extLst>
              <a:ext uri="{FF2B5EF4-FFF2-40B4-BE49-F238E27FC236}">
                <a16:creationId xmlns:a16="http://schemas.microsoft.com/office/drawing/2014/main" id="{A5A82F15-3FB9-42C9-9C64-6E70874376A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958000"/>
            <a:ext cx="12193200" cy="0"/>
          </a:xfrm>
          <a:prstGeom prst="line">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558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FF384FA-A314-44A7-A8D0-A5B072C06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4EF099B5-BAEA-4A20-8488-A0A5F0C828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511675" cy="6858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6BC51A-A10D-4F09-9B5B-67695827BC39}"/>
              </a:ext>
            </a:extLst>
          </p:cNvPr>
          <p:cNvSpPr>
            <a:spLocks noGrp="1"/>
          </p:cNvSpPr>
          <p:nvPr>
            <p:ph type="title"/>
          </p:nvPr>
        </p:nvSpPr>
        <p:spPr>
          <a:xfrm>
            <a:off x="1343025" y="360001"/>
            <a:ext cx="2725737" cy="2854800"/>
          </a:xfrm>
        </p:spPr>
        <p:txBody>
          <a:bodyPr anchor="t">
            <a:normAutofit/>
          </a:bodyPr>
          <a:lstStyle/>
          <a:p>
            <a:r>
              <a:rPr lang="el-GR" sz="2400" dirty="0">
                <a:solidFill>
                  <a:schemeClr val="bg2"/>
                </a:solidFill>
                <a:ea typeface="Microsoft Sans Serif"/>
                <a:cs typeface="Microsoft Sans Serif"/>
              </a:rPr>
              <a:t>ΡΕΜΠΩ (1870)</a:t>
            </a:r>
            <a:endParaRPr lang="el-GR" sz="2400" dirty="0">
              <a:solidFill>
                <a:schemeClr val="bg2"/>
              </a:solidFill>
            </a:endParaRPr>
          </a:p>
        </p:txBody>
      </p:sp>
      <p:cxnSp>
        <p:nvCxnSpPr>
          <p:cNvPr id="23" name="Straight Connector 22">
            <a:extLst>
              <a:ext uri="{FF2B5EF4-FFF2-40B4-BE49-F238E27FC236}">
                <a16:creationId xmlns:a16="http://schemas.microsoft.com/office/drawing/2014/main" id="{E319365C-02DA-4B2B-8177-5500163F3B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0000" y="0"/>
            <a:ext cx="0" cy="685800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0323B95-7B69-4BC0-9E82-B6B0409CC71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8800" y="3639600"/>
            <a:ext cx="3612875"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Εικόνα 4" descr="Εικόνα που περιέχει φωτογραφία, γραβάτα, άνδρας, άτομο&#10;&#10;Περιγραφή που δημιουργήθηκε αυτόματα">
            <a:extLst>
              <a:ext uri="{FF2B5EF4-FFF2-40B4-BE49-F238E27FC236}">
                <a16:creationId xmlns:a16="http://schemas.microsoft.com/office/drawing/2014/main" id="{65C0E40C-8B3E-458B-ABC9-DE640E66AB79}"/>
              </a:ext>
            </a:extLst>
          </p:cNvPr>
          <p:cNvPicPr>
            <a:picLocks noChangeAspect="1"/>
          </p:cNvPicPr>
          <p:nvPr/>
        </p:nvPicPr>
        <p:blipFill>
          <a:blip r:embed="rId2"/>
          <a:stretch>
            <a:fillRect/>
          </a:stretch>
        </p:blipFill>
        <p:spPr>
          <a:xfrm>
            <a:off x="1342914" y="4367939"/>
            <a:ext cx="2725738" cy="1768310"/>
          </a:xfrm>
          <a:custGeom>
            <a:avLst/>
            <a:gdLst/>
            <a:ahLst/>
            <a:cxnLst/>
            <a:rect l="l" t="t" r="r" b="b"/>
            <a:pathLst>
              <a:path w="3612362" h="3218400">
                <a:moveTo>
                  <a:pt x="0" y="0"/>
                </a:moveTo>
                <a:lnTo>
                  <a:pt x="3612362" y="0"/>
                </a:lnTo>
                <a:lnTo>
                  <a:pt x="3612362" y="3218400"/>
                </a:lnTo>
                <a:lnTo>
                  <a:pt x="0" y="3218400"/>
                </a:lnTo>
                <a:close/>
              </a:path>
            </a:pathLst>
          </a:custGeom>
        </p:spPr>
      </p:pic>
      <p:sp>
        <p:nvSpPr>
          <p:cNvPr id="16" name="Content Placeholder 15">
            <a:extLst>
              <a:ext uri="{FF2B5EF4-FFF2-40B4-BE49-F238E27FC236}">
                <a16:creationId xmlns:a16="http://schemas.microsoft.com/office/drawing/2014/main" id="{A12CB3EC-3FD8-4023-AE09-336CA0D68279}"/>
              </a:ext>
            </a:extLst>
          </p:cNvPr>
          <p:cNvSpPr>
            <a:spLocks noGrp="1"/>
          </p:cNvSpPr>
          <p:nvPr>
            <p:ph idx="1"/>
          </p:nvPr>
        </p:nvSpPr>
        <p:spPr>
          <a:xfrm>
            <a:off x="4979988" y="338400"/>
            <a:ext cx="6769100" cy="6063875"/>
          </a:xfrm>
        </p:spPr>
        <p:txBody>
          <a:bodyPr vert="horz" lIns="0" tIns="0" rIns="0" bIns="0" rtlCol="0" anchor="t">
            <a:normAutofit/>
          </a:bodyPr>
          <a:lstStyle/>
          <a:p>
            <a:pPr marL="0" indent="0">
              <a:buNone/>
            </a:pPr>
            <a:r>
              <a:rPr lang="en-US" sz="4600" dirty="0">
                <a:solidFill>
                  <a:schemeClr val="tx2"/>
                </a:solidFill>
                <a:ea typeface="Microsoft Sans Serif"/>
                <a:cs typeface="Microsoft Sans Serif"/>
              </a:rPr>
              <a:t> "Η </a:t>
            </a:r>
            <a:r>
              <a:rPr lang="en-US" sz="4600" dirty="0" err="1">
                <a:solidFill>
                  <a:schemeClr val="tx2"/>
                </a:solidFill>
                <a:ea typeface="Microsoft Sans Serif"/>
                <a:cs typeface="Microsoft Sans Serif"/>
              </a:rPr>
              <a:t>ηθική</a:t>
            </a:r>
            <a:r>
              <a:rPr lang="en-US" sz="4600" dirty="0">
                <a:solidFill>
                  <a:schemeClr val="tx2"/>
                </a:solidFill>
                <a:ea typeface="Microsoft Sans Serif"/>
                <a:cs typeface="Microsoft Sans Serif"/>
              </a:rPr>
              <a:t> </a:t>
            </a:r>
            <a:r>
              <a:rPr lang="en-US" sz="4600" dirty="0" err="1">
                <a:solidFill>
                  <a:schemeClr val="tx2"/>
                </a:solidFill>
                <a:ea typeface="Microsoft Sans Serif"/>
                <a:cs typeface="Microsoft Sans Serif"/>
              </a:rPr>
              <a:t>είν</a:t>
            </a:r>
            <a:r>
              <a:rPr lang="en-US" sz="4600" dirty="0">
                <a:solidFill>
                  <a:schemeClr val="tx2"/>
                </a:solidFill>
                <a:ea typeface="Microsoft Sans Serif"/>
                <a:cs typeface="Microsoft Sans Serif"/>
              </a:rPr>
              <a:t>αι </a:t>
            </a:r>
            <a:r>
              <a:rPr lang="en-US" sz="4600" dirty="0" err="1">
                <a:solidFill>
                  <a:schemeClr val="tx2"/>
                </a:solidFill>
                <a:ea typeface="Microsoft Sans Serif"/>
                <a:cs typeface="Microsoft Sans Serif"/>
              </a:rPr>
              <a:t>μι</a:t>
            </a:r>
            <a:r>
              <a:rPr lang="en-US" sz="4600" dirty="0">
                <a:solidFill>
                  <a:schemeClr val="tx2"/>
                </a:solidFill>
                <a:ea typeface="Microsoft Sans Serif"/>
                <a:cs typeface="Microsoft Sans Serif"/>
              </a:rPr>
              <a:t>α α</a:t>
            </a:r>
            <a:r>
              <a:rPr lang="en-US" sz="4600" dirty="0" err="1">
                <a:solidFill>
                  <a:schemeClr val="tx2"/>
                </a:solidFill>
                <a:ea typeface="Microsoft Sans Serif"/>
                <a:cs typeface="Microsoft Sans Serif"/>
              </a:rPr>
              <a:t>δυν</a:t>
            </a:r>
            <a:r>
              <a:rPr lang="en-US" sz="4600" dirty="0">
                <a:solidFill>
                  <a:schemeClr val="tx2"/>
                </a:solidFill>
                <a:ea typeface="Microsoft Sans Serif"/>
                <a:cs typeface="Microsoft Sans Serif"/>
              </a:rPr>
              <a:t>α</a:t>
            </a:r>
            <a:r>
              <a:rPr lang="en-US" sz="4600" dirty="0" err="1">
                <a:solidFill>
                  <a:schemeClr val="tx2"/>
                </a:solidFill>
                <a:ea typeface="Microsoft Sans Serif"/>
                <a:cs typeface="Microsoft Sans Serif"/>
              </a:rPr>
              <a:t>μί</a:t>
            </a:r>
            <a:r>
              <a:rPr lang="en-US" sz="4600" dirty="0">
                <a:solidFill>
                  <a:schemeClr val="tx2"/>
                </a:solidFill>
                <a:ea typeface="Microsoft Sans Serif"/>
                <a:cs typeface="Microsoft Sans Serif"/>
              </a:rPr>
              <a:t>α </a:t>
            </a:r>
            <a:r>
              <a:rPr lang="en-US" sz="4600" dirty="0" err="1">
                <a:solidFill>
                  <a:schemeClr val="tx2"/>
                </a:solidFill>
                <a:ea typeface="Microsoft Sans Serif"/>
                <a:cs typeface="Microsoft Sans Serif"/>
              </a:rPr>
              <a:t>του</a:t>
            </a:r>
            <a:r>
              <a:rPr lang="en-US" sz="4600" dirty="0">
                <a:solidFill>
                  <a:schemeClr val="tx2"/>
                </a:solidFill>
                <a:ea typeface="Microsoft Sans Serif"/>
                <a:cs typeface="Microsoft Sans Serif"/>
              </a:rPr>
              <a:t> </a:t>
            </a:r>
            <a:r>
              <a:rPr lang="en-US" sz="4600" dirty="0" err="1">
                <a:solidFill>
                  <a:schemeClr val="tx2"/>
                </a:solidFill>
                <a:ea typeface="Microsoft Sans Serif"/>
                <a:cs typeface="Microsoft Sans Serif"/>
              </a:rPr>
              <a:t>νου</a:t>
            </a:r>
            <a:r>
              <a:rPr lang="en-US" sz="4600" dirty="0">
                <a:solidFill>
                  <a:schemeClr val="tx2"/>
                </a:solidFill>
                <a:ea typeface="Microsoft Sans Serif"/>
                <a:cs typeface="Microsoft Sans Serif"/>
              </a:rPr>
              <a:t>"</a:t>
            </a:r>
            <a:endParaRPr lang="en-US" sz="4600" dirty="0" err="1">
              <a:solidFill>
                <a:schemeClr val="tx2"/>
              </a:solidFill>
            </a:endParaRPr>
          </a:p>
        </p:txBody>
      </p:sp>
    </p:spTree>
    <p:extLst>
      <p:ext uri="{BB962C8B-B14F-4D97-AF65-F5344CB8AC3E}">
        <p14:creationId xmlns:p14="http://schemas.microsoft.com/office/powerpoint/2010/main" val="2100632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28AB2B1-D99F-4218-ADF7-E10BA38E24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87C3BBF4-07B5-4EB8-B146-181AFFDB7A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900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3" name="Rectangle 12">
            <a:extLst>
              <a:ext uri="{FF2B5EF4-FFF2-40B4-BE49-F238E27FC236}">
                <a16:creationId xmlns:a16="http://schemas.microsoft.com/office/drawing/2014/main" id="{5D2C9D40-D12D-498A-8DD1-4756164BC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98801" y="0"/>
            <a:ext cx="11293200" cy="206057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1AA81A3-3BC0-4C8F-8568-B802EC8D98A4}"/>
              </a:ext>
            </a:extLst>
          </p:cNvPr>
          <p:cNvSpPr>
            <a:spLocks noGrp="1"/>
          </p:cNvSpPr>
          <p:nvPr>
            <p:ph type="title"/>
          </p:nvPr>
        </p:nvSpPr>
        <p:spPr>
          <a:xfrm>
            <a:off x="1343025" y="324000"/>
            <a:ext cx="10406063" cy="1263423"/>
          </a:xfrm>
        </p:spPr>
        <p:txBody>
          <a:bodyPr>
            <a:normAutofit/>
          </a:bodyPr>
          <a:lstStyle/>
          <a:p>
            <a:r>
              <a:rPr lang="el-GR">
                <a:solidFill>
                  <a:schemeClr val="bg2"/>
                </a:solidFill>
                <a:ea typeface="Microsoft Sans Serif"/>
                <a:cs typeface="Microsoft Sans Serif"/>
              </a:rPr>
              <a:t>MORALE- ETHIQUE</a:t>
            </a:r>
            <a:endParaRPr lang="el-GR">
              <a:solidFill>
                <a:schemeClr val="bg2"/>
              </a:solidFill>
            </a:endParaRPr>
          </a:p>
        </p:txBody>
      </p:sp>
      <p:cxnSp>
        <p:nvCxnSpPr>
          <p:cNvPr id="15" name="Straight Connector 14">
            <a:extLst>
              <a:ext uri="{FF2B5EF4-FFF2-40B4-BE49-F238E27FC236}">
                <a16:creationId xmlns:a16="http://schemas.microsoft.com/office/drawing/2014/main" id="{F34AB790-1C05-462A-B7B9-A7D87A55DE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0000" y="0"/>
            <a:ext cx="0" cy="685800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BB5A84F-60BF-43AE-B548-9FA20559C7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8800" y="3639600"/>
            <a:ext cx="11293200"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49519CBF-9131-4C68-BCE3-E517C839DBEB}"/>
              </a:ext>
            </a:extLst>
          </p:cNvPr>
          <p:cNvGraphicFramePr>
            <a:graphicFrameLocks noGrp="1"/>
          </p:cNvGraphicFramePr>
          <p:nvPr>
            <p:ph idx="1"/>
            <p:extLst>
              <p:ext uri="{D42A27DB-BD31-4B8C-83A1-F6EECF244321}">
                <p14:modId xmlns:p14="http://schemas.microsoft.com/office/powerpoint/2010/main" val="1535444202"/>
              </p:ext>
            </p:extLst>
          </p:nvPr>
        </p:nvGraphicFramePr>
        <p:xfrm>
          <a:off x="1343025" y="2505075"/>
          <a:ext cx="10406063" cy="391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303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0D984D-30B4-46B2-8CB5-C51107B60ED3}"/>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B7E63089-5A4E-49ED-96B8-91B9B8319A85}"/>
              </a:ext>
            </a:extLst>
          </p:cNvPr>
          <p:cNvSpPr>
            <a:spLocks noGrp="1"/>
          </p:cNvSpPr>
          <p:nvPr>
            <p:ph idx="1"/>
          </p:nvPr>
        </p:nvSpPr>
        <p:spPr/>
        <p:txBody>
          <a:bodyPr/>
          <a:lstStyle/>
          <a:p>
            <a:r>
              <a:rPr lang="el-GR"/>
              <a:t>Είναι η ηθική συνείδηση μια μορφή του υποκειμένου με την οποία καλείται το υποκείμενο να θεωρήσει τον εαυτό του  ως θεμελιωτή των υποχρεώσεων που αναλαμβάνει</a:t>
            </a:r>
          </a:p>
          <a:p>
            <a:endParaRPr lang="el-GR"/>
          </a:p>
          <a:p>
            <a:r>
              <a:rPr lang="el-GR"/>
              <a:t>Ή</a:t>
            </a:r>
          </a:p>
          <a:p>
            <a:endParaRPr lang="el-GR"/>
          </a:p>
          <a:p>
            <a:r>
              <a:rPr lang="el-GR"/>
              <a:t>Η ηθική συνείδηση καλεί την υποκειμενικότητά μας να συγκροτηθεί μέσω μιας διάνοιξης προς κάτι διαφορετικό, προς την έκκληση του Άλλου που αυτός απευθύνει;</a:t>
            </a:r>
            <a:endParaRPr lang="el-GR" dirty="0"/>
          </a:p>
        </p:txBody>
      </p:sp>
    </p:spTree>
    <p:extLst>
      <p:ext uri="{BB962C8B-B14F-4D97-AF65-F5344CB8AC3E}">
        <p14:creationId xmlns:p14="http://schemas.microsoft.com/office/powerpoint/2010/main" val="1668830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a:extLst>
              <a:ext uri="{FF2B5EF4-FFF2-40B4-BE49-F238E27FC236}">
                <a16:creationId xmlns:a16="http://schemas.microsoft.com/office/drawing/2014/main" id="{F1B4A33E-D049-4CC6-A23B-C70E9E493B1E}"/>
              </a:ext>
            </a:extLst>
          </p:cNvPr>
          <p:cNvSpPr>
            <a:spLocks noGrp="1"/>
          </p:cNvSpPr>
          <p:nvPr>
            <p:ph type="body" idx="1"/>
          </p:nvPr>
        </p:nvSpPr>
        <p:spPr>
          <a:xfrm>
            <a:off x="522927" y="163462"/>
            <a:ext cx="5437187" cy="378885"/>
          </a:xfrm>
        </p:spPr>
        <p:txBody>
          <a:bodyPr/>
          <a:lstStyle/>
          <a:p>
            <a:r>
              <a:rPr lang="el-GR" dirty="0"/>
              <a:t>ΗΘΙΚΗ ΚΑΙ ΑΤΟΜΙΚΙΣΜΟΣ</a:t>
            </a:r>
          </a:p>
        </p:txBody>
      </p:sp>
      <p:sp>
        <p:nvSpPr>
          <p:cNvPr id="4" name="Θέση περιεχομένου 3">
            <a:extLst>
              <a:ext uri="{FF2B5EF4-FFF2-40B4-BE49-F238E27FC236}">
                <a16:creationId xmlns:a16="http://schemas.microsoft.com/office/drawing/2014/main" id="{57576416-42AD-4C5B-9AE1-257500790A9F}"/>
              </a:ext>
            </a:extLst>
          </p:cNvPr>
          <p:cNvSpPr>
            <a:spLocks noGrp="1"/>
          </p:cNvSpPr>
          <p:nvPr>
            <p:ph sz="half" idx="2"/>
          </p:nvPr>
        </p:nvSpPr>
        <p:spPr>
          <a:xfrm>
            <a:off x="442797" y="1716011"/>
            <a:ext cx="5437187" cy="2793845"/>
          </a:xfrm>
        </p:spPr>
        <p:txBody>
          <a:bodyPr>
            <a:normAutofit fontScale="92500" lnSpcReduction="20000"/>
          </a:bodyPr>
          <a:lstStyle/>
          <a:p>
            <a:r>
              <a:rPr lang="el-GR" dirty="0"/>
              <a:t>«Αφ’ ης στιγμής ο άνθρωπος αναγνωρίζει ότι αυτός θέτει τις αξίες, δεν θα μπορεί να θέλει παρά ένα πράγμα, δηλαδή την ελευθερία ως θεμέλιο όλων των αξιών. […] Λέγοντας ότι εμείς επινοούμε τις αξίες, εννοούμε απλώς το εξής: η ζωή δεν έχει νόημα </a:t>
            </a:r>
            <a:r>
              <a:rPr lang="en-US" dirty="0"/>
              <a:t>a priori. </a:t>
            </a:r>
            <a:r>
              <a:rPr lang="el-GR" dirty="0"/>
              <a:t>Προτού τη ζήσετε, η ζωή </a:t>
            </a:r>
            <a:r>
              <a:rPr lang="el-GR" dirty="0" err="1"/>
              <a:t>αφ</a:t>
            </a:r>
            <a:r>
              <a:rPr lang="el-GR" dirty="0"/>
              <a:t> </a:t>
            </a:r>
            <a:r>
              <a:rPr lang="el-GR" dirty="0" err="1"/>
              <a:t>εαυτής</a:t>
            </a:r>
            <a:r>
              <a:rPr lang="el-GR" dirty="0"/>
              <a:t> δεν είναι τίποτε, αλλά </a:t>
            </a:r>
            <a:r>
              <a:rPr lang="el-GR" dirty="0" err="1"/>
              <a:t>εσεις</a:t>
            </a:r>
            <a:r>
              <a:rPr lang="el-GR" dirty="0"/>
              <a:t> οφείλετε να της προσφέρετε ένα νόημα…».</a:t>
            </a:r>
          </a:p>
          <a:p>
            <a:pPr lvl="3"/>
            <a:r>
              <a:rPr lang="en-US" sz="1100" dirty="0"/>
              <a:t>Sartre, </a:t>
            </a:r>
            <a:r>
              <a:rPr lang="el-GR" sz="1100" dirty="0"/>
              <a:t>Ο υπαρξισμός είναι ένας ανθρωπισμός (1945).</a:t>
            </a:r>
          </a:p>
        </p:txBody>
      </p:sp>
      <p:sp>
        <p:nvSpPr>
          <p:cNvPr id="5" name="Θέση κειμένου 4">
            <a:extLst>
              <a:ext uri="{FF2B5EF4-FFF2-40B4-BE49-F238E27FC236}">
                <a16:creationId xmlns:a16="http://schemas.microsoft.com/office/drawing/2014/main" id="{2134E6F0-2297-436D-8E58-BEE05E9FE27E}"/>
              </a:ext>
            </a:extLst>
          </p:cNvPr>
          <p:cNvSpPr>
            <a:spLocks noGrp="1"/>
          </p:cNvSpPr>
          <p:nvPr>
            <p:ph type="body" sz="quarter" idx="3"/>
          </p:nvPr>
        </p:nvSpPr>
        <p:spPr>
          <a:xfrm>
            <a:off x="6231886" y="163462"/>
            <a:ext cx="5437187" cy="386954"/>
          </a:xfrm>
        </p:spPr>
        <p:txBody>
          <a:bodyPr/>
          <a:lstStyle/>
          <a:p>
            <a:r>
              <a:rPr lang="el-GR" dirty="0"/>
              <a:t>ΗΘΙΚΗ ΚΑΙ ΘΡΗΣΚΕΙΑ: ΕΚΚΟΣΜΙΚΕΥΣΗ ΗΘΙΚΗΣ ΣΥΝΕΙΔΗΣΗΣ</a:t>
            </a:r>
          </a:p>
        </p:txBody>
      </p:sp>
      <p:sp>
        <p:nvSpPr>
          <p:cNvPr id="6" name="Θέση περιεχομένου 5">
            <a:extLst>
              <a:ext uri="{FF2B5EF4-FFF2-40B4-BE49-F238E27FC236}">
                <a16:creationId xmlns:a16="http://schemas.microsoft.com/office/drawing/2014/main" id="{D6030D72-7809-49A0-9C76-5995C9E81545}"/>
              </a:ext>
            </a:extLst>
          </p:cNvPr>
          <p:cNvSpPr>
            <a:spLocks noGrp="1"/>
          </p:cNvSpPr>
          <p:nvPr>
            <p:ph sz="quarter" idx="4"/>
          </p:nvPr>
        </p:nvSpPr>
        <p:spPr>
          <a:xfrm>
            <a:off x="6231886" y="967666"/>
            <a:ext cx="5437187" cy="3705509"/>
          </a:xfrm>
        </p:spPr>
        <p:txBody>
          <a:bodyPr>
            <a:normAutofit fontScale="92500" lnSpcReduction="20000"/>
          </a:bodyPr>
          <a:lstStyle/>
          <a:p>
            <a:r>
              <a:rPr lang="el-GR" dirty="0"/>
              <a:t>Ντοστογιέφσκι: Αν δεν υπάρχει θεός, όλα επιτρέπονται. (;)</a:t>
            </a:r>
          </a:p>
          <a:p>
            <a:r>
              <a:rPr lang="el-GR" dirty="0"/>
              <a:t>Η </a:t>
            </a:r>
            <a:r>
              <a:rPr lang="el-GR" dirty="0" err="1"/>
              <a:t>αυτοθεμελίωση</a:t>
            </a:r>
            <a:r>
              <a:rPr lang="el-GR" dirty="0"/>
              <a:t> της ηθικής συνείδησης μπορεί να συνυπάρχει με μια αναφορά στον θεϊκό λόγο, ΌΜΩΣ</a:t>
            </a:r>
          </a:p>
          <a:p>
            <a:r>
              <a:rPr lang="el-GR" dirty="0"/>
              <a:t>Όταν η ηθική εμπειρία διανοίγεται προς τη σχέση με τον άλλον, πώς δεν παρακάμπτεται οτιδήποτε προσφέρει θρησκευτική θεμελίωση των αξιών; (κοινωνίες πλουραλιστικές: πηγή αξιών μόνο η συνείδηση, ανεξάρτητα από θρησκευτική πεποίθηση).</a:t>
            </a:r>
          </a:p>
          <a:p>
            <a:endParaRPr lang="el-GR" dirty="0"/>
          </a:p>
          <a:p>
            <a:endParaRPr lang="el-GR" dirty="0"/>
          </a:p>
        </p:txBody>
      </p:sp>
      <p:sp>
        <p:nvSpPr>
          <p:cNvPr id="7" name="Ορθογώνιο 6">
            <a:extLst>
              <a:ext uri="{FF2B5EF4-FFF2-40B4-BE49-F238E27FC236}">
                <a16:creationId xmlns:a16="http://schemas.microsoft.com/office/drawing/2014/main" id="{FAD21E54-38BA-492D-B73C-B2D60E703A43}"/>
              </a:ext>
            </a:extLst>
          </p:cNvPr>
          <p:cNvSpPr/>
          <p:nvPr/>
        </p:nvSpPr>
        <p:spPr>
          <a:xfrm>
            <a:off x="2873095" y="4791689"/>
            <a:ext cx="8374913" cy="741934"/>
          </a:xfrm>
          <a:prstGeom prst="rect">
            <a:avLst/>
          </a:prstGeom>
        </p:spPr>
        <p:txBody>
          <a:bodyPr wrap="square">
            <a:spAutoFit/>
          </a:bodyPr>
          <a:lstStyle/>
          <a:p>
            <a:pPr lvl="0">
              <a:lnSpc>
                <a:spcPct val="120000"/>
              </a:lnSpc>
              <a:spcBef>
                <a:spcPts val="800"/>
              </a:spcBef>
              <a:buSzPct val="70000"/>
            </a:pPr>
            <a:r>
              <a:rPr lang="el-GR" sz="1200" b="1" cap="all" spc="200" dirty="0">
                <a:solidFill>
                  <a:srgbClr val="1D242E">
                    <a:alpha val="77000"/>
                  </a:srgbClr>
                </a:solidFill>
                <a:ea typeface="Microsoft Sans Serif" panose="020B0604020202020204" pitchFamily="34" charset="0"/>
                <a:cs typeface="Microsoft Sans Serif" panose="020B0604020202020204" pitchFamily="34" charset="0"/>
              </a:rPr>
              <a:t>ΠΟΣΟ ΣΥΝΕΚΤΙΚΗ ΜΠΟΡΕΙ ΝΑ ΕΊΝΑΙ ΜΙΑ ΗΘΙΚΗ ΠΟΥ ΥΨΩΝΕΙ ΣΕ ΥΠΕΡΤΑΤΗ ΑΞΙΑ ΤΟΝ ΑΤΟΜΙΚΙΣΜΟ; ΥΠΑΡΧΕΙ ΗΘΙΚΗ ΧΩΡΙΣ ΤΟΝ ΠΕΡΙΟΡΙΣΜΟ Της ΑΤΟΜΙΚΟΤΗΤΑΣ ΚΑΙ ΧΩΡΙΣ ΤΗΝ ΕΠΙΒΕΒΑΙΩΣΗ ΤΟΥ ΝΟΜΟΥ;</a:t>
            </a:r>
          </a:p>
        </p:txBody>
      </p:sp>
    </p:spTree>
    <p:extLst>
      <p:ext uri="{BB962C8B-B14F-4D97-AF65-F5344CB8AC3E}">
        <p14:creationId xmlns:p14="http://schemas.microsoft.com/office/powerpoint/2010/main" val="360784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94B213-BD40-4EEB-9E15-77E61EFC1855}"/>
              </a:ext>
            </a:extLst>
          </p:cNvPr>
          <p:cNvSpPr>
            <a:spLocks noGrp="1"/>
          </p:cNvSpPr>
          <p:nvPr>
            <p:ph type="title"/>
          </p:nvPr>
        </p:nvSpPr>
        <p:spPr>
          <a:xfrm>
            <a:off x="1343025" y="328839"/>
            <a:ext cx="10406063" cy="906403"/>
          </a:xfrm>
        </p:spPr>
        <p:txBody>
          <a:bodyPr/>
          <a:lstStyle/>
          <a:p>
            <a:r>
              <a:rPr lang="el-GR" dirty="0"/>
              <a:t>ΥΠΑΡΧΟΥΝ ΗΘΙΚΕΣ ΑΛΗΘΕΙΕΣ;</a:t>
            </a:r>
          </a:p>
        </p:txBody>
      </p:sp>
      <p:sp>
        <p:nvSpPr>
          <p:cNvPr id="3" name="Θέση περιεχομένου 2">
            <a:extLst>
              <a:ext uri="{FF2B5EF4-FFF2-40B4-BE49-F238E27FC236}">
                <a16:creationId xmlns:a16="http://schemas.microsoft.com/office/drawing/2014/main" id="{F3164F1C-8392-4163-8001-55B411E6F704}"/>
              </a:ext>
            </a:extLst>
          </p:cNvPr>
          <p:cNvSpPr>
            <a:spLocks noGrp="1"/>
          </p:cNvSpPr>
          <p:nvPr>
            <p:ph idx="1"/>
          </p:nvPr>
        </p:nvSpPr>
        <p:spPr>
          <a:xfrm>
            <a:off x="1106905" y="1363579"/>
            <a:ext cx="10860506" cy="5053096"/>
          </a:xfrm>
        </p:spPr>
        <p:txBody>
          <a:bodyPr/>
          <a:lstStyle/>
          <a:p>
            <a:r>
              <a:rPr lang="el-GR" dirty="0"/>
              <a:t>ΤΑ ΓΕΓΟΝΟΤΑ ΚΑΙ ΟΙ ΑΞΙΕΣ</a:t>
            </a:r>
            <a:endParaRPr lang="en-US" dirty="0"/>
          </a:p>
          <a:p>
            <a:pPr marL="0" indent="0">
              <a:buNone/>
            </a:pPr>
            <a:r>
              <a:rPr lang="en-US" dirty="0"/>
              <a:t>D. </a:t>
            </a:r>
            <a:r>
              <a:rPr lang="en-US"/>
              <a:t>Hume, A </a:t>
            </a:r>
            <a:r>
              <a:rPr lang="en-US" dirty="0"/>
              <a:t>Treatise on Human Nature (1739):</a:t>
            </a:r>
          </a:p>
          <a:p>
            <a:pPr marL="0" indent="0">
              <a:buNone/>
            </a:pPr>
            <a:r>
              <a:rPr lang="en-US" sz="1800" dirty="0"/>
              <a:t>In every system of morality, which I have hitherto met with, I have always remarked, that the author proceeds for some time in the ordinary ways of reasoning, and establishes the being of a God, or makes observations concerning human affairs; when all of a sudden I am surprised to find, that instead of the usual copulations of propositions, is, and is not, I meet with no proposition that is not connected with an ought, or an ought not. This change is imperceptible; but is however, of the last consequence. For as this ought, or ought not, expresses some new relation or affirmation, 'tis necessary that it should be observed and explained; and at the same time that a reason should be given; for what seems altogether inconceivable, how this new relation can be a deduction from others, which are entirely different from it. But as authors do not commonly use this precaution, I shall presume to recommend it to the readers; and am persuaded, that this small attention would subvert all the vulgar systems of morality, and let us see, that the distinction of vice and virtue is not founded merely on the relations of objects, nor is perceived by reason.</a:t>
            </a:r>
          </a:p>
          <a:p>
            <a:pPr marL="0" indent="0">
              <a:buNone/>
            </a:pPr>
            <a:endParaRPr lang="el-GR" dirty="0"/>
          </a:p>
        </p:txBody>
      </p:sp>
    </p:spTree>
    <p:extLst>
      <p:ext uri="{BB962C8B-B14F-4D97-AF65-F5344CB8AC3E}">
        <p14:creationId xmlns:p14="http://schemas.microsoft.com/office/powerpoint/2010/main" val="4069224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C6E7DB3-E925-4A81-94F4-35A389B63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10" name="Rectangle 9">
            <a:extLst>
              <a:ext uri="{FF2B5EF4-FFF2-40B4-BE49-F238E27FC236}">
                <a16:creationId xmlns:a16="http://schemas.microsoft.com/office/drawing/2014/main" id="{1E90B907-A308-4E3D-8DC0-142BCC70A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2" name="Τίτλος 1">
            <a:extLst>
              <a:ext uri="{FF2B5EF4-FFF2-40B4-BE49-F238E27FC236}">
                <a16:creationId xmlns:a16="http://schemas.microsoft.com/office/drawing/2014/main" id="{8F466D6E-5291-4BFD-8BD1-057126EAED87}"/>
              </a:ext>
            </a:extLst>
          </p:cNvPr>
          <p:cNvSpPr>
            <a:spLocks noGrp="1"/>
          </p:cNvSpPr>
          <p:nvPr>
            <p:ph type="title"/>
          </p:nvPr>
        </p:nvSpPr>
        <p:spPr>
          <a:xfrm>
            <a:off x="442914" y="324000"/>
            <a:ext cx="3457576" cy="5193963"/>
          </a:xfrm>
        </p:spPr>
        <p:txBody>
          <a:bodyPr anchor="t">
            <a:normAutofit/>
          </a:bodyPr>
          <a:lstStyle/>
          <a:p>
            <a:r>
              <a:rPr lang="el-GR">
                <a:solidFill>
                  <a:schemeClr val="bg2"/>
                </a:solidFill>
              </a:rPr>
              <a:t>ΤΑ ΓΕΓΟΝΟΤΑ ΚΑΙ ΟΙ ΑΞΙΕΣ </a:t>
            </a:r>
          </a:p>
        </p:txBody>
      </p:sp>
      <p:sp>
        <p:nvSpPr>
          <p:cNvPr id="3" name="Θέση περιεχομένου 2">
            <a:extLst>
              <a:ext uri="{FF2B5EF4-FFF2-40B4-BE49-F238E27FC236}">
                <a16:creationId xmlns:a16="http://schemas.microsoft.com/office/drawing/2014/main" id="{B5EEFD12-9DBA-4F9D-BE22-E4C97870F658}"/>
              </a:ext>
            </a:extLst>
          </p:cNvPr>
          <p:cNvSpPr>
            <a:spLocks noGrp="1"/>
          </p:cNvSpPr>
          <p:nvPr>
            <p:ph idx="1"/>
          </p:nvPr>
        </p:nvSpPr>
        <p:spPr>
          <a:xfrm>
            <a:off x="4367212" y="352799"/>
            <a:ext cx="7381876" cy="5159607"/>
          </a:xfrm>
        </p:spPr>
        <p:txBody>
          <a:bodyPr>
            <a:normAutofit/>
          </a:bodyPr>
          <a:lstStyle/>
          <a:p>
            <a:pPr>
              <a:lnSpc>
                <a:spcPct val="110000"/>
              </a:lnSpc>
            </a:pPr>
            <a:r>
              <a:rPr lang="el-GR" sz="1600">
                <a:solidFill>
                  <a:schemeClr val="bg2">
                    <a:alpha val="77000"/>
                  </a:schemeClr>
                </a:solidFill>
                <a:latin typeface="Palatino Linotype" panose="02040502050505030304" pitchFamily="18" charset="0"/>
              </a:rPr>
              <a:t>Ο λόγος επί των αξιών: προσφέρει εγγυήσεις συγκρίσιμες σε επίπεδο εγκυρότητας με αυτές που απαιτούμε από έναν λόγο επί των γεγονότων;</a:t>
            </a:r>
          </a:p>
          <a:p>
            <a:pPr>
              <a:lnSpc>
                <a:spcPct val="110000"/>
              </a:lnSpc>
            </a:pPr>
            <a:r>
              <a:rPr lang="el-GR" sz="1600">
                <a:solidFill>
                  <a:schemeClr val="bg2">
                    <a:alpha val="77000"/>
                  </a:schemeClr>
                </a:solidFill>
                <a:latin typeface="Palatino Linotype" panose="02040502050505030304" pitchFamily="18" charset="0"/>
              </a:rPr>
              <a:t>Ο πρακτικός λόγος δηλαδή να είναι σε θέση να συλλάβει αυτό που υπάρχει και να παρουσιάσει αυτό που θα έπρεπε εν είδει ορθού λόγου: έτσι να ορίσει αξίες.</a:t>
            </a:r>
          </a:p>
          <a:p>
            <a:pPr>
              <a:lnSpc>
                <a:spcPct val="110000"/>
              </a:lnSpc>
            </a:pPr>
            <a:r>
              <a:rPr lang="el-GR" sz="1600">
                <a:solidFill>
                  <a:schemeClr val="bg2">
                    <a:alpha val="77000"/>
                  </a:schemeClr>
                </a:solidFill>
                <a:latin typeface="Palatino Linotype" panose="02040502050505030304" pitchFamily="18" charset="0"/>
              </a:rPr>
              <a:t>Αμφιβολία να υψωθεί ο λόγος από το </a:t>
            </a:r>
            <a:r>
              <a:rPr lang="el-GR" sz="1600" i="1" u="sng">
                <a:solidFill>
                  <a:schemeClr val="bg2">
                    <a:alpha val="77000"/>
                  </a:schemeClr>
                </a:solidFill>
                <a:latin typeface="Palatino Linotype" panose="02040502050505030304" pitchFamily="18" charset="0"/>
              </a:rPr>
              <a:t>είναι </a:t>
            </a:r>
            <a:r>
              <a:rPr lang="el-GR" sz="1600">
                <a:solidFill>
                  <a:schemeClr val="bg2">
                    <a:alpha val="77000"/>
                  </a:schemeClr>
                </a:solidFill>
                <a:latin typeface="Palatino Linotype" panose="02040502050505030304" pitchFamily="18" charset="0"/>
              </a:rPr>
              <a:t>στο </a:t>
            </a:r>
            <a:r>
              <a:rPr lang="el-GR" sz="1600" i="1" u="sng">
                <a:solidFill>
                  <a:schemeClr val="bg2">
                    <a:alpha val="77000"/>
                  </a:schemeClr>
                </a:solidFill>
                <a:latin typeface="Palatino Linotype" panose="02040502050505030304" pitchFamily="18" charset="0"/>
              </a:rPr>
              <a:t>δέον: </a:t>
            </a:r>
            <a:r>
              <a:rPr lang="el-GR" sz="1600">
                <a:solidFill>
                  <a:schemeClr val="bg2">
                    <a:alpha val="77000"/>
                  </a:schemeClr>
                </a:solidFill>
                <a:latin typeface="Palatino Linotype" panose="02040502050505030304" pitchFamily="18" charset="0"/>
              </a:rPr>
              <a:t>απαγόρευση </a:t>
            </a:r>
            <a:r>
              <a:rPr lang="en-US" sz="1600">
                <a:solidFill>
                  <a:schemeClr val="bg2">
                    <a:alpha val="77000"/>
                  </a:schemeClr>
                </a:solidFill>
                <a:latin typeface="Palatino Linotype" panose="02040502050505030304" pitchFamily="18" charset="0"/>
              </a:rPr>
              <a:t>Hume</a:t>
            </a:r>
            <a:endParaRPr lang="el-GR" sz="1600">
              <a:solidFill>
                <a:schemeClr val="bg2">
                  <a:alpha val="77000"/>
                </a:schemeClr>
              </a:solidFill>
              <a:latin typeface="Palatino Linotype" panose="02040502050505030304" pitchFamily="18" charset="0"/>
            </a:endParaRPr>
          </a:p>
          <a:p>
            <a:pPr>
              <a:lnSpc>
                <a:spcPct val="110000"/>
              </a:lnSpc>
            </a:pPr>
            <a:endParaRPr lang="el-GR" sz="1600" i="1" u="sng">
              <a:solidFill>
                <a:schemeClr val="bg2">
                  <a:alpha val="77000"/>
                </a:schemeClr>
              </a:solidFill>
              <a:latin typeface="Palatino Linotype" panose="02040502050505030304" pitchFamily="18" charset="0"/>
            </a:endParaRPr>
          </a:p>
          <a:p>
            <a:pPr>
              <a:lnSpc>
                <a:spcPct val="110000"/>
              </a:lnSpc>
            </a:pPr>
            <a:r>
              <a:rPr lang="el-GR" sz="1600">
                <a:solidFill>
                  <a:schemeClr val="bg2">
                    <a:alpha val="77000"/>
                  </a:schemeClr>
                </a:solidFill>
              </a:rPr>
              <a:t>Μαζί με το πρόβλημα της αλήθειας των ηθικών προτάσεων, τίθεται και το πρόβλημα της ύστατης θεμελίωσης: πώς ο ορθός λόγος δηλ. θεμελιώνεται ως πρακτικός λόγος;</a:t>
            </a:r>
          </a:p>
          <a:p>
            <a:pPr>
              <a:lnSpc>
                <a:spcPct val="110000"/>
              </a:lnSpc>
            </a:pPr>
            <a:r>
              <a:rPr lang="el-GR" sz="1600">
                <a:solidFill>
                  <a:schemeClr val="bg2">
                    <a:alpha val="77000"/>
                  </a:schemeClr>
                </a:solidFill>
              </a:rPr>
              <a:t>Περιγραφικές – κανονιστικές προτάσεις</a:t>
            </a:r>
          </a:p>
          <a:p>
            <a:pPr>
              <a:lnSpc>
                <a:spcPct val="110000"/>
              </a:lnSpc>
            </a:pPr>
            <a:r>
              <a:rPr lang="el-GR" sz="1600">
                <a:solidFill>
                  <a:schemeClr val="bg2">
                    <a:alpha val="77000"/>
                  </a:schemeClr>
                </a:solidFill>
              </a:rPr>
              <a:t>ΑΝ ΚΆΘΕ ΑΝΑΓΝΩΡΙΣΗ ΑΞΙΩΝ ΕΊΝΑΙ ΥΠΟΚΕΙΜΕΝΙΚΗ, ΤΟΤΕ ΌΛΑ ΕΠΙΤΡΕΠΟΝΤΑΙ;</a:t>
            </a:r>
          </a:p>
          <a:p>
            <a:pPr>
              <a:lnSpc>
                <a:spcPct val="110000"/>
              </a:lnSpc>
            </a:pPr>
            <a:r>
              <a:rPr lang="en-US" sz="1600">
                <a:solidFill>
                  <a:schemeClr val="bg2">
                    <a:alpha val="77000"/>
                  </a:schemeClr>
                </a:solidFill>
              </a:rPr>
              <a:t>HABERMAS</a:t>
            </a:r>
            <a:r>
              <a:rPr lang="el-GR" sz="1600">
                <a:solidFill>
                  <a:schemeClr val="bg2">
                    <a:alpha val="77000"/>
                  </a:schemeClr>
                </a:solidFill>
              </a:rPr>
              <a:t>: ο τόπος όπου κρίνεται η εγκυρότητα των ηθικών προτάσεων</a:t>
            </a:r>
          </a:p>
        </p:txBody>
      </p:sp>
      <p:cxnSp>
        <p:nvCxnSpPr>
          <p:cNvPr id="12" name="Straight Connector 11">
            <a:extLst>
              <a:ext uri="{FF2B5EF4-FFF2-40B4-BE49-F238E27FC236}">
                <a16:creationId xmlns:a16="http://schemas.microsoft.com/office/drawing/2014/main" id="{8BD3B569-D237-4ADB-B54B-2D22E3544A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958000"/>
            <a:ext cx="12193200"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8812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F59AFC-3264-473C-BC8C-9CBA59C246C9}"/>
              </a:ext>
            </a:extLst>
          </p:cNvPr>
          <p:cNvSpPr>
            <a:spLocks noGrp="1"/>
          </p:cNvSpPr>
          <p:nvPr>
            <p:ph type="title"/>
          </p:nvPr>
        </p:nvSpPr>
        <p:spPr>
          <a:xfrm>
            <a:off x="1343025" y="328839"/>
            <a:ext cx="10406063" cy="851891"/>
          </a:xfrm>
        </p:spPr>
        <p:txBody>
          <a:bodyPr>
            <a:normAutofit fontScale="90000"/>
          </a:bodyPr>
          <a:lstStyle/>
          <a:p>
            <a:pPr algn="ctr"/>
            <a:r>
              <a:rPr lang="en-US" sz="3200" dirty="0">
                <a:latin typeface="Palatino Linotype" panose="02040502050505030304" pitchFamily="18" charset="0"/>
              </a:rPr>
              <a:t>Putnam, H. </a:t>
            </a:r>
            <a:r>
              <a:rPr lang="el-GR" sz="3200" i="1" dirty="0">
                <a:latin typeface="Palatino Linotype" panose="02040502050505030304" pitchFamily="18" charset="0"/>
              </a:rPr>
              <a:t>Τα πολλά πρόσωπα του ρεαλισμού</a:t>
            </a:r>
            <a:r>
              <a:rPr lang="el-GR" sz="3200" dirty="0">
                <a:latin typeface="Palatino Linotype" panose="02040502050505030304" pitchFamily="18" charset="0"/>
              </a:rPr>
              <a:t>, </a:t>
            </a:r>
            <a:r>
              <a:rPr lang="el-GR" sz="3200" dirty="0" err="1">
                <a:latin typeface="Palatino Linotype" panose="02040502050505030304" pitchFamily="18" charset="0"/>
              </a:rPr>
              <a:t>σσ</a:t>
            </a:r>
            <a:r>
              <a:rPr lang="el-GR" sz="3200" dirty="0">
                <a:latin typeface="Palatino Linotype" panose="02040502050505030304" pitchFamily="18" charset="0"/>
              </a:rPr>
              <a:t>. 115-6</a:t>
            </a:r>
          </a:p>
        </p:txBody>
      </p:sp>
      <p:sp>
        <p:nvSpPr>
          <p:cNvPr id="3" name="Θέση περιεχομένου 2">
            <a:extLst>
              <a:ext uri="{FF2B5EF4-FFF2-40B4-BE49-F238E27FC236}">
                <a16:creationId xmlns:a16="http://schemas.microsoft.com/office/drawing/2014/main" id="{3F4FBB99-3276-4165-A26C-BBB8FCDADEAD}"/>
              </a:ext>
            </a:extLst>
          </p:cNvPr>
          <p:cNvSpPr>
            <a:spLocks noGrp="1"/>
          </p:cNvSpPr>
          <p:nvPr>
            <p:ph idx="1"/>
          </p:nvPr>
        </p:nvSpPr>
        <p:spPr>
          <a:xfrm>
            <a:off x="1343025" y="1180730"/>
            <a:ext cx="10406063" cy="5235945"/>
          </a:xfrm>
        </p:spPr>
        <p:txBody>
          <a:bodyPr/>
          <a:lstStyle/>
          <a:p>
            <a:pPr marL="0" indent="0" algn="just">
              <a:buNone/>
            </a:pPr>
            <a:r>
              <a:rPr lang="el-GR" i="1" dirty="0">
                <a:solidFill>
                  <a:srgbClr val="1D242E"/>
                </a:solidFill>
                <a:latin typeface="Palatino Linotype" panose="02040502050505030304" pitchFamily="18" charset="0"/>
              </a:rPr>
              <a:t>«Στην περίπτωση της ηθικής πιστεύω, και πιστεύω ότι η πεποίθησή μου είναι διασφαλισμένη, ότι ένα άτομο που έχει την αίσθηση της αδελφοσύνης των ανθρώπων είναι καλύτερο από ένα άτομο που δεν έχει την αίσθηση της  αδελφοσύνης των ανθρώπων. Ένα άτομο που είναι ικανό να σκέφτεται για λογαριασμό του για το πώς πρέπει να ζει είναι καλύτερο από ένα άτομο που έχασε ή δεν ανέπτυξε ποτέ την ικανότητα να σκέφτεται για λογαριασμό του για το πώς πρέπει να ζει. Αλλά […] για την ηθική δεν γνωρίζω πώς γνωρίζω αυτά τα πράγματα. Πρόκειται για περιπτώσεις όπου θεωρώ ότι πρέπει να πω:΄’φτάνω στο υπόστρωμα του βράχου και εδώ η τσάπα μου κυρτώνει’. […] Οι ηθικές εικόνες του κόσμου βρίσκονται σε μια διαδικασία ανάπτυξης και αναμόρφωσης. Αλλά αυτό σημαίνει ότι σε κάθε στάδιο αυτής της ανάπτυξης και αναμόρφωσης θα υπάρξουν σημεία, πολλά σημεία, στα οποία θα πρέπει να πούμε: ‘εδώ η τσάπα </a:t>
            </a:r>
            <a:r>
              <a:rPr lang="el-GR" i="1">
                <a:solidFill>
                  <a:srgbClr val="1D242E"/>
                </a:solidFill>
                <a:latin typeface="Palatino Linotype" panose="02040502050505030304" pitchFamily="18" charset="0"/>
              </a:rPr>
              <a:t>μου κυρτώνει’».</a:t>
            </a:r>
            <a:endParaRPr lang="el-GR" dirty="0"/>
          </a:p>
        </p:txBody>
      </p:sp>
    </p:spTree>
    <p:extLst>
      <p:ext uri="{BB962C8B-B14F-4D97-AF65-F5344CB8AC3E}">
        <p14:creationId xmlns:p14="http://schemas.microsoft.com/office/powerpoint/2010/main" val="1090772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FF384FA-A314-44A7-A8D0-A5B072C06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 name="Τίτλος 1">
            <a:extLst>
              <a:ext uri="{FF2B5EF4-FFF2-40B4-BE49-F238E27FC236}">
                <a16:creationId xmlns:a16="http://schemas.microsoft.com/office/drawing/2014/main" id="{CB6E4695-D3CE-4A47-B5B1-C6AE30E777CF}"/>
              </a:ext>
            </a:extLst>
          </p:cNvPr>
          <p:cNvSpPr>
            <a:spLocks noGrp="1"/>
          </p:cNvSpPr>
          <p:nvPr>
            <p:ph type="title"/>
          </p:nvPr>
        </p:nvSpPr>
        <p:spPr>
          <a:xfrm>
            <a:off x="1343025" y="360000"/>
            <a:ext cx="2725737" cy="6092675"/>
          </a:xfrm>
        </p:spPr>
        <p:txBody>
          <a:bodyPr anchor="t">
            <a:normAutofit/>
          </a:bodyPr>
          <a:lstStyle/>
          <a:p>
            <a:r>
              <a:rPr lang="el-GR" sz="2400">
                <a:solidFill>
                  <a:schemeClr val="bg2"/>
                </a:solidFill>
              </a:rPr>
              <a:t>ΗΘΙΚΗ ΤΗΣ ΣΥΖΗΤΗΣΗΣ</a:t>
            </a:r>
          </a:p>
        </p:txBody>
      </p:sp>
      <p:cxnSp>
        <p:nvCxnSpPr>
          <p:cNvPr id="10" name="Straight Connector 9">
            <a:extLst>
              <a:ext uri="{FF2B5EF4-FFF2-40B4-BE49-F238E27FC236}">
                <a16:creationId xmlns:a16="http://schemas.microsoft.com/office/drawing/2014/main" id="{1C9FAC9E-6B13-4081-9FAF-E5AE936616F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0000" y="0"/>
            <a:ext cx="0" cy="685800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2F207D4E-9AD2-486E-974F-2A1243D8B6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1675" y="0"/>
            <a:ext cx="7680325"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Θέση περιεχομένου 2">
            <a:extLst>
              <a:ext uri="{FF2B5EF4-FFF2-40B4-BE49-F238E27FC236}">
                <a16:creationId xmlns:a16="http://schemas.microsoft.com/office/drawing/2014/main" id="{4DC22197-DCE5-434C-AFEB-840FF05C76B7}"/>
              </a:ext>
            </a:extLst>
          </p:cNvPr>
          <p:cNvSpPr>
            <a:spLocks noGrp="1"/>
          </p:cNvSpPr>
          <p:nvPr>
            <p:ph idx="1"/>
          </p:nvPr>
        </p:nvSpPr>
        <p:spPr>
          <a:xfrm>
            <a:off x="4979988" y="338400"/>
            <a:ext cx="6769100" cy="6063875"/>
          </a:xfrm>
        </p:spPr>
        <p:txBody>
          <a:bodyPr>
            <a:normAutofit/>
          </a:bodyPr>
          <a:lstStyle/>
          <a:p>
            <a:pPr>
              <a:lnSpc>
                <a:spcPct val="110000"/>
              </a:lnSpc>
              <a:buFont typeface="Wingdings" panose="05000000000000000000" pitchFamily="2" charset="2"/>
              <a:buChar char="Ø"/>
            </a:pPr>
            <a:r>
              <a:rPr lang="el-GR" sz="1800" dirty="0">
                <a:solidFill>
                  <a:schemeClr val="tx2"/>
                </a:solidFill>
              </a:rPr>
              <a:t>Η ΚΑΘΗΜΕΡΙΝΗ ΗΘΙΚΗ ΜΑΣ ΔΙΑΙΣΘΗΣΗ: ΚΑΠΟΙΟΙ ΣΚΟΠΟΙ Η΄ ΣΤΟΧΟΙ ΕΧΟΥΝ ΜΕΓΑΛΥΤΕΡΗ ΑΞΙΑ</a:t>
            </a:r>
          </a:p>
          <a:p>
            <a:pPr>
              <a:lnSpc>
                <a:spcPct val="110000"/>
              </a:lnSpc>
              <a:buFont typeface="Wingdings" panose="05000000000000000000" pitchFamily="2" charset="2"/>
              <a:buChar char="Ø"/>
            </a:pPr>
            <a:r>
              <a:rPr lang="el-GR" sz="1800" dirty="0">
                <a:solidFill>
                  <a:schemeClr val="tx2"/>
                </a:solidFill>
              </a:rPr>
              <a:t>Η ΕΓΚΥΡΟΤΗΤΑ ΤΩΝ ΗΘΙΚΩΝ ΠΡΟΤΑΣΕΩΝ ΘΑ ΜΠΟΡΟΥΣΕ ΝΑ ΔΙΑΤΗΡΕΙ ΜΙΑ ΑΝΑΛΟΓΙΑ ΜΕ ΤΗΝ ΑΛΗΘΕΙΑ ΤΩΝ ΠΕΡΙΓΡΑΦΙΚΩΝ ΠΡΟΤΑΣΕΩΝ</a:t>
            </a:r>
          </a:p>
          <a:p>
            <a:pPr>
              <a:lnSpc>
                <a:spcPct val="110000"/>
              </a:lnSpc>
              <a:buFont typeface="Wingdings" panose="05000000000000000000" pitchFamily="2" charset="2"/>
              <a:buChar char="Ø"/>
            </a:pPr>
            <a:r>
              <a:rPr lang="el-GR" sz="1800" dirty="0">
                <a:solidFill>
                  <a:schemeClr val="tx2"/>
                </a:solidFill>
              </a:rPr>
              <a:t>Πως ΘΑ ΕΠΕΛΘΕΙ Η ΣΥΜΦΩΝΙΑ ΑΝΑΜΕΣΑ στις ΗΘΙΚΕΣ ΑΞΙΟΛΟΓΗΣΕΙΣ ΣΤΙΣ ΟΠΟΙΕΣ ΜΑΣ ΚΑΛΟΥΝ Η ΑΤΟΜΙΚΗ ΚΑΙ ΣΥΛΛΟΓΙΚΗ ΥΠΑΡΞΗ; Αυτού του τύπου η </a:t>
            </a:r>
            <a:r>
              <a:rPr lang="el-GR" sz="1800" dirty="0" err="1">
                <a:solidFill>
                  <a:schemeClr val="tx2"/>
                </a:solidFill>
              </a:rPr>
              <a:t>γνωσιοκρατία</a:t>
            </a:r>
            <a:r>
              <a:rPr lang="el-GR" sz="1800" dirty="0">
                <a:solidFill>
                  <a:schemeClr val="tx2"/>
                </a:solidFill>
              </a:rPr>
              <a:t> δεν ταυτίζει την κανονιστική με την περιγραφική πρόταση, ο τύπος εγκυρότητας δεν ανάγεται στο μοντέλο της επιστημονικής αλήθειας.</a:t>
            </a:r>
          </a:p>
          <a:p>
            <a:pPr>
              <a:lnSpc>
                <a:spcPct val="110000"/>
              </a:lnSpc>
              <a:buFont typeface="Wingdings" panose="05000000000000000000" pitchFamily="2" charset="2"/>
              <a:buChar char="Ø"/>
            </a:pPr>
            <a:r>
              <a:rPr lang="el-GR" sz="1800" dirty="0">
                <a:solidFill>
                  <a:schemeClr val="tx2"/>
                </a:solidFill>
              </a:rPr>
              <a:t>Ο ΗΘΙΚΟΣ ΚΑΝΟΝΑΣ ΕΧΕΙ ΑΞΙΩΣΕΙΣ </a:t>
            </a:r>
            <a:r>
              <a:rPr lang="el-GR" sz="1800" dirty="0" err="1">
                <a:solidFill>
                  <a:schemeClr val="tx2"/>
                </a:solidFill>
              </a:rPr>
              <a:t>ΕΓΚΥΡΟΤΗΤΑς</a:t>
            </a:r>
            <a:r>
              <a:rPr lang="el-GR" sz="1800" dirty="0">
                <a:solidFill>
                  <a:schemeClr val="tx2"/>
                </a:solidFill>
              </a:rPr>
              <a:t> ΌΤΑΝ ΤΑ ΕΜΠΛΕΚΟΜΕΝΑ ΠΡΟΣΩΠΑ ΣΥΜΦΩΝΟΥΝ Ως προς ΤΗΝ ΕΠΙΛΟΓΗ ΤΟΥ ΚΑΝΟΝΑ. ΤΟ ΚΕΝΤΡΟ ΒΑΡΟΥΣ ΤΗΣ ΗΘΙΚΗΣ ΕΜΠΕΙΡΙΑΣ ΜΕΤΑΤΟΠΙΖΕΤΑΙ ΣΤΗΝ ΕΠΙΚΟΙΝΩΝΙΑ.</a:t>
            </a:r>
          </a:p>
          <a:p>
            <a:pPr marL="0" indent="0">
              <a:lnSpc>
                <a:spcPct val="110000"/>
              </a:lnSpc>
              <a:buNone/>
            </a:pPr>
            <a:endParaRPr lang="el-GR" sz="1800" dirty="0">
              <a:solidFill>
                <a:schemeClr val="tx2"/>
              </a:solidFill>
            </a:endParaRPr>
          </a:p>
        </p:txBody>
      </p:sp>
    </p:spTree>
    <p:extLst>
      <p:ext uri="{BB962C8B-B14F-4D97-AF65-F5344CB8AC3E}">
        <p14:creationId xmlns:p14="http://schemas.microsoft.com/office/powerpoint/2010/main" val="935501775"/>
      </p:ext>
    </p:extLst>
  </p:cSld>
  <p:clrMapOvr>
    <a:masterClrMapping/>
  </p:clrMapOvr>
</p:sld>
</file>

<file path=ppt/theme/theme1.xml><?xml version="1.0" encoding="utf-8"?>
<a:theme xmlns:a="http://schemas.openxmlformats.org/drawingml/2006/main" name="Lines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NH Grotesk">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nesVTI" id="{6E3869FE-86F4-49DA-A8B9-3320C89167F7}" vid="{3A76BC48-4881-4AE8-821D-8B9CC9A080F9}"/>
    </a:ext>
  </a:extLst>
</a:theme>
</file>

<file path=docProps/app.xml><?xml version="1.0" encoding="utf-8"?>
<Properties xmlns="http://schemas.openxmlformats.org/officeDocument/2006/extended-properties" xmlns:vt="http://schemas.openxmlformats.org/officeDocument/2006/docPropsVTypes">
  <TotalTime>0</TotalTime>
  <Words>1218</Words>
  <Application>Microsoft Office PowerPoint</Application>
  <PresentationFormat>Ευρεία οθόνη</PresentationFormat>
  <Paragraphs>56</Paragraphs>
  <Slides>13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13</vt:i4>
      </vt:variant>
    </vt:vector>
  </HeadingPairs>
  <TitlesOfParts>
    <vt:vector size="19" baseType="lpstr">
      <vt:lpstr>Arial</vt:lpstr>
      <vt:lpstr>Neue Haas Grotesk Text Pro</vt:lpstr>
      <vt:lpstr>Palatino Linotype</vt:lpstr>
      <vt:lpstr>Wingdings</vt:lpstr>
      <vt:lpstr>Wingdings 2</vt:lpstr>
      <vt:lpstr>LinesVTI</vt:lpstr>
      <vt:lpstr>ΗΘΙΚΗ</vt:lpstr>
      <vt:lpstr>ΡΕΜΠΩ (1870)</vt:lpstr>
      <vt:lpstr>MORALE- ETHIQUE</vt:lpstr>
      <vt:lpstr>Παρουσίαση του PowerPoint</vt:lpstr>
      <vt:lpstr>Παρουσίαση του PowerPoint</vt:lpstr>
      <vt:lpstr>ΥΠΑΡΧΟΥΝ ΗΘΙΚΕΣ ΑΛΗΘΕΙΕΣ;</vt:lpstr>
      <vt:lpstr>ΤΑ ΓΕΓΟΝΟΤΑ ΚΑΙ ΟΙ ΑΞΙΕΣ </vt:lpstr>
      <vt:lpstr>Putnam, H. Τα πολλά πρόσωπα του ρεαλισμού, σσ. 115-6</vt:lpstr>
      <vt:lpstr>ΗΘΙΚΗ ΤΗΣ ΣΥΖΗΤΗΣΗΣ</vt:lpstr>
      <vt:lpstr>Υπό την ώθηση της ‘ηθικής της συζήτησης’, μπορούμε να συμπεράνουμε ότι η ηθική φιλοσοφία οφείλει να παρακάμψει την αναφορά στην ιδέα της συνείδησης ή της υποκειμενικότητας;</vt:lpstr>
      <vt:lpstr>ΗΘΙΚΗ ΜΕΤΑΞΥ ΤΗΣ ΣΥΝΕΙΔΗΣΗΣ ΚΑΙ ΤΗΣ ΕΠΙΚΟΙΝΩΝΙΑΣ;</vt:lpstr>
      <vt:lpstr>ΚΑΤΕΥΘΥΝΣΕΙΣ ΗΘΙΚΗΣ ΣΚΕΨΗΣ</vt:lpstr>
      <vt:lpstr>ΕΡΓΑΣΙΕΣ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ΗΘΙΚΗ</dc:title>
  <dc:creator>Φωτεινή Κυριακού</dc:creator>
  <cp:lastModifiedBy>Φωτεινή Κυριακού</cp:lastModifiedBy>
  <cp:revision>1</cp:revision>
  <dcterms:created xsi:type="dcterms:W3CDTF">2020-11-22T19:18:00Z</dcterms:created>
  <dcterms:modified xsi:type="dcterms:W3CDTF">2020-11-23T07:30:23Z</dcterms:modified>
</cp:coreProperties>
</file>