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3" r:id="rId6"/>
    <p:sldId id="264" r:id="rId7"/>
    <p:sldId id="265" r:id="rId8"/>
    <p:sldId id="266" r:id="rId9"/>
    <p:sldId id="260" r:id="rId10"/>
    <p:sldId id="261"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Φωτεινή Κυριακού" userId="70667911f1c7cc56" providerId="LiveId" clId="{E957B1E6-A348-4011-A8A5-ECC39D66A4B7}"/>
    <pc:docChg chg="custSel mod addSld modSld">
      <pc:chgData name="Φωτεινή Κυριακού" userId="70667911f1c7cc56" providerId="LiveId" clId="{E957B1E6-A348-4011-A8A5-ECC39D66A4B7}" dt="2021-02-21T13:40:29.022" v="4283" actId="20577"/>
      <pc:docMkLst>
        <pc:docMk/>
      </pc:docMkLst>
      <pc:sldChg chg="addSp modSp mod setBg setClrOvrMap">
        <pc:chgData name="Φωτεινή Κυριακού" userId="70667911f1c7cc56" providerId="LiveId" clId="{E957B1E6-A348-4011-A8A5-ECC39D66A4B7}" dt="2021-02-14T12:09:42.271" v="1160" actId="26606"/>
        <pc:sldMkLst>
          <pc:docMk/>
          <pc:sldMk cId="1283995460" sldId="256"/>
        </pc:sldMkLst>
        <pc:spChg chg="mod">
          <ac:chgData name="Φωτεινή Κυριακού" userId="70667911f1c7cc56" providerId="LiveId" clId="{E957B1E6-A348-4011-A8A5-ECC39D66A4B7}" dt="2021-02-14T12:09:42.271" v="1160" actId="26606"/>
          <ac:spMkLst>
            <pc:docMk/>
            <pc:sldMk cId="1283995460" sldId="256"/>
            <ac:spMk id="2" creationId="{B717A0CE-638C-41B4-BECB-474F3574C121}"/>
          </ac:spMkLst>
        </pc:spChg>
        <pc:spChg chg="mod">
          <ac:chgData name="Φωτεινή Κυριακού" userId="70667911f1c7cc56" providerId="LiveId" clId="{E957B1E6-A348-4011-A8A5-ECC39D66A4B7}" dt="2021-02-14T12:09:42.271" v="1160" actId="26606"/>
          <ac:spMkLst>
            <pc:docMk/>
            <pc:sldMk cId="1283995460" sldId="256"/>
            <ac:spMk id="3" creationId="{C6D62821-262D-4633-87C8-5413DCC30967}"/>
          </ac:spMkLst>
        </pc:spChg>
        <pc:spChg chg="add">
          <ac:chgData name="Φωτεινή Κυριακού" userId="70667911f1c7cc56" providerId="LiveId" clId="{E957B1E6-A348-4011-A8A5-ECC39D66A4B7}" dt="2021-02-14T12:09:42.271" v="1160" actId="26606"/>
          <ac:spMkLst>
            <pc:docMk/>
            <pc:sldMk cId="1283995460" sldId="256"/>
            <ac:spMk id="8" creationId="{57ABABA7-0420-4200-9B65-1C1967CE9373}"/>
          </ac:spMkLst>
        </pc:spChg>
        <pc:spChg chg="add">
          <ac:chgData name="Φωτεινή Κυριακού" userId="70667911f1c7cc56" providerId="LiveId" clId="{E957B1E6-A348-4011-A8A5-ECC39D66A4B7}" dt="2021-02-14T12:09:42.271" v="1160" actId="26606"/>
          <ac:spMkLst>
            <pc:docMk/>
            <pc:sldMk cId="1283995460" sldId="256"/>
            <ac:spMk id="24" creationId="{1E86F813-D67B-409D-AA77-FA8878C28E40}"/>
          </ac:spMkLst>
        </pc:spChg>
        <pc:spChg chg="add">
          <ac:chgData name="Φωτεινή Κυριακού" userId="70667911f1c7cc56" providerId="LiveId" clId="{E957B1E6-A348-4011-A8A5-ECC39D66A4B7}" dt="2021-02-14T12:09:42.271" v="1160" actId="26606"/>
          <ac:spMkLst>
            <pc:docMk/>
            <pc:sldMk cId="1283995460" sldId="256"/>
            <ac:spMk id="26" creationId="{1F0BB6E0-44F4-4938-8070-5992040BD1D5}"/>
          </ac:spMkLst>
        </pc:spChg>
        <pc:grpChg chg="add">
          <ac:chgData name="Φωτεινή Κυριακού" userId="70667911f1c7cc56" providerId="LiveId" clId="{E957B1E6-A348-4011-A8A5-ECC39D66A4B7}" dt="2021-02-14T12:09:42.271" v="1160" actId="26606"/>
          <ac:grpSpMkLst>
            <pc:docMk/>
            <pc:sldMk cId="1283995460" sldId="256"/>
            <ac:grpSpMk id="10" creationId="{46F1E992-B14A-4FD5-8E41-E19C83492C2A}"/>
          </ac:grpSpMkLst>
        </pc:grpChg>
      </pc:sldChg>
      <pc:sldChg chg="addSp delSp modSp mod">
        <pc:chgData name="Φωτεινή Κυριακού" userId="70667911f1c7cc56" providerId="LiveId" clId="{E957B1E6-A348-4011-A8A5-ECC39D66A4B7}" dt="2021-02-14T12:10:02.448" v="1161" actId="26606"/>
        <pc:sldMkLst>
          <pc:docMk/>
          <pc:sldMk cId="3947762676" sldId="257"/>
        </pc:sldMkLst>
        <pc:spChg chg="del">
          <ac:chgData name="Φωτεινή Κυριακού" userId="70667911f1c7cc56" providerId="LiveId" clId="{E957B1E6-A348-4011-A8A5-ECC39D66A4B7}" dt="2021-01-31T16:05:05.749" v="101" actId="478"/>
          <ac:spMkLst>
            <pc:docMk/>
            <pc:sldMk cId="3947762676" sldId="257"/>
            <ac:spMk id="2" creationId="{F8E413F8-91B9-4B2C-BE02-326B257E9591}"/>
          </ac:spMkLst>
        </pc:spChg>
        <pc:spChg chg="del mod">
          <ac:chgData name="Φωτεινή Κυριακού" userId="70667911f1c7cc56" providerId="LiveId" clId="{E957B1E6-A348-4011-A8A5-ECC39D66A4B7}" dt="2021-02-14T12:10:02.448" v="1161" actId="26606"/>
          <ac:spMkLst>
            <pc:docMk/>
            <pc:sldMk cId="3947762676" sldId="257"/>
            <ac:spMk id="3" creationId="{383125C9-CE8B-427A-9007-B2617C6A320B}"/>
          </ac:spMkLst>
        </pc:spChg>
        <pc:graphicFrameChg chg="add">
          <ac:chgData name="Φωτεινή Κυριακού" userId="70667911f1c7cc56" providerId="LiveId" clId="{E957B1E6-A348-4011-A8A5-ECC39D66A4B7}" dt="2021-02-14T12:10:02.448" v="1161" actId="26606"/>
          <ac:graphicFrameMkLst>
            <pc:docMk/>
            <pc:sldMk cId="3947762676" sldId="257"/>
            <ac:graphicFrameMk id="5" creationId="{C369BB30-E27C-4C9C-B40E-30EA9907CB5C}"/>
          </ac:graphicFrameMkLst>
        </pc:graphicFrameChg>
      </pc:sldChg>
      <pc:sldChg chg="addSp modSp new mod setBg">
        <pc:chgData name="Φωτεινή Κυριακού" userId="70667911f1c7cc56" providerId="LiveId" clId="{E957B1E6-A348-4011-A8A5-ECC39D66A4B7}" dt="2021-02-14T12:10:29.327" v="1162" actId="26606"/>
        <pc:sldMkLst>
          <pc:docMk/>
          <pc:sldMk cId="1863555625" sldId="258"/>
        </pc:sldMkLst>
        <pc:spChg chg="mod">
          <ac:chgData name="Φωτεινή Κυριακού" userId="70667911f1c7cc56" providerId="LiveId" clId="{E957B1E6-A348-4011-A8A5-ECC39D66A4B7}" dt="2021-02-14T12:10:29.327" v="1162" actId="26606"/>
          <ac:spMkLst>
            <pc:docMk/>
            <pc:sldMk cId="1863555625" sldId="258"/>
            <ac:spMk id="2" creationId="{C0FD06BE-44B6-431F-9104-0D1D91013AE7}"/>
          </ac:spMkLst>
        </pc:spChg>
        <pc:spChg chg="mod">
          <ac:chgData name="Φωτεινή Κυριακού" userId="70667911f1c7cc56" providerId="LiveId" clId="{E957B1E6-A348-4011-A8A5-ECC39D66A4B7}" dt="2021-02-14T12:10:29.327" v="1162" actId="26606"/>
          <ac:spMkLst>
            <pc:docMk/>
            <pc:sldMk cId="1863555625" sldId="258"/>
            <ac:spMk id="3" creationId="{1B7F6C1C-96FB-4D56-A1D6-01D3EEFB1C03}"/>
          </ac:spMkLst>
        </pc:spChg>
        <pc:spChg chg="add">
          <ac:chgData name="Φωτεινή Κυριακού" userId="70667911f1c7cc56" providerId="LiveId" clId="{E957B1E6-A348-4011-A8A5-ECC39D66A4B7}" dt="2021-02-14T12:10:29.327" v="1162" actId="26606"/>
          <ac:spMkLst>
            <pc:docMk/>
            <pc:sldMk cId="1863555625" sldId="258"/>
            <ac:spMk id="8" creationId="{0A46F010-D160-4609-8979-FFD8C1EA6C43}"/>
          </ac:spMkLst>
        </pc:spChg>
        <pc:spChg chg="add">
          <ac:chgData name="Φωτεινή Κυριακού" userId="70667911f1c7cc56" providerId="LiveId" clId="{E957B1E6-A348-4011-A8A5-ECC39D66A4B7}" dt="2021-02-14T12:10:29.327" v="1162" actId="26606"/>
          <ac:spMkLst>
            <pc:docMk/>
            <pc:sldMk cId="1863555625" sldId="258"/>
            <ac:spMk id="10" creationId="{81B8C4F6-C3AC-4C94-8EC7-E4F7B7E9CDB6}"/>
          </ac:spMkLst>
        </pc:spChg>
        <pc:spChg chg="add">
          <ac:chgData name="Φωτεινή Κυριακού" userId="70667911f1c7cc56" providerId="LiveId" clId="{E957B1E6-A348-4011-A8A5-ECC39D66A4B7}" dt="2021-02-14T12:10:29.327" v="1162" actId="26606"/>
          <ac:spMkLst>
            <pc:docMk/>
            <pc:sldMk cId="1863555625" sldId="258"/>
            <ac:spMk id="40" creationId="{91328346-8BAD-4616-B50B-5CFDA5648D6A}"/>
          </ac:spMkLst>
        </pc:spChg>
        <pc:grpChg chg="add">
          <ac:chgData name="Φωτεινή Κυριακού" userId="70667911f1c7cc56" providerId="LiveId" clId="{E957B1E6-A348-4011-A8A5-ECC39D66A4B7}" dt="2021-02-14T12:10:29.327" v="1162" actId="26606"/>
          <ac:grpSpMkLst>
            <pc:docMk/>
            <pc:sldMk cId="1863555625" sldId="258"/>
            <ac:grpSpMk id="12" creationId="{0B789310-9859-4942-98C8-3D2F12AAAE73}"/>
          </ac:grpSpMkLst>
        </pc:grpChg>
        <pc:grpChg chg="add">
          <ac:chgData name="Φωτεινή Κυριακού" userId="70667911f1c7cc56" providerId="LiveId" clId="{E957B1E6-A348-4011-A8A5-ECC39D66A4B7}" dt="2021-02-14T12:10:29.327" v="1162" actId="26606"/>
          <ac:grpSpMkLst>
            <pc:docMk/>
            <pc:sldMk cId="1863555625" sldId="258"/>
            <ac:grpSpMk id="26" creationId="{6F1CEC7A-E419-4950-AA57-B00546C29CAF}"/>
          </ac:grpSpMkLst>
        </pc:grpChg>
      </pc:sldChg>
      <pc:sldChg chg="addSp modSp new mod setBg">
        <pc:chgData name="Φωτεινή Κυριακού" userId="70667911f1c7cc56" providerId="LiveId" clId="{E957B1E6-A348-4011-A8A5-ECC39D66A4B7}" dt="2021-02-14T12:36:59.441" v="2000" actId="26606"/>
        <pc:sldMkLst>
          <pc:docMk/>
          <pc:sldMk cId="1231361775" sldId="259"/>
        </pc:sldMkLst>
        <pc:spChg chg="mod">
          <ac:chgData name="Φωτεινή Κυριακού" userId="70667911f1c7cc56" providerId="LiveId" clId="{E957B1E6-A348-4011-A8A5-ECC39D66A4B7}" dt="2021-02-14T12:36:59.441" v="2000" actId="26606"/>
          <ac:spMkLst>
            <pc:docMk/>
            <pc:sldMk cId="1231361775" sldId="259"/>
            <ac:spMk id="2" creationId="{ACAFF3E0-ED56-42B7-879C-6C75B2A40667}"/>
          </ac:spMkLst>
        </pc:spChg>
        <pc:spChg chg="mod">
          <ac:chgData name="Φωτεινή Κυριακού" userId="70667911f1c7cc56" providerId="LiveId" clId="{E957B1E6-A348-4011-A8A5-ECC39D66A4B7}" dt="2021-02-14T12:36:59.441" v="2000" actId="26606"/>
          <ac:spMkLst>
            <pc:docMk/>
            <pc:sldMk cId="1231361775" sldId="259"/>
            <ac:spMk id="3" creationId="{FAE05E07-3E0D-48FE-950A-1C1FF5E6FCB2}"/>
          </ac:spMkLst>
        </pc:spChg>
        <pc:spChg chg="add">
          <ac:chgData name="Φωτεινή Κυριακού" userId="70667911f1c7cc56" providerId="LiveId" clId="{E957B1E6-A348-4011-A8A5-ECC39D66A4B7}" dt="2021-02-14T12:36:59.441" v="2000" actId="26606"/>
          <ac:spMkLst>
            <pc:docMk/>
            <pc:sldMk cId="1231361775" sldId="259"/>
            <ac:spMk id="8" creationId="{0A46F010-D160-4609-8979-FFD8C1EA6C43}"/>
          </ac:spMkLst>
        </pc:spChg>
        <pc:spChg chg="add">
          <ac:chgData name="Φωτεινή Κυριακού" userId="70667911f1c7cc56" providerId="LiveId" clId="{E957B1E6-A348-4011-A8A5-ECC39D66A4B7}" dt="2021-02-14T12:36:59.441" v="2000" actId="26606"/>
          <ac:spMkLst>
            <pc:docMk/>
            <pc:sldMk cId="1231361775" sldId="259"/>
            <ac:spMk id="10" creationId="{81B8C4F6-C3AC-4C94-8EC7-E4F7B7E9CDB6}"/>
          </ac:spMkLst>
        </pc:spChg>
        <pc:spChg chg="add">
          <ac:chgData name="Φωτεινή Κυριακού" userId="70667911f1c7cc56" providerId="LiveId" clId="{E957B1E6-A348-4011-A8A5-ECC39D66A4B7}" dt="2021-02-14T12:36:59.441" v="2000" actId="26606"/>
          <ac:spMkLst>
            <pc:docMk/>
            <pc:sldMk cId="1231361775" sldId="259"/>
            <ac:spMk id="40" creationId="{91328346-8BAD-4616-B50B-5CFDA5648D6A}"/>
          </ac:spMkLst>
        </pc:spChg>
        <pc:grpChg chg="add">
          <ac:chgData name="Φωτεινή Κυριακού" userId="70667911f1c7cc56" providerId="LiveId" clId="{E957B1E6-A348-4011-A8A5-ECC39D66A4B7}" dt="2021-02-14T12:36:59.441" v="2000" actId="26606"/>
          <ac:grpSpMkLst>
            <pc:docMk/>
            <pc:sldMk cId="1231361775" sldId="259"/>
            <ac:grpSpMk id="12" creationId="{0B789310-9859-4942-98C8-3D2F12AAAE73}"/>
          </ac:grpSpMkLst>
        </pc:grpChg>
        <pc:grpChg chg="add">
          <ac:chgData name="Φωτεινή Κυριακού" userId="70667911f1c7cc56" providerId="LiveId" clId="{E957B1E6-A348-4011-A8A5-ECC39D66A4B7}" dt="2021-02-14T12:36:59.441" v="2000" actId="26606"/>
          <ac:grpSpMkLst>
            <pc:docMk/>
            <pc:sldMk cId="1231361775" sldId="259"/>
            <ac:grpSpMk id="26" creationId="{6F1CEC7A-E419-4950-AA57-B00546C29CAF}"/>
          </ac:grpSpMkLst>
        </pc:grpChg>
      </pc:sldChg>
      <pc:sldChg chg="modSp new mod">
        <pc:chgData name="Φωτεινή Κυριακού" userId="70667911f1c7cc56" providerId="LiveId" clId="{E957B1E6-A348-4011-A8A5-ECC39D66A4B7}" dt="2021-02-14T12:06:48.758" v="1045" actId="20577"/>
        <pc:sldMkLst>
          <pc:docMk/>
          <pc:sldMk cId="1040838753" sldId="260"/>
        </pc:sldMkLst>
        <pc:spChg chg="mod">
          <ac:chgData name="Φωτεινή Κυριακού" userId="70667911f1c7cc56" providerId="LiveId" clId="{E957B1E6-A348-4011-A8A5-ECC39D66A4B7}" dt="2021-02-14T12:06:48.758" v="1045" actId="20577"/>
          <ac:spMkLst>
            <pc:docMk/>
            <pc:sldMk cId="1040838753" sldId="260"/>
            <ac:spMk id="2" creationId="{5C967EBE-A74E-49C7-843D-74FA7FB0B617}"/>
          </ac:spMkLst>
        </pc:spChg>
      </pc:sldChg>
      <pc:sldChg chg="modSp new mod">
        <pc:chgData name="Φωτεινή Κυριακού" userId="70667911f1c7cc56" providerId="LiveId" clId="{E957B1E6-A348-4011-A8A5-ECC39D66A4B7}" dt="2021-02-14T12:07:13.380" v="1076" actId="20577"/>
        <pc:sldMkLst>
          <pc:docMk/>
          <pc:sldMk cId="1891370670" sldId="261"/>
        </pc:sldMkLst>
        <pc:spChg chg="mod">
          <ac:chgData name="Φωτεινή Κυριακού" userId="70667911f1c7cc56" providerId="LiveId" clId="{E957B1E6-A348-4011-A8A5-ECC39D66A4B7}" dt="2021-02-14T12:07:13.380" v="1076" actId="20577"/>
          <ac:spMkLst>
            <pc:docMk/>
            <pc:sldMk cId="1891370670" sldId="261"/>
            <ac:spMk id="2" creationId="{FF1DC842-D9BC-4EE6-8A0D-81CF0B01DF12}"/>
          </ac:spMkLst>
        </pc:spChg>
      </pc:sldChg>
      <pc:sldChg chg="new">
        <pc:chgData name="Φωτεινή Κυριακού" userId="70667911f1c7cc56" providerId="LiveId" clId="{E957B1E6-A348-4011-A8A5-ECC39D66A4B7}" dt="2021-02-14T11:56:10.479" v="944" actId="680"/>
        <pc:sldMkLst>
          <pc:docMk/>
          <pc:sldMk cId="1389712586" sldId="262"/>
        </pc:sldMkLst>
      </pc:sldChg>
      <pc:sldChg chg="modSp new mod">
        <pc:chgData name="Φωτεινή Κυριακού" userId="70667911f1c7cc56" providerId="LiveId" clId="{E957B1E6-A348-4011-A8A5-ECC39D66A4B7}" dt="2021-02-14T12:49:29.725" v="2788" actId="20577"/>
        <pc:sldMkLst>
          <pc:docMk/>
          <pc:sldMk cId="1881925145" sldId="263"/>
        </pc:sldMkLst>
        <pc:spChg chg="mod">
          <ac:chgData name="Φωτεινή Κυριακού" userId="70667911f1c7cc56" providerId="LiveId" clId="{E957B1E6-A348-4011-A8A5-ECC39D66A4B7}" dt="2021-02-14T12:36:51.868" v="1999" actId="20577"/>
          <ac:spMkLst>
            <pc:docMk/>
            <pc:sldMk cId="1881925145" sldId="263"/>
            <ac:spMk id="2" creationId="{66CC74FB-55F3-41E9-A949-7858C546D3F3}"/>
          </ac:spMkLst>
        </pc:spChg>
        <pc:spChg chg="mod">
          <ac:chgData name="Φωτεινή Κυριακού" userId="70667911f1c7cc56" providerId="LiveId" clId="{E957B1E6-A348-4011-A8A5-ECC39D66A4B7}" dt="2021-02-14T12:08:46.699" v="1128" actId="1035"/>
          <ac:spMkLst>
            <pc:docMk/>
            <pc:sldMk cId="1881925145" sldId="263"/>
            <ac:spMk id="3" creationId="{BDBA3A47-8336-42A4-A0D4-D7C3FE85B9A0}"/>
          </ac:spMkLst>
        </pc:spChg>
        <pc:spChg chg="mod">
          <ac:chgData name="Φωτεινή Κυριακού" userId="70667911f1c7cc56" providerId="LiveId" clId="{E957B1E6-A348-4011-A8A5-ECC39D66A4B7}" dt="2021-02-14T12:43:20.103" v="2437" actId="20577"/>
          <ac:spMkLst>
            <pc:docMk/>
            <pc:sldMk cId="1881925145" sldId="263"/>
            <ac:spMk id="4" creationId="{CB377F4A-A574-46FC-A0F3-BB5F933194C1}"/>
          </ac:spMkLst>
        </pc:spChg>
        <pc:spChg chg="mod">
          <ac:chgData name="Φωτεινή Κυριακού" userId="70667911f1c7cc56" providerId="LiveId" clId="{E957B1E6-A348-4011-A8A5-ECC39D66A4B7}" dt="2021-02-14T12:08:53.812" v="1157" actId="1035"/>
          <ac:spMkLst>
            <pc:docMk/>
            <pc:sldMk cId="1881925145" sldId="263"/>
            <ac:spMk id="5" creationId="{C9E0153F-C228-4A69-B63D-9D1159EC86BE}"/>
          </ac:spMkLst>
        </pc:spChg>
        <pc:spChg chg="mod">
          <ac:chgData name="Φωτεινή Κυριακού" userId="70667911f1c7cc56" providerId="LiveId" clId="{E957B1E6-A348-4011-A8A5-ECC39D66A4B7}" dt="2021-02-14T12:49:29.725" v="2788" actId="20577"/>
          <ac:spMkLst>
            <pc:docMk/>
            <pc:sldMk cId="1881925145" sldId="263"/>
            <ac:spMk id="6" creationId="{5F5F150D-9F29-4CAB-ACDE-FEACB2E1A9B6}"/>
          </ac:spMkLst>
        </pc:spChg>
      </pc:sldChg>
      <pc:sldChg chg="modSp new mod">
        <pc:chgData name="Φωτεινή Κυριακού" userId="70667911f1c7cc56" providerId="LiveId" clId="{E957B1E6-A348-4011-A8A5-ECC39D66A4B7}" dt="2021-02-21T12:25:04.372" v="3187" actId="20577"/>
        <pc:sldMkLst>
          <pc:docMk/>
          <pc:sldMk cId="1998138005" sldId="264"/>
        </pc:sldMkLst>
        <pc:spChg chg="mod">
          <ac:chgData name="Φωτεινή Κυριακού" userId="70667911f1c7cc56" providerId="LiveId" clId="{E957B1E6-A348-4011-A8A5-ECC39D66A4B7}" dt="2021-02-21T12:16:54.064" v="2838" actId="27636"/>
          <ac:spMkLst>
            <pc:docMk/>
            <pc:sldMk cId="1998138005" sldId="264"/>
            <ac:spMk id="2" creationId="{0BCC2669-2EB3-4F9A-A8F2-041F202FECC5}"/>
          </ac:spMkLst>
        </pc:spChg>
        <pc:spChg chg="mod">
          <ac:chgData name="Φωτεινή Κυριακού" userId="70667911f1c7cc56" providerId="LiveId" clId="{E957B1E6-A348-4011-A8A5-ECC39D66A4B7}" dt="2021-02-21T12:25:04.372" v="3187" actId="20577"/>
          <ac:spMkLst>
            <pc:docMk/>
            <pc:sldMk cId="1998138005" sldId="264"/>
            <ac:spMk id="3" creationId="{3D592F73-792D-478E-A49E-FA08ACD8A8B8}"/>
          </ac:spMkLst>
        </pc:spChg>
      </pc:sldChg>
      <pc:sldChg chg="modSp new mod">
        <pc:chgData name="Φωτεινή Κυριακού" userId="70667911f1c7cc56" providerId="LiveId" clId="{E957B1E6-A348-4011-A8A5-ECC39D66A4B7}" dt="2021-02-21T13:17:18.194" v="3935" actId="20577"/>
        <pc:sldMkLst>
          <pc:docMk/>
          <pc:sldMk cId="3607503752" sldId="265"/>
        </pc:sldMkLst>
        <pc:spChg chg="mod">
          <ac:chgData name="Φωτεινή Κυριακού" userId="70667911f1c7cc56" providerId="LiveId" clId="{E957B1E6-A348-4011-A8A5-ECC39D66A4B7}" dt="2021-02-21T12:50:11.044" v="3228" actId="20577"/>
          <ac:spMkLst>
            <pc:docMk/>
            <pc:sldMk cId="3607503752" sldId="265"/>
            <ac:spMk id="2" creationId="{A4850221-BFAE-40B8-86D8-8095175EDF6C}"/>
          </ac:spMkLst>
        </pc:spChg>
        <pc:spChg chg="mod">
          <ac:chgData name="Φωτεινή Κυριακού" userId="70667911f1c7cc56" providerId="LiveId" clId="{E957B1E6-A348-4011-A8A5-ECC39D66A4B7}" dt="2021-02-21T13:17:18.194" v="3935" actId="20577"/>
          <ac:spMkLst>
            <pc:docMk/>
            <pc:sldMk cId="3607503752" sldId="265"/>
            <ac:spMk id="3" creationId="{6F085D1F-2FFF-4699-9F0A-CE41EB65AFD5}"/>
          </ac:spMkLst>
        </pc:spChg>
      </pc:sldChg>
      <pc:sldChg chg="modSp new mod">
        <pc:chgData name="Φωτεινή Κυριακού" userId="70667911f1c7cc56" providerId="LiveId" clId="{E957B1E6-A348-4011-A8A5-ECC39D66A4B7}" dt="2021-02-21T13:40:29.022" v="4283" actId="20577"/>
        <pc:sldMkLst>
          <pc:docMk/>
          <pc:sldMk cId="2847785369" sldId="266"/>
        </pc:sldMkLst>
        <pc:spChg chg="mod">
          <ac:chgData name="Φωτεινή Κυριακού" userId="70667911f1c7cc56" providerId="LiveId" clId="{E957B1E6-A348-4011-A8A5-ECC39D66A4B7}" dt="2021-02-21T13:27:02.696" v="3958" actId="20577"/>
          <ac:spMkLst>
            <pc:docMk/>
            <pc:sldMk cId="2847785369" sldId="266"/>
            <ac:spMk id="2" creationId="{F38A3172-7B2C-4F6A-A64B-8F9BA71D70CC}"/>
          </ac:spMkLst>
        </pc:spChg>
        <pc:spChg chg="mod">
          <ac:chgData name="Φωτεινή Κυριακού" userId="70667911f1c7cc56" providerId="LiveId" clId="{E957B1E6-A348-4011-A8A5-ECC39D66A4B7}" dt="2021-02-21T13:40:29.022" v="4283" actId="20577"/>
          <ac:spMkLst>
            <pc:docMk/>
            <pc:sldMk cId="2847785369" sldId="266"/>
            <ac:spMk id="3" creationId="{ABCD62A2-69D9-41D9-A681-BBDE049F7E43}"/>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F5FF93-7CE6-48D1-BD1F-176FF3EE530C}" type="doc">
      <dgm:prSet loTypeId="urn:microsoft.com/office/officeart/2005/8/layout/cycle1" loCatId="cycle" qsTypeId="urn:microsoft.com/office/officeart/2005/8/quickstyle/simple1" qsCatId="simple" csTypeId="urn:microsoft.com/office/officeart/2005/8/colors/accent1_2" csCatId="accent1"/>
      <dgm:spPr/>
      <dgm:t>
        <a:bodyPr/>
        <a:lstStyle/>
        <a:p>
          <a:endParaRPr lang="en-US"/>
        </a:p>
      </dgm:t>
    </dgm:pt>
    <dgm:pt modelId="{CADB4537-471F-4CCF-ABC8-55CBD24C6832}">
      <dgm:prSet/>
      <dgm:spPr/>
      <dgm:t>
        <a:bodyPr/>
        <a:lstStyle/>
        <a:p>
          <a:r>
            <a:rPr lang="el-GR"/>
            <a:t>Η ΠΟΛΙΤΙΚΗ ΦΙΛΟΣΟΦΙΑ ΕΞΕΤΑΖΕΙ ΤΟΥΣ ΔΙΑΦΟΡΕΤΙΚΟΥΣ ΠΙΘΑΝΟΥΣ ΜΗΧΑΝΙΣΜΟΥΣ Της ΚΥΡΙΑΡΧΙΑΣ</a:t>
          </a:r>
          <a:endParaRPr lang="en-US"/>
        </a:p>
      </dgm:t>
    </dgm:pt>
    <dgm:pt modelId="{8011C6B0-984F-48E1-B42B-E5457BD1A511}" type="parTrans" cxnId="{71990B78-F1E2-4104-B4DB-433F6B54AC9D}">
      <dgm:prSet/>
      <dgm:spPr/>
      <dgm:t>
        <a:bodyPr/>
        <a:lstStyle/>
        <a:p>
          <a:endParaRPr lang="en-US"/>
        </a:p>
      </dgm:t>
    </dgm:pt>
    <dgm:pt modelId="{B2921BBB-0675-4444-B32B-1BF52FC11ACE}" type="sibTrans" cxnId="{71990B78-F1E2-4104-B4DB-433F6B54AC9D}">
      <dgm:prSet/>
      <dgm:spPr/>
      <dgm:t>
        <a:bodyPr/>
        <a:lstStyle/>
        <a:p>
          <a:endParaRPr lang="en-US"/>
        </a:p>
      </dgm:t>
    </dgm:pt>
    <dgm:pt modelId="{89F8DB43-EA95-46CD-B132-59726D232683}">
      <dgm:prSet/>
      <dgm:spPr/>
      <dgm:t>
        <a:bodyPr/>
        <a:lstStyle/>
        <a:p>
          <a:r>
            <a:rPr lang="el-GR"/>
            <a:t>Η ΔΟΜΗ ΤΟΥ ΚΡΑΤΟΥΣ ΔΙΑΜΟΡΦΩΘΗΚΕ ΑΠΌ ΤΟΝ 16</a:t>
          </a:r>
          <a:r>
            <a:rPr lang="el-GR" baseline="30000"/>
            <a:t>Ο</a:t>
          </a:r>
          <a:r>
            <a:rPr lang="el-GR"/>
            <a:t> ΑΙΩΝΑ: ΣΥΝΟΛΟ ΘΕΣΜΩΝ ΚΑΙ ΔΙΟΙΚΗΤΙΚΩΝ ΜΗΧΑΝΙΣΜΩΝ ΠΟΥ ΔΙΑΘΕΤΟΥΝ ΜΙΑ ΚΥΡΙΑΡΧΗ ΕΞΟΥΣΙΑΕΠΙ ΤΗΣ ΚΟΙΝΩΝΙΑΣ ΚΑΙ ΕΠΙ ΤΩΝ ΜΕΛΩΝ ΤΗΣ</a:t>
          </a:r>
          <a:endParaRPr lang="en-US"/>
        </a:p>
      </dgm:t>
    </dgm:pt>
    <dgm:pt modelId="{170F3C32-3618-43DA-A08C-9E1AF28F9FBC}" type="parTrans" cxnId="{1DEDEF02-FF1E-4F72-A803-E431E5D2595D}">
      <dgm:prSet/>
      <dgm:spPr/>
      <dgm:t>
        <a:bodyPr/>
        <a:lstStyle/>
        <a:p>
          <a:endParaRPr lang="en-US"/>
        </a:p>
      </dgm:t>
    </dgm:pt>
    <dgm:pt modelId="{9DE8CBD9-FF6F-4329-9308-DFA160D4A648}" type="sibTrans" cxnId="{1DEDEF02-FF1E-4F72-A803-E431E5D2595D}">
      <dgm:prSet/>
      <dgm:spPr/>
      <dgm:t>
        <a:bodyPr/>
        <a:lstStyle/>
        <a:p>
          <a:endParaRPr lang="en-US"/>
        </a:p>
      </dgm:t>
    </dgm:pt>
    <dgm:pt modelId="{5AB9F38A-2AD3-4F42-830F-1D43D983AA74}">
      <dgm:prSet/>
      <dgm:spPr/>
      <dgm:t>
        <a:bodyPr/>
        <a:lstStyle/>
        <a:p>
          <a:r>
            <a:rPr lang="el-GR"/>
            <a:t>ΤΟ ΚΡΑΤΟΣ ΔΙΑΚΡΙΝΕΤΑΙ ΑΠΌ ΤΗΝ ΚΟΙΝΩΝΙΑ: ΠΡΟΤΑΣΣΕΙ ΤΟ ΓΕΝΙΚΟ ΚΑΛΟ ΣΕ ΣΧΕΣΗ ΜΕ ΤΑ ΕΠΙΜΕΡΟΥΣ ΣΥΜΦΕΡΟΝΤΑ</a:t>
          </a:r>
          <a:endParaRPr lang="en-US"/>
        </a:p>
      </dgm:t>
    </dgm:pt>
    <dgm:pt modelId="{C401A50C-4BD9-45A9-BEA4-6BEDD4C949D8}" type="parTrans" cxnId="{AB2F70ED-B627-45D9-96EB-8156921765E2}">
      <dgm:prSet/>
      <dgm:spPr/>
      <dgm:t>
        <a:bodyPr/>
        <a:lstStyle/>
        <a:p>
          <a:endParaRPr lang="en-US"/>
        </a:p>
      </dgm:t>
    </dgm:pt>
    <dgm:pt modelId="{8060C06D-DBAB-46F8-ADCB-BA5DC8FB7F35}" type="sibTrans" cxnId="{AB2F70ED-B627-45D9-96EB-8156921765E2}">
      <dgm:prSet/>
      <dgm:spPr/>
      <dgm:t>
        <a:bodyPr/>
        <a:lstStyle/>
        <a:p>
          <a:endParaRPr lang="en-US"/>
        </a:p>
      </dgm:t>
    </dgm:pt>
    <dgm:pt modelId="{4A373A09-C4D7-4AAF-B949-B378B0F600F9}">
      <dgm:prSet/>
      <dgm:spPr/>
      <dgm:t>
        <a:bodyPr/>
        <a:lstStyle/>
        <a:p>
          <a:r>
            <a:rPr lang="el-GR"/>
            <a:t>ΕΞΑΣΦΑΛΙΣΗ ΣΥΝΟΧΗΣ: ΝΟΜΟΘΕΤΙΚΗ, ΕΚΤΕΛΕΣΤΙΚΗ, ΔΙΚΑΣΤΙΚΗ ΕΞΟΥΣΙΑ</a:t>
          </a:r>
          <a:endParaRPr lang="en-US"/>
        </a:p>
      </dgm:t>
    </dgm:pt>
    <dgm:pt modelId="{3EE3BFD0-7FFC-4FEC-B309-847A00CAFC2E}" type="parTrans" cxnId="{1FFFD2E5-AE1E-44EE-8913-AF2F3EB213AE}">
      <dgm:prSet/>
      <dgm:spPr/>
      <dgm:t>
        <a:bodyPr/>
        <a:lstStyle/>
        <a:p>
          <a:endParaRPr lang="en-US"/>
        </a:p>
      </dgm:t>
    </dgm:pt>
    <dgm:pt modelId="{01949849-6CCF-43E9-A708-2DAA37E89E82}" type="sibTrans" cxnId="{1FFFD2E5-AE1E-44EE-8913-AF2F3EB213AE}">
      <dgm:prSet/>
      <dgm:spPr/>
      <dgm:t>
        <a:bodyPr/>
        <a:lstStyle/>
        <a:p>
          <a:endParaRPr lang="en-US"/>
        </a:p>
      </dgm:t>
    </dgm:pt>
    <dgm:pt modelId="{B3F3195B-145C-4117-81EA-376A2CB0C8FF}">
      <dgm:prSet/>
      <dgm:spPr/>
      <dgm:t>
        <a:bodyPr/>
        <a:lstStyle/>
        <a:p>
          <a:r>
            <a:rPr lang="el-GR"/>
            <a:t>Η ΣΧΕΣΗ ΜΑΣ ΜΕ ΤΟ ΚΡΑΤΟΣ ΕΓΓΡΑΦΕΤΑΙ ΣΤΟ ΚΕΝΤΡΟ ΤΗΣ ΖΩΗΣ ΜΑΣ: ΖΩΗ ‘ΠΟΛΙΤΙΚΗ’</a:t>
          </a:r>
          <a:endParaRPr lang="en-US"/>
        </a:p>
      </dgm:t>
    </dgm:pt>
    <dgm:pt modelId="{C45EEBE1-AA08-4F70-BBA0-70BC768CA958}" type="parTrans" cxnId="{FD2B118E-D1F8-4F18-A486-4B569715B061}">
      <dgm:prSet/>
      <dgm:spPr/>
      <dgm:t>
        <a:bodyPr/>
        <a:lstStyle/>
        <a:p>
          <a:endParaRPr lang="en-US"/>
        </a:p>
      </dgm:t>
    </dgm:pt>
    <dgm:pt modelId="{48970CA5-5220-4937-809F-F63CEC62C1CE}" type="sibTrans" cxnId="{FD2B118E-D1F8-4F18-A486-4B569715B061}">
      <dgm:prSet/>
      <dgm:spPr/>
      <dgm:t>
        <a:bodyPr/>
        <a:lstStyle/>
        <a:p>
          <a:endParaRPr lang="en-US"/>
        </a:p>
      </dgm:t>
    </dgm:pt>
    <dgm:pt modelId="{A0F4F6EC-0A6A-4714-AC67-0E574249DB91}" type="pres">
      <dgm:prSet presAssocID="{C0F5FF93-7CE6-48D1-BD1F-176FF3EE530C}" presName="cycle" presStyleCnt="0">
        <dgm:presLayoutVars>
          <dgm:dir/>
          <dgm:resizeHandles val="exact"/>
        </dgm:presLayoutVars>
      </dgm:prSet>
      <dgm:spPr/>
    </dgm:pt>
    <dgm:pt modelId="{1C2C9A99-FD67-461D-A9E8-23A6EEE2E8F4}" type="pres">
      <dgm:prSet presAssocID="{CADB4537-471F-4CCF-ABC8-55CBD24C6832}" presName="dummy" presStyleCnt="0"/>
      <dgm:spPr/>
    </dgm:pt>
    <dgm:pt modelId="{EAEC073E-CEE0-4CC2-BC98-B8FF13092616}" type="pres">
      <dgm:prSet presAssocID="{CADB4537-471F-4CCF-ABC8-55CBD24C6832}" presName="node" presStyleLbl="revTx" presStyleIdx="0" presStyleCnt="5">
        <dgm:presLayoutVars>
          <dgm:bulletEnabled val="1"/>
        </dgm:presLayoutVars>
      </dgm:prSet>
      <dgm:spPr/>
    </dgm:pt>
    <dgm:pt modelId="{F1FF5D2E-0201-48EF-8A5D-0103441844B1}" type="pres">
      <dgm:prSet presAssocID="{B2921BBB-0675-4444-B32B-1BF52FC11ACE}" presName="sibTrans" presStyleLbl="node1" presStyleIdx="0" presStyleCnt="5"/>
      <dgm:spPr/>
    </dgm:pt>
    <dgm:pt modelId="{21576637-18A8-4D09-BD87-CA4BC3D2E1B5}" type="pres">
      <dgm:prSet presAssocID="{89F8DB43-EA95-46CD-B132-59726D232683}" presName="dummy" presStyleCnt="0"/>
      <dgm:spPr/>
    </dgm:pt>
    <dgm:pt modelId="{A85670A9-E628-44AE-8742-3252EDE720E2}" type="pres">
      <dgm:prSet presAssocID="{89F8DB43-EA95-46CD-B132-59726D232683}" presName="node" presStyleLbl="revTx" presStyleIdx="1" presStyleCnt="5">
        <dgm:presLayoutVars>
          <dgm:bulletEnabled val="1"/>
        </dgm:presLayoutVars>
      </dgm:prSet>
      <dgm:spPr/>
    </dgm:pt>
    <dgm:pt modelId="{A96A7E3F-AA28-4445-B62F-8C241B384948}" type="pres">
      <dgm:prSet presAssocID="{9DE8CBD9-FF6F-4329-9308-DFA160D4A648}" presName="sibTrans" presStyleLbl="node1" presStyleIdx="1" presStyleCnt="5"/>
      <dgm:spPr/>
    </dgm:pt>
    <dgm:pt modelId="{7B66B156-8C83-44BC-AB72-109DE1DEFF48}" type="pres">
      <dgm:prSet presAssocID="{5AB9F38A-2AD3-4F42-830F-1D43D983AA74}" presName="dummy" presStyleCnt="0"/>
      <dgm:spPr/>
    </dgm:pt>
    <dgm:pt modelId="{11BDE928-22BF-4C82-847D-0C46DBB06E08}" type="pres">
      <dgm:prSet presAssocID="{5AB9F38A-2AD3-4F42-830F-1D43D983AA74}" presName="node" presStyleLbl="revTx" presStyleIdx="2" presStyleCnt="5">
        <dgm:presLayoutVars>
          <dgm:bulletEnabled val="1"/>
        </dgm:presLayoutVars>
      </dgm:prSet>
      <dgm:spPr/>
    </dgm:pt>
    <dgm:pt modelId="{70F12233-EFCA-4A70-8E21-F933820017B5}" type="pres">
      <dgm:prSet presAssocID="{8060C06D-DBAB-46F8-ADCB-BA5DC8FB7F35}" presName="sibTrans" presStyleLbl="node1" presStyleIdx="2" presStyleCnt="5"/>
      <dgm:spPr/>
    </dgm:pt>
    <dgm:pt modelId="{9B6468E7-B618-4AC1-9860-9B0A2B569611}" type="pres">
      <dgm:prSet presAssocID="{4A373A09-C4D7-4AAF-B949-B378B0F600F9}" presName="dummy" presStyleCnt="0"/>
      <dgm:spPr/>
    </dgm:pt>
    <dgm:pt modelId="{DD38D955-D044-4A09-95DD-006CA8498696}" type="pres">
      <dgm:prSet presAssocID="{4A373A09-C4D7-4AAF-B949-B378B0F600F9}" presName="node" presStyleLbl="revTx" presStyleIdx="3" presStyleCnt="5">
        <dgm:presLayoutVars>
          <dgm:bulletEnabled val="1"/>
        </dgm:presLayoutVars>
      </dgm:prSet>
      <dgm:spPr/>
    </dgm:pt>
    <dgm:pt modelId="{363D13E6-E694-4E4F-9AC6-44A2C07FD843}" type="pres">
      <dgm:prSet presAssocID="{01949849-6CCF-43E9-A708-2DAA37E89E82}" presName="sibTrans" presStyleLbl="node1" presStyleIdx="3" presStyleCnt="5"/>
      <dgm:spPr/>
    </dgm:pt>
    <dgm:pt modelId="{C427AC9D-4ADE-4B13-8C05-AB2132DEEA92}" type="pres">
      <dgm:prSet presAssocID="{B3F3195B-145C-4117-81EA-376A2CB0C8FF}" presName="dummy" presStyleCnt="0"/>
      <dgm:spPr/>
    </dgm:pt>
    <dgm:pt modelId="{7C063609-FA53-4DB8-BAAC-57B2CD92AD4C}" type="pres">
      <dgm:prSet presAssocID="{B3F3195B-145C-4117-81EA-376A2CB0C8FF}" presName="node" presStyleLbl="revTx" presStyleIdx="4" presStyleCnt="5">
        <dgm:presLayoutVars>
          <dgm:bulletEnabled val="1"/>
        </dgm:presLayoutVars>
      </dgm:prSet>
      <dgm:spPr/>
    </dgm:pt>
    <dgm:pt modelId="{234A06C4-51FD-41C7-B55D-5C7666C18008}" type="pres">
      <dgm:prSet presAssocID="{48970CA5-5220-4937-809F-F63CEC62C1CE}" presName="sibTrans" presStyleLbl="node1" presStyleIdx="4" presStyleCnt="5"/>
      <dgm:spPr/>
    </dgm:pt>
  </dgm:ptLst>
  <dgm:cxnLst>
    <dgm:cxn modelId="{1DEDEF02-FF1E-4F72-A803-E431E5D2595D}" srcId="{C0F5FF93-7CE6-48D1-BD1F-176FF3EE530C}" destId="{89F8DB43-EA95-46CD-B132-59726D232683}" srcOrd="1" destOrd="0" parTransId="{170F3C32-3618-43DA-A08C-9E1AF28F9FBC}" sibTransId="{9DE8CBD9-FF6F-4329-9308-DFA160D4A648}"/>
    <dgm:cxn modelId="{D5E3E122-FC04-4EDC-B7EB-28F1592A8C0C}" type="presOf" srcId="{9DE8CBD9-FF6F-4329-9308-DFA160D4A648}" destId="{A96A7E3F-AA28-4445-B62F-8C241B384948}" srcOrd="0" destOrd="0" presId="urn:microsoft.com/office/officeart/2005/8/layout/cycle1"/>
    <dgm:cxn modelId="{9C5EEF2E-93F1-41D1-90FD-D9FD8FC961FF}" type="presOf" srcId="{CADB4537-471F-4CCF-ABC8-55CBD24C6832}" destId="{EAEC073E-CEE0-4CC2-BC98-B8FF13092616}" srcOrd="0" destOrd="0" presId="urn:microsoft.com/office/officeart/2005/8/layout/cycle1"/>
    <dgm:cxn modelId="{72A9A437-2C8E-417D-908E-BCC2515B3527}" type="presOf" srcId="{B2921BBB-0675-4444-B32B-1BF52FC11ACE}" destId="{F1FF5D2E-0201-48EF-8A5D-0103441844B1}" srcOrd="0" destOrd="0" presId="urn:microsoft.com/office/officeart/2005/8/layout/cycle1"/>
    <dgm:cxn modelId="{A91B593B-C5A2-498D-9C11-1FC89BC94BA7}" type="presOf" srcId="{89F8DB43-EA95-46CD-B132-59726D232683}" destId="{A85670A9-E628-44AE-8742-3252EDE720E2}" srcOrd="0" destOrd="0" presId="urn:microsoft.com/office/officeart/2005/8/layout/cycle1"/>
    <dgm:cxn modelId="{71990B78-F1E2-4104-B4DB-433F6B54AC9D}" srcId="{C0F5FF93-7CE6-48D1-BD1F-176FF3EE530C}" destId="{CADB4537-471F-4CCF-ABC8-55CBD24C6832}" srcOrd="0" destOrd="0" parTransId="{8011C6B0-984F-48E1-B42B-E5457BD1A511}" sibTransId="{B2921BBB-0675-4444-B32B-1BF52FC11ACE}"/>
    <dgm:cxn modelId="{48BF305A-6F0A-4090-9D4F-826D7E51CD2B}" type="presOf" srcId="{8060C06D-DBAB-46F8-ADCB-BA5DC8FB7F35}" destId="{70F12233-EFCA-4A70-8E21-F933820017B5}" srcOrd="0" destOrd="0" presId="urn:microsoft.com/office/officeart/2005/8/layout/cycle1"/>
    <dgm:cxn modelId="{FD2B118E-D1F8-4F18-A486-4B569715B061}" srcId="{C0F5FF93-7CE6-48D1-BD1F-176FF3EE530C}" destId="{B3F3195B-145C-4117-81EA-376A2CB0C8FF}" srcOrd="4" destOrd="0" parTransId="{C45EEBE1-AA08-4F70-BBA0-70BC768CA958}" sibTransId="{48970CA5-5220-4937-809F-F63CEC62C1CE}"/>
    <dgm:cxn modelId="{E0400BA8-04AF-4EE6-892E-7E649E31D719}" type="presOf" srcId="{4A373A09-C4D7-4AAF-B949-B378B0F600F9}" destId="{DD38D955-D044-4A09-95DD-006CA8498696}" srcOrd="0" destOrd="0" presId="urn:microsoft.com/office/officeart/2005/8/layout/cycle1"/>
    <dgm:cxn modelId="{747518A9-102E-4ED0-9FC8-41B395BDC343}" type="presOf" srcId="{C0F5FF93-7CE6-48D1-BD1F-176FF3EE530C}" destId="{A0F4F6EC-0A6A-4714-AC67-0E574249DB91}" srcOrd="0" destOrd="0" presId="urn:microsoft.com/office/officeart/2005/8/layout/cycle1"/>
    <dgm:cxn modelId="{AD341DB1-9E2B-46CE-8C79-E90CEFC8B5A1}" type="presOf" srcId="{01949849-6CCF-43E9-A708-2DAA37E89E82}" destId="{363D13E6-E694-4E4F-9AC6-44A2C07FD843}" srcOrd="0" destOrd="0" presId="urn:microsoft.com/office/officeart/2005/8/layout/cycle1"/>
    <dgm:cxn modelId="{400D38B1-1833-4CD9-8662-0CB0722DEA0E}" type="presOf" srcId="{B3F3195B-145C-4117-81EA-376A2CB0C8FF}" destId="{7C063609-FA53-4DB8-BAAC-57B2CD92AD4C}" srcOrd="0" destOrd="0" presId="urn:microsoft.com/office/officeart/2005/8/layout/cycle1"/>
    <dgm:cxn modelId="{1FFFD2E5-AE1E-44EE-8913-AF2F3EB213AE}" srcId="{C0F5FF93-7CE6-48D1-BD1F-176FF3EE530C}" destId="{4A373A09-C4D7-4AAF-B949-B378B0F600F9}" srcOrd="3" destOrd="0" parTransId="{3EE3BFD0-7FFC-4FEC-B309-847A00CAFC2E}" sibTransId="{01949849-6CCF-43E9-A708-2DAA37E89E82}"/>
    <dgm:cxn modelId="{AB2F70ED-B627-45D9-96EB-8156921765E2}" srcId="{C0F5FF93-7CE6-48D1-BD1F-176FF3EE530C}" destId="{5AB9F38A-2AD3-4F42-830F-1D43D983AA74}" srcOrd="2" destOrd="0" parTransId="{C401A50C-4BD9-45A9-BEA4-6BEDD4C949D8}" sibTransId="{8060C06D-DBAB-46F8-ADCB-BA5DC8FB7F35}"/>
    <dgm:cxn modelId="{F9E1E7F3-DBFD-4D8E-90EF-57EA1D1C91F1}" type="presOf" srcId="{5AB9F38A-2AD3-4F42-830F-1D43D983AA74}" destId="{11BDE928-22BF-4C82-847D-0C46DBB06E08}" srcOrd="0" destOrd="0" presId="urn:microsoft.com/office/officeart/2005/8/layout/cycle1"/>
    <dgm:cxn modelId="{AC36A0FE-1D50-4ACB-86CD-510606B42D72}" type="presOf" srcId="{48970CA5-5220-4937-809F-F63CEC62C1CE}" destId="{234A06C4-51FD-41C7-B55D-5C7666C18008}" srcOrd="0" destOrd="0" presId="urn:microsoft.com/office/officeart/2005/8/layout/cycle1"/>
    <dgm:cxn modelId="{118DD9CE-A939-45C5-AC75-9EB8ECB9DB1D}" type="presParOf" srcId="{A0F4F6EC-0A6A-4714-AC67-0E574249DB91}" destId="{1C2C9A99-FD67-461D-A9E8-23A6EEE2E8F4}" srcOrd="0" destOrd="0" presId="urn:microsoft.com/office/officeart/2005/8/layout/cycle1"/>
    <dgm:cxn modelId="{4AC4320D-E203-446B-82CB-324BA0A38AAE}" type="presParOf" srcId="{A0F4F6EC-0A6A-4714-AC67-0E574249DB91}" destId="{EAEC073E-CEE0-4CC2-BC98-B8FF13092616}" srcOrd="1" destOrd="0" presId="urn:microsoft.com/office/officeart/2005/8/layout/cycle1"/>
    <dgm:cxn modelId="{649950FA-8A5D-4C2E-8781-5E6A29D7150D}" type="presParOf" srcId="{A0F4F6EC-0A6A-4714-AC67-0E574249DB91}" destId="{F1FF5D2E-0201-48EF-8A5D-0103441844B1}" srcOrd="2" destOrd="0" presId="urn:microsoft.com/office/officeart/2005/8/layout/cycle1"/>
    <dgm:cxn modelId="{89FC6C44-052E-4B5E-A4DD-5677E066627D}" type="presParOf" srcId="{A0F4F6EC-0A6A-4714-AC67-0E574249DB91}" destId="{21576637-18A8-4D09-BD87-CA4BC3D2E1B5}" srcOrd="3" destOrd="0" presId="urn:microsoft.com/office/officeart/2005/8/layout/cycle1"/>
    <dgm:cxn modelId="{A3BD76B3-1CF3-4FB5-968B-D8EA574DB7DC}" type="presParOf" srcId="{A0F4F6EC-0A6A-4714-AC67-0E574249DB91}" destId="{A85670A9-E628-44AE-8742-3252EDE720E2}" srcOrd="4" destOrd="0" presId="urn:microsoft.com/office/officeart/2005/8/layout/cycle1"/>
    <dgm:cxn modelId="{6DCD23C0-9FFC-48E9-97F8-A4CF7C3D039D}" type="presParOf" srcId="{A0F4F6EC-0A6A-4714-AC67-0E574249DB91}" destId="{A96A7E3F-AA28-4445-B62F-8C241B384948}" srcOrd="5" destOrd="0" presId="urn:microsoft.com/office/officeart/2005/8/layout/cycle1"/>
    <dgm:cxn modelId="{8D29BB12-E1BF-4A69-9E37-6507C348CAEF}" type="presParOf" srcId="{A0F4F6EC-0A6A-4714-AC67-0E574249DB91}" destId="{7B66B156-8C83-44BC-AB72-109DE1DEFF48}" srcOrd="6" destOrd="0" presId="urn:microsoft.com/office/officeart/2005/8/layout/cycle1"/>
    <dgm:cxn modelId="{329EB933-924A-442C-8B6D-27289D44287A}" type="presParOf" srcId="{A0F4F6EC-0A6A-4714-AC67-0E574249DB91}" destId="{11BDE928-22BF-4C82-847D-0C46DBB06E08}" srcOrd="7" destOrd="0" presId="urn:microsoft.com/office/officeart/2005/8/layout/cycle1"/>
    <dgm:cxn modelId="{DF2C2FF1-AB86-4F04-AE52-12EC8EFE2696}" type="presParOf" srcId="{A0F4F6EC-0A6A-4714-AC67-0E574249DB91}" destId="{70F12233-EFCA-4A70-8E21-F933820017B5}" srcOrd="8" destOrd="0" presId="urn:microsoft.com/office/officeart/2005/8/layout/cycle1"/>
    <dgm:cxn modelId="{79F1C2A3-A73A-4362-B056-98C2EB2D7BED}" type="presParOf" srcId="{A0F4F6EC-0A6A-4714-AC67-0E574249DB91}" destId="{9B6468E7-B618-4AC1-9860-9B0A2B569611}" srcOrd="9" destOrd="0" presId="urn:microsoft.com/office/officeart/2005/8/layout/cycle1"/>
    <dgm:cxn modelId="{EB624A98-E9BE-44D8-9A8B-8D6F905EC3AC}" type="presParOf" srcId="{A0F4F6EC-0A6A-4714-AC67-0E574249DB91}" destId="{DD38D955-D044-4A09-95DD-006CA8498696}" srcOrd="10" destOrd="0" presId="urn:microsoft.com/office/officeart/2005/8/layout/cycle1"/>
    <dgm:cxn modelId="{D85FBADD-CF0D-45FB-8AA9-BC3FB3BA35BB}" type="presParOf" srcId="{A0F4F6EC-0A6A-4714-AC67-0E574249DB91}" destId="{363D13E6-E694-4E4F-9AC6-44A2C07FD843}" srcOrd="11" destOrd="0" presId="urn:microsoft.com/office/officeart/2005/8/layout/cycle1"/>
    <dgm:cxn modelId="{4911A8CD-C166-4FE3-927C-2C8C2CA23587}" type="presParOf" srcId="{A0F4F6EC-0A6A-4714-AC67-0E574249DB91}" destId="{C427AC9D-4ADE-4B13-8C05-AB2132DEEA92}" srcOrd="12" destOrd="0" presId="urn:microsoft.com/office/officeart/2005/8/layout/cycle1"/>
    <dgm:cxn modelId="{E642CD60-77B2-4DAD-B458-A1C2F84EE09B}" type="presParOf" srcId="{A0F4F6EC-0A6A-4714-AC67-0E574249DB91}" destId="{7C063609-FA53-4DB8-BAAC-57B2CD92AD4C}" srcOrd="13" destOrd="0" presId="urn:microsoft.com/office/officeart/2005/8/layout/cycle1"/>
    <dgm:cxn modelId="{0E832467-119B-406D-90B6-B33B2D14DBDF}" type="presParOf" srcId="{A0F4F6EC-0A6A-4714-AC67-0E574249DB91}" destId="{234A06C4-51FD-41C7-B55D-5C7666C18008}"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EC073E-CEE0-4CC2-BC98-B8FF13092616}">
      <dsp:nvSpPr>
        <dsp:cNvPr id="0" name=""/>
        <dsp:cNvSpPr/>
      </dsp:nvSpPr>
      <dsp:spPr>
        <a:xfrm>
          <a:off x="5077066" y="37643"/>
          <a:ext cx="1292907" cy="12929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l-GR" sz="900" kern="1200"/>
            <a:t>Η ΠΟΛΙΤΙΚΗ ΦΙΛΟΣΟΦΙΑ ΕΞΕΤΑΖΕΙ ΤΟΥΣ ΔΙΑΦΟΡΕΤΙΚΟΥΣ ΠΙΘΑΝΟΥΣ ΜΗΧΑΝΙΣΜΟΥΣ Της ΚΥΡΙΑΡΧΙΑΣ</a:t>
          </a:r>
          <a:endParaRPr lang="en-US" sz="900" kern="1200"/>
        </a:p>
      </dsp:txBody>
      <dsp:txXfrm>
        <a:off x="5077066" y="37643"/>
        <a:ext cx="1292907" cy="1292907"/>
      </dsp:txXfrm>
    </dsp:sp>
    <dsp:sp modelId="{F1FF5D2E-0201-48EF-8A5D-0103441844B1}">
      <dsp:nvSpPr>
        <dsp:cNvPr id="0" name=""/>
        <dsp:cNvSpPr/>
      </dsp:nvSpPr>
      <dsp:spPr>
        <a:xfrm>
          <a:off x="2031032" y="-318"/>
          <a:ext cx="4853335" cy="4853335"/>
        </a:xfrm>
        <a:prstGeom prst="circularArrow">
          <a:avLst>
            <a:gd name="adj1" fmla="val 5195"/>
            <a:gd name="adj2" fmla="val 335516"/>
            <a:gd name="adj3" fmla="val 21294858"/>
            <a:gd name="adj4" fmla="val 19764823"/>
            <a:gd name="adj5" fmla="val 606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5670A9-E628-44AE-8742-3252EDE720E2}">
      <dsp:nvSpPr>
        <dsp:cNvPr id="0" name=""/>
        <dsp:cNvSpPr/>
      </dsp:nvSpPr>
      <dsp:spPr>
        <a:xfrm>
          <a:off x="5859385" y="2445376"/>
          <a:ext cx="1292907" cy="12929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l-GR" sz="900" kern="1200"/>
            <a:t>Η ΔΟΜΗ ΤΟΥ ΚΡΑΤΟΥΣ ΔΙΑΜΟΡΦΩΘΗΚΕ ΑΠΌ ΤΟΝ 16</a:t>
          </a:r>
          <a:r>
            <a:rPr lang="el-GR" sz="900" kern="1200" baseline="30000"/>
            <a:t>Ο</a:t>
          </a:r>
          <a:r>
            <a:rPr lang="el-GR" sz="900" kern="1200"/>
            <a:t> ΑΙΩΝΑ: ΣΥΝΟΛΟ ΘΕΣΜΩΝ ΚΑΙ ΔΙΟΙΚΗΤΙΚΩΝ ΜΗΧΑΝΙΣΜΩΝ ΠΟΥ ΔΙΑΘΕΤΟΥΝ ΜΙΑ ΚΥΡΙΑΡΧΗ ΕΞΟΥΣΙΑΕΠΙ ΤΗΣ ΚΟΙΝΩΝΙΑΣ ΚΑΙ ΕΠΙ ΤΩΝ ΜΕΛΩΝ ΤΗΣ</a:t>
          </a:r>
          <a:endParaRPr lang="en-US" sz="900" kern="1200"/>
        </a:p>
      </dsp:txBody>
      <dsp:txXfrm>
        <a:off x="5859385" y="2445376"/>
        <a:ext cx="1292907" cy="1292907"/>
      </dsp:txXfrm>
    </dsp:sp>
    <dsp:sp modelId="{A96A7E3F-AA28-4445-B62F-8C241B384948}">
      <dsp:nvSpPr>
        <dsp:cNvPr id="0" name=""/>
        <dsp:cNvSpPr/>
      </dsp:nvSpPr>
      <dsp:spPr>
        <a:xfrm>
          <a:off x="2031032" y="-318"/>
          <a:ext cx="4853335" cy="4853335"/>
        </a:xfrm>
        <a:prstGeom prst="circularArrow">
          <a:avLst>
            <a:gd name="adj1" fmla="val 5195"/>
            <a:gd name="adj2" fmla="val 335516"/>
            <a:gd name="adj3" fmla="val 4016373"/>
            <a:gd name="adj4" fmla="val 2251895"/>
            <a:gd name="adj5" fmla="val 606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BDE928-22BF-4C82-847D-0C46DBB06E08}">
      <dsp:nvSpPr>
        <dsp:cNvPr id="0" name=""/>
        <dsp:cNvSpPr/>
      </dsp:nvSpPr>
      <dsp:spPr>
        <a:xfrm>
          <a:off x="3811246" y="3933436"/>
          <a:ext cx="1292907" cy="12929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l-GR" sz="900" kern="1200"/>
            <a:t>ΤΟ ΚΡΑΤΟΣ ΔΙΑΚΡΙΝΕΤΑΙ ΑΠΌ ΤΗΝ ΚΟΙΝΩΝΙΑ: ΠΡΟΤΑΣΣΕΙ ΤΟ ΓΕΝΙΚΟ ΚΑΛΟ ΣΕ ΣΧΕΣΗ ΜΕ ΤΑ ΕΠΙΜΕΡΟΥΣ ΣΥΜΦΕΡΟΝΤΑ</a:t>
          </a:r>
          <a:endParaRPr lang="en-US" sz="900" kern="1200"/>
        </a:p>
      </dsp:txBody>
      <dsp:txXfrm>
        <a:off x="3811246" y="3933436"/>
        <a:ext cx="1292907" cy="1292907"/>
      </dsp:txXfrm>
    </dsp:sp>
    <dsp:sp modelId="{70F12233-EFCA-4A70-8E21-F933820017B5}">
      <dsp:nvSpPr>
        <dsp:cNvPr id="0" name=""/>
        <dsp:cNvSpPr/>
      </dsp:nvSpPr>
      <dsp:spPr>
        <a:xfrm>
          <a:off x="2031032" y="-318"/>
          <a:ext cx="4853335" cy="4853335"/>
        </a:xfrm>
        <a:prstGeom prst="circularArrow">
          <a:avLst>
            <a:gd name="adj1" fmla="val 5195"/>
            <a:gd name="adj2" fmla="val 335516"/>
            <a:gd name="adj3" fmla="val 8212589"/>
            <a:gd name="adj4" fmla="val 6448111"/>
            <a:gd name="adj5" fmla="val 606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38D955-D044-4A09-95DD-006CA8498696}">
      <dsp:nvSpPr>
        <dsp:cNvPr id="0" name=""/>
        <dsp:cNvSpPr/>
      </dsp:nvSpPr>
      <dsp:spPr>
        <a:xfrm>
          <a:off x="1763106" y="2445376"/>
          <a:ext cx="1292907" cy="12929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l-GR" sz="900" kern="1200"/>
            <a:t>ΕΞΑΣΦΑΛΙΣΗ ΣΥΝΟΧΗΣ: ΝΟΜΟΘΕΤΙΚΗ, ΕΚΤΕΛΕΣΤΙΚΗ, ΔΙΚΑΣΤΙΚΗ ΕΞΟΥΣΙΑ</a:t>
          </a:r>
          <a:endParaRPr lang="en-US" sz="900" kern="1200"/>
        </a:p>
      </dsp:txBody>
      <dsp:txXfrm>
        <a:off x="1763106" y="2445376"/>
        <a:ext cx="1292907" cy="1292907"/>
      </dsp:txXfrm>
    </dsp:sp>
    <dsp:sp modelId="{363D13E6-E694-4E4F-9AC6-44A2C07FD843}">
      <dsp:nvSpPr>
        <dsp:cNvPr id="0" name=""/>
        <dsp:cNvSpPr/>
      </dsp:nvSpPr>
      <dsp:spPr>
        <a:xfrm>
          <a:off x="2031032" y="-318"/>
          <a:ext cx="4853335" cy="4853335"/>
        </a:xfrm>
        <a:prstGeom prst="circularArrow">
          <a:avLst>
            <a:gd name="adj1" fmla="val 5195"/>
            <a:gd name="adj2" fmla="val 335516"/>
            <a:gd name="adj3" fmla="val 12299661"/>
            <a:gd name="adj4" fmla="val 10769626"/>
            <a:gd name="adj5" fmla="val 606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063609-FA53-4DB8-BAAC-57B2CD92AD4C}">
      <dsp:nvSpPr>
        <dsp:cNvPr id="0" name=""/>
        <dsp:cNvSpPr/>
      </dsp:nvSpPr>
      <dsp:spPr>
        <a:xfrm>
          <a:off x="2545426" y="37643"/>
          <a:ext cx="1292907" cy="12929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l-GR" sz="900" kern="1200"/>
            <a:t>Η ΣΧΕΣΗ ΜΑΣ ΜΕ ΤΟ ΚΡΑΤΟΣ ΕΓΓΡΑΦΕΤΑΙ ΣΤΟ ΚΕΝΤΡΟ ΤΗΣ ΖΩΗΣ ΜΑΣ: ΖΩΗ ‘ΠΟΛΙΤΙΚΗ’</a:t>
          </a:r>
          <a:endParaRPr lang="en-US" sz="900" kern="1200"/>
        </a:p>
      </dsp:txBody>
      <dsp:txXfrm>
        <a:off x="2545426" y="37643"/>
        <a:ext cx="1292907" cy="1292907"/>
      </dsp:txXfrm>
    </dsp:sp>
    <dsp:sp modelId="{234A06C4-51FD-41C7-B55D-5C7666C18008}">
      <dsp:nvSpPr>
        <dsp:cNvPr id="0" name=""/>
        <dsp:cNvSpPr/>
      </dsp:nvSpPr>
      <dsp:spPr>
        <a:xfrm>
          <a:off x="2031032" y="-318"/>
          <a:ext cx="4853335" cy="4853335"/>
        </a:xfrm>
        <a:prstGeom prst="circularArrow">
          <a:avLst>
            <a:gd name="adj1" fmla="val 5195"/>
            <a:gd name="adj2" fmla="val 335516"/>
            <a:gd name="adj3" fmla="val 16867356"/>
            <a:gd name="adj4" fmla="val 15197128"/>
            <a:gd name="adj5" fmla="val 606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2/21/2021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2/21/2021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2/21/2021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2/21/2021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2/21/2021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2/21/2021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2/21/2021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7ABABA7-0420-4200-9B65-1C1967CE93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795735"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6F1E992-B14A-4FD5-8E41-E19C83492C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bg2"/>
          </a:solidFill>
        </p:grpSpPr>
        <p:sp>
          <p:nvSpPr>
            <p:cNvPr id="11" name="Freeform 27">
              <a:extLst>
                <a:ext uri="{FF2B5EF4-FFF2-40B4-BE49-F238E27FC236}">
                  <a16:creationId xmlns:a16="http://schemas.microsoft.com/office/drawing/2014/main" id="{69C544B6-3EB8-40C0-BBA0-D6825A3399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a:extLst>
                <a:ext uri="{FF2B5EF4-FFF2-40B4-BE49-F238E27FC236}">
                  <a16:creationId xmlns:a16="http://schemas.microsoft.com/office/drawing/2014/main" id="{008ED5F3-C2B0-4C4B-864A-381723C875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a:extLst>
                <a:ext uri="{FF2B5EF4-FFF2-40B4-BE49-F238E27FC236}">
                  <a16:creationId xmlns:a16="http://schemas.microsoft.com/office/drawing/2014/main" id="{23CC4B0B-BFBC-4B5D-87E1-9E6415263B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a:extLst>
                <a:ext uri="{FF2B5EF4-FFF2-40B4-BE49-F238E27FC236}">
                  <a16:creationId xmlns:a16="http://schemas.microsoft.com/office/drawing/2014/main" id="{C346C5BB-C560-432B-B712-CC4188B6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a:extLst>
                <a:ext uri="{FF2B5EF4-FFF2-40B4-BE49-F238E27FC236}">
                  <a16:creationId xmlns:a16="http://schemas.microsoft.com/office/drawing/2014/main" id="{A5D527C1-B6DA-42CF-8499-7561AF3C1C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a:extLst>
                <a:ext uri="{FF2B5EF4-FFF2-40B4-BE49-F238E27FC236}">
                  <a16:creationId xmlns:a16="http://schemas.microsoft.com/office/drawing/2014/main" id="{79811171-A408-48D1-B498-29EEB218D8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a:extLst>
                <a:ext uri="{FF2B5EF4-FFF2-40B4-BE49-F238E27FC236}">
                  <a16:creationId xmlns:a16="http://schemas.microsoft.com/office/drawing/2014/main" id="{CAB35AA3-C384-40C1-972D-E9CF2ECEB0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a:extLst>
                <a:ext uri="{FF2B5EF4-FFF2-40B4-BE49-F238E27FC236}">
                  <a16:creationId xmlns:a16="http://schemas.microsoft.com/office/drawing/2014/main" id="{F1FB2FB4-BDB4-49C0-B229-C44C3A652A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a:extLst>
                <a:ext uri="{FF2B5EF4-FFF2-40B4-BE49-F238E27FC236}">
                  <a16:creationId xmlns:a16="http://schemas.microsoft.com/office/drawing/2014/main" id="{911B13BF-C299-4EDA-AC49-B43C6E01B0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a:extLst>
                <a:ext uri="{FF2B5EF4-FFF2-40B4-BE49-F238E27FC236}">
                  <a16:creationId xmlns:a16="http://schemas.microsoft.com/office/drawing/2014/main" id="{46744126-7C1B-4B5B-BBB2-8F25CE5573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a:extLst>
                <a:ext uri="{FF2B5EF4-FFF2-40B4-BE49-F238E27FC236}">
                  <a16:creationId xmlns:a16="http://schemas.microsoft.com/office/drawing/2014/main" id="{5DCDFB75-55EC-4221-A026-2DF2C8ACB4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a:extLst>
                <a:ext uri="{FF2B5EF4-FFF2-40B4-BE49-F238E27FC236}">
                  <a16:creationId xmlns:a16="http://schemas.microsoft.com/office/drawing/2014/main" id="{F9DB045F-5C45-45BF-AFCB-2EA8DE1445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24" name="Freeform 11">
            <a:extLst>
              <a:ext uri="{FF2B5EF4-FFF2-40B4-BE49-F238E27FC236}">
                <a16:creationId xmlns:a16="http://schemas.microsoft.com/office/drawing/2014/main" id="{1E86F813-D67B-409D-AA77-FA8878C28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26" name="Rectangle 25">
            <a:extLst>
              <a:ext uri="{FF2B5EF4-FFF2-40B4-BE49-F238E27FC236}">
                <a16:creationId xmlns:a16="http://schemas.microsoft.com/office/drawing/2014/main" id="{1F0BB6E0-44F4-4938-8070-5992040B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B717A0CE-638C-41B4-BECB-474F3574C121}"/>
              </a:ext>
            </a:extLst>
          </p:cNvPr>
          <p:cNvSpPr>
            <a:spLocks noGrp="1"/>
          </p:cNvSpPr>
          <p:nvPr>
            <p:ph type="ctrTitle"/>
          </p:nvPr>
        </p:nvSpPr>
        <p:spPr>
          <a:xfrm>
            <a:off x="5618969" y="804335"/>
            <a:ext cx="5768697" cy="5249332"/>
          </a:xfrm>
        </p:spPr>
        <p:txBody>
          <a:bodyPr anchor="ctr">
            <a:normAutofit/>
          </a:bodyPr>
          <a:lstStyle/>
          <a:p>
            <a:r>
              <a:rPr lang="el-GR">
                <a:solidFill>
                  <a:schemeClr val="tx1"/>
                </a:solidFill>
              </a:rPr>
              <a:t>Η ΠΟΛΙΤΙΚΗ</a:t>
            </a:r>
          </a:p>
        </p:txBody>
      </p:sp>
      <p:sp>
        <p:nvSpPr>
          <p:cNvPr id="3" name="Υπότιτλος 2">
            <a:extLst>
              <a:ext uri="{FF2B5EF4-FFF2-40B4-BE49-F238E27FC236}">
                <a16:creationId xmlns:a16="http://schemas.microsoft.com/office/drawing/2014/main" id="{C6D62821-262D-4633-87C8-5413DCC30967}"/>
              </a:ext>
            </a:extLst>
          </p:cNvPr>
          <p:cNvSpPr>
            <a:spLocks noGrp="1"/>
          </p:cNvSpPr>
          <p:nvPr>
            <p:ph type="subTitle" idx="1"/>
          </p:nvPr>
        </p:nvSpPr>
        <p:spPr>
          <a:xfrm>
            <a:off x="1098035" y="804334"/>
            <a:ext cx="3348069" cy="5249332"/>
          </a:xfrm>
        </p:spPr>
        <p:txBody>
          <a:bodyPr anchor="ctr">
            <a:normAutofit/>
          </a:bodyPr>
          <a:lstStyle/>
          <a:p>
            <a:pPr algn="r"/>
            <a:r>
              <a:rPr lang="el-GR">
                <a:solidFill>
                  <a:schemeClr val="tx1"/>
                </a:solidFill>
              </a:rPr>
              <a:t>ΕΝΑ ΚΡΑΤΟΣ ΕΊΝΑΙ Η ΣΥΓΚΕΝΤΡΩΣΗ ΜΙΑΣ ΠΟΛΛΑΠΛΟΤΗΤΑΣ ΑΝΘΡΩΠΩΝ ΥΠΟ ΝΟΜΙΚΟΥΣ ΚΑΝΟΝΕΣ												ΚΑΝΤ</a:t>
            </a:r>
          </a:p>
        </p:txBody>
      </p:sp>
    </p:spTree>
    <p:extLst>
      <p:ext uri="{BB962C8B-B14F-4D97-AF65-F5344CB8AC3E}">
        <p14:creationId xmlns:p14="http://schemas.microsoft.com/office/powerpoint/2010/main" val="128399546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1DC842-D9BC-4EE6-8A0D-81CF0B01DF12}"/>
              </a:ext>
            </a:extLst>
          </p:cNvPr>
          <p:cNvSpPr>
            <a:spLocks noGrp="1"/>
          </p:cNvSpPr>
          <p:nvPr>
            <p:ph type="title"/>
          </p:nvPr>
        </p:nvSpPr>
        <p:spPr/>
        <p:txBody>
          <a:bodyPr/>
          <a:lstStyle/>
          <a:p>
            <a:r>
              <a:rPr lang="el-GR" dirty="0"/>
              <a:t>ΝΑ ΥΠΕΡΒΟΥΜΕ ΤΟ ΕΘΝΟΣ-ΚΡΑΤΟΣ;</a:t>
            </a:r>
          </a:p>
        </p:txBody>
      </p:sp>
      <p:sp>
        <p:nvSpPr>
          <p:cNvPr id="3" name="Θέση περιεχομένου 2">
            <a:extLst>
              <a:ext uri="{FF2B5EF4-FFF2-40B4-BE49-F238E27FC236}">
                <a16:creationId xmlns:a16="http://schemas.microsoft.com/office/drawing/2014/main" id="{C2ED5ACB-DBE5-4585-9F44-2B3159E7195B}"/>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1891370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9A3547-A07F-4FBB-AEED-81B5185E93E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ED434348-A976-4F0A-8BD1-63B52EDFFDF7}"/>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1389712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Θέση περιεχομένου 2">
            <a:extLst>
              <a:ext uri="{FF2B5EF4-FFF2-40B4-BE49-F238E27FC236}">
                <a16:creationId xmlns:a16="http://schemas.microsoft.com/office/drawing/2014/main" id="{C369BB30-E27C-4C9C-B40E-30EA9907CB5C}"/>
              </a:ext>
            </a:extLst>
          </p:cNvPr>
          <p:cNvGraphicFramePr>
            <a:graphicFrameLocks noGrp="1"/>
          </p:cNvGraphicFramePr>
          <p:nvPr>
            <p:ph idx="1"/>
          </p:nvPr>
        </p:nvGraphicFramePr>
        <p:xfrm>
          <a:off x="2589212" y="683581"/>
          <a:ext cx="8915400" cy="52276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7762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C0FD06BE-44B6-431F-9104-0D1D91013AE7}"/>
              </a:ext>
            </a:extLst>
          </p:cNvPr>
          <p:cNvSpPr>
            <a:spLocks noGrp="1"/>
          </p:cNvSpPr>
          <p:nvPr>
            <p:ph type="title"/>
          </p:nvPr>
        </p:nvSpPr>
        <p:spPr>
          <a:xfrm>
            <a:off x="3373062" y="624110"/>
            <a:ext cx="8131550" cy="1280890"/>
          </a:xfrm>
        </p:spPr>
        <p:txBody>
          <a:bodyPr>
            <a:normAutofit/>
          </a:bodyPr>
          <a:lstStyle/>
          <a:p>
            <a:r>
              <a:rPr lang="el-GR" dirty="0"/>
              <a:t>ΕΡΩΤΗΜΑΤΑ</a:t>
            </a:r>
          </a:p>
        </p:txBody>
      </p:sp>
      <p:sp>
        <p:nvSpPr>
          <p:cNvPr id="10" name="Rectangle 9">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4"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oup 25">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7"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Θέση περιεχομένου 2">
            <a:extLst>
              <a:ext uri="{FF2B5EF4-FFF2-40B4-BE49-F238E27FC236}">
                <a16:creationId xmlns:a16="http://schemas.microsoft.com/office/drawing/2014/main" id="{1B7F6C1C-96FB-4D56-A1D6-01D3EEFB1C03}"/>
              </a:ext>
            </a:extLst>
          </p:cNvPr>
          <p:cNvSpPr>
            <a:spLocks noGrp="1"/>
          </p:cNvSpPr>
          <p:nvPr>
            <p:ph idx="1"/>
          </p:nvPr>
        </p:nvSpPr>
        <p:spPr>
          <a:xfrm>
            <a:off x="3373062" y="2133600"/>
            <a:ext cx="8131550" cy="3777622"/>
          </a:xfrm>
        </p:spPr>
        <p:txBody>
          <a:bodyPr>
            <a:normAutofit/>
          </a:bodyPr>
          <a:lstStyle/>
          <a:p>
            <a:r>
              <a:rPr lang="el-GR" dirty="0"/>
              <a:t>Μέχρι πού να αναπτυχθεί και να επεκταθεί το κράτος για να επιτελεί τα καθήκοντά του έναντι της κοινωνίας;</a:t>
            </a:r>
          </a:p>
          <a:p>
            <a:r>
              <a:rPr lang="el-GR" dirty="0"/>
              <a:t>Όταν το κράτος είναι πολύ αδύναμο;</a:t>
            </a:r>
          </a:p>
          <a:p>
            <a:r>
              <a:rPr lang="el-GR" dirty="0"/>
              <a:t>Όταν το κράτος είναι ισχυρό;</a:t>
            </a:r>
          </a:p>
          <a:p>
            <a:r>
              <a:rPr lang="el-GR" dirty="0"/>
              <a:t>Αίρεται η αποτελεσματικότητα του κράτους;</a:t>
            </a:r>
          </a:p>
          <a:p>
            <a:r>
              <a:rPr lang="el-GR" dirty="0"/>
              <a:t>Αίρονται οι κάθε είδους ελευθερίες;</a:t>
            </a:r>
          </a:p>
          <a:p>
            <a:r>
              <a:rPr lang="el-GR" dirty="0"/>
              <a:t>Μπορούμε να υπερβούμε το έθνος-κράτος σήμερα;</a:t>
            </a:r>
          </a:p>
        </p:txBody>
      </p:sp>
    </p:spTree>
    <p:extLst>
      <p:ext uri="{BB962C8B-B14F-4D97-AF65-F5344CB8AC3E}">
        <p14:creationId xmlns:p14="http://schemas.microsoft.com/office/powerpoint/2010/main" val="1863555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46F010-D160-4609-8979-FFD8C1EA6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ACAFF3E0-ED56-42B7-879C-6C75B2A40667}"/>
              </a:ext>
            </a:extLst>
          </p:cNvPr>
          <p:cNvSpPr>
            <a:spLocks noGrp="1"/>
          </p:cNvSpPr>
          <p:nvPr>
            <p:ph type="title"/>
          </p:nvPr>
        </p:nvSpPr>
        <p:spPr>
          <a:xfrm>
            <a:off x="3373062" y="624110"/>
            <a:ext cx="8131550" cy="1280890"/>
          </a:xfrm>
        </p:spPr>
        <p:txBody>
          <a:bodyPr>
            <a:normAutofit/>
          </a:bodyPr>
          <a:lstStyle/>
          <a:p>
            <a:r>
              <a:rPr lang="el-GR" sz="3300"/>
              <a:t>ΤΟ ΝΕΩΤΕΡΙΚΟ ΔΙΛΗΜΜΑ: ΦΙΛΕΛΕΥΘΕΡΟ Η΄ ΑΠΟΛΥΤΟ ΚΡΑΤΟΣ;</a:t>
            </a:r>
          </a:p>
        </p:txBody>
      </p:sp>
      <p:sp>
        <p:nvSpPr>
          <p:cNvPr id="10" name="Rectangle 9">
            <a:extLst>
              <a:ext uri="{FF2B5EF4-FFF2-40B4-BE49-F238E27FC236}">
                <a16:creationId xmlns:a16="http://schemas.microsoft.com/office/drawing/2014/main" id="{81B8C4F6-C3AC-4C94-8EC7-E4F7B7E9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0B789310-9859-4942-98C8-3D2F12AAAE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FE9E5460-2AA9-4786-B69C-23DBEF356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4" name="Freeform 12">
              <a:extLst>
                <a:ext uri="{FF2B5EF4-FFF2-40B4-BE49-F238E27FC236}">
                  <a16:creationId xmlns:a16="http://schemas.microsoft.com/office/drawing/2014/main" id="{E344A2AF-3860-4427-B13E-98021C17AB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DDBDD44E-1DC0-48AB-8FEC-E098D9197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3151FF3E-5E3F-4D82-A684-0003BACEA8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C6CBF27E-7F0C-4489-95A7-82DE1C0460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233BE304-221E-425E-A484-4B2E5F405B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10D5734E-EAEA-4A08-86A9-39BD5563E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4D47FE86-98D1-4E35-86E4-16E9A19A64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F00661F9-B224-4DB1-8EFB-ABF9402BD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679DCB4E-8D36-4B7A-AF0C-8399F113A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Freeform 21">
              <a:extLst>
                <a:ext uri="{FF2B5EF4-FFF2-40B4-BE49-F238E27FC236}">
                  <a16:creationId xmlns:a16="http://schemas.microsoft.com/office/drawing/2014/main" id="{4FAD51F6-D24C-4FD6-BEAE-41F0E5A825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Freeform 22">
              <a:extLst>
                <a:ext uri="{FF2B5EF4-FFF2-40B4-BE49-F238E27FC236}">
                  <a16:creationId xmlns:a16="http://schemas.microsoft.com/office/drawing/2014/main" id="{87AC773F-6D31-458A-9DD7-76566C8A9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oup 25">
            <a:extLst>
              <a:ext uri="{FF2B5EF4-FFF2-40B4-BE49-F238E27FC236}">
                <a16:creationId xmlns:a16="http://schemas.microsoft.com/office/drawing/2014/main" id="{6F1CEC7A-E419-4950-AA57-B00546C29C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7" name="Freeform 27">
              <a:extLst>
                <a:ext uri="{FF2B5EF4-FFF2-40B4-BE49-F238E27FC236}">
                  <a16:creationId xmlns:a16="http://schemas.microsoft.com/office/drawing/2014/main" id="{7AE7DCD1-5235-45E8-B229-15A3E396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C82E58C3-65A5-4079-BF94-E675AA410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reeform 29">
              <a:extLst>
                <a:ext uri="{FF2B5EF4-FFF2-40B4-BE49-F238E27FC236}">
                  <a16:creationId xmlns:a16="http://schemas.microsoft.com/office/drawing/2014/main" id="{7AABE1FA-6DC8-4A47-AC5C-F05B9C111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reeform 30">
              <a:extLst>
                <a:ext uri="{FF2B5EF4-FFF2-40B4-BE49-F238E27FC236}">
                  <a16:creationId xmlns:a16="http://schemas.microsoft.com/office/drawing/2014/main" id="{17BB7298-8900-4C67-B800-BD241F019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reeform 31">
              <a:extLst>
                <a:ext uri="{FF2B5EF4-FFF2-40B4-BE49-F238E27FC236}">
                  <a16:creationId xmlns:a16="http://schemas.microsoft.com/office/drawing/2014/main" id="{EE3442F8-53C2-490C-94EF-E423ECB95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3DBEA916-8B10-493A-8CBF-9B5FA2A4A0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reeform 33">
              <a:extLst>
                <a:ext uri="{FF2B5EF4-FFF2-40B4-BE49-F238E27FC236}">
                  <a16:creationId xmlns:a16="http://schemas.microsoft.com/office/drawing/2014/main" id="{248DB27B-F9EA-4F81-A746-7D57B768E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reeform 34">
              <a:extLst>
                <a:ext uri="{FF2B5EF4-FFF2-40B4-BE49-F238E27FC236}">
                  <a16:creationId xmlns:a16="http://schemas.microsoft.com/office/drawing/2014/main" id="{998E5C90-2A81-4013-AE09-2023B4407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reeform 35">
              <a:extLst>
                <a:ext uri="{FF2B5EF4-FFF2-40B4-BE49-F238E27FC236}">
                  <a16:creationId xmlns:a16="http://schemas.microsoft.com/office/drawing/2014/main" id="{86A8318B-7607-4519-8EEB-C7DD509653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5009FB1B-4865-45DB-8727-F012E3ACA5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5B209B64-3A98-4B1A-857A-2368AFED6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EB3B5D03-7AE3-411C-A820-6844E7D0C6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Freeform 11">
            <a:extLst>
              <a:ext uri="{FF2B5EF4-FFF2-40B4-BE49-F238E27FC236}">
                <a16:creationId xmlns:a16="http://schemas.microsoft.com/office/drawing/2014/main" id="{91328346-8BAD-4616-B50B-5CFDA5648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Θέση περιεχομένου 2">
            <a:extLst>
              <a:ext uri="{FF2B5EF4-FFF2-40B4-BE49-F238E27FC236}">
                <a16:creationId xmlns:a16="http://schemas.microsoft.com/office/drawing/2014/main" id="{FAE05E07-3E0D-48FE-950A-1C1FF5E6FCB2}"/>
              </a:ext>
            </a:extLst>
          </p:cNvPr>
          <p:cNvSpPr>
            <a:spLocks noGrp="1"/>
          </p:cNvSpPr>
          <p:nvPr>
            <p:ph idx="1"/>
          </p:nvPr>
        </p:nvSpPr>
        <p:spPr>
          <a:xfrm>
            <a:off x="3373062" y="2133600"/>
            <a:ext cx="8131550" cy="3777622"/>
          </a:xfrm>
        </p:spPr>
        <p:txBody>
          <a:bodyPr>
            <a:normAutofit/>
          </a:bodyPr>
          <a:lstStyle/>
          <a:p>
            <a:pPr>
              <a:lnSpc>
                <a:spcPct val="90000"/>
              </a:lnSpc>
            </a:pPr>
            <a:r>
              <a:rPr lang="el-GR" dirty="0"/>
              <a:t>ΓΕΝΕΣΗ ΚΡΑΤΟΥΣ:</a:t>
            </a:r>
            <a:r>
              <a:rPr lang="en-US" dirty="0"/>
              <a:t> </a:t>
            </a:r>
            <a:r>
              <a:rPr lang="el-GR" dirty="0"/>
              <a:t>σχέση ανάμεσα στα νεωτερικά υποκείμενα και του προσδιορισμού των συνθηκών εντός των οποίων μπορούν να συνυπάρχουν στον ίδιο κοινωνικό χώρο, ειρηνική συνύπαρξη ανθρώπινων ελευθεριών </a:t>
            </a:r>
            <a:r>
              <a:rPr lang="en-US" dirty="0"/>
              <a:t>(Fichte)</a:t>
            </a:r>
            <a:r>
              <a:rPr lang="el-GR" dirty="0"/>
              <a:t>.</a:t>
            </a:r>
            <a:endParaRPr lang="el-GR"/>
          </a:p>
          <a:p>
            <a:pPr marL="0" indent="0">
              <a:lnSpc>
                <a:spcPct val="90000"/>
              </a:lnSpc>
              <a:buNone/>
            </a:pPr>
            <a:r>
              <a:rPr lang="el-GR" dirty="0"/>
              <a:t>ΠΡΟΣΟΧΗ: ο αμοιβαίος περιορισμός των ελευθεριών οφείλει να προκύπτει από την ελεύθερη απόφαση του καθενός.</a:t>
            </a:r>
            <a:endParaRPr lang="el-GR"/>
          </a:p>
          <a:p>
            <a:pPr marL="0" indent="0">
              <a:lnSpc>
                <a:spcPct val="90000"/>
              </a:lnSpc>
              <a:buNone/>
            </a:pPr>
            <a:r>
              <a:rPr lang="el-GR" u="sng" dirty="0"/>
              <a:t>ΚΑΘΟΣΟΝ</a:t>
            </a:r>
            <a:r>
              <a:rPr lang="el-GR" dirty="0"/>
              <a:t> δεν υποχρεούμαι να υποταχθώ στον νόμο που μου επιβάλλει να σέβομαι την ελευθερία του άλλου, εφόσον εκείνος δεν σέβεται τον ίδιο νόμο, έχω εγώ ο ίδιος σε αυτήν την υπόθεση να θέσω υπό αίρεση την ελευθερία του, ώστε να δράσει ως ο νόμος ορίζει: </a:t>
            </a:r>
            <a:r>
              <a:rPr lang="el-GR" u="sng" dirty="0"/>
              <a:t>δίκαιο εξαναγκασμού</a:t>
            </a:r>
            <a:r>
              <a:rPr lang="el-GR" dirty="0"/>
              <a:t>. Για να μην μετατραπεί σε βία: χρειάζεται ο ισχυρός τρίτος όρος: το κράτος (μονοπώλιο της νόμιμης βίας, </a:t>
            </a:r>
            <a:r>
              <a:rPr lang="en-US" dirty="0"/>
              <a:t>Weber M.)</a:t>
            </a:r>
            <a:endParaRPr lang="el-GR"/>
          </a:p>
          <a:p>
            <a:pPr marL="0" indent="0">
              <a:lnSpc>
                <a:spcPct val="90000"/>
              </a:lnSpc>
              <a:buNone/>
            </a:pPr>
            <a:r>
              <a:rPr lang="el-GR" dirty="0"/>
              <a:t>ΑΥΤΟΝΟΜΙΑ ΤΟΥ ΑΤΟΜΟΥ Η΄ ΑΠΟΡΡΟΦΗΣΗ ΤΟΥ ΑΠΌ ΤΟ ΚΡΑΤΟΣ;</a:t>
            </a:r>
            <a:endParaRPr lang="el-GR"/>
          </a:p>
          <a:p>
            <a:pPr marL="0" indent="0">
              <a:lnSpc>
                <a:spcPct val="90000"/>
              </a:lnSpc>
              <a:buNone/>
            </a:pPr>
            <a:endParaRPr lang="el-GR"/>
          </a:p>
        </p:txBody>
      </p:sp>
    </p:spTree>
    <p:extLst>
      <p:ext uri="{BB962C8B-B14F-4D97-AF65-F5344CB8AC3E}">
        <p14:creationId xmlns:p14="http://schemas.microsoft.com/office/powerpoint/2010/main" val="1231361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CC74FB-55F3-41E9-A949-7858C546D3F3}"/>
              </a:ext>
            </a:extLst>
          </p:cNvPr>
          <p:cNvSpPr>
            <a:spLocks noGrp="1"/>
          </p:cNvSpPr>
          <p:nvPr>
            <p:ph type="title"/>
          </p:nvPr>
        </p:nvSpPr>
        <p:spPr>
          <a:xfrm>
            <a:off x="2592924" y="624110"/>
            <a:ext cx="8911687" cy="698663"/>
          </a:xfrm>
        </p:spPr>
        <p:txBody>
          <a:bodyPr/>
          <a:lstStyle/>
          <a:p>
            <a:r>
              <a:rPr lang="el-GR" dirty="0"/>
              <a:t>ΔΥΟ ΦΙΛΟΣΟΦΙΕΣ ΠΕΡΙ ΚΡΑΤΟΥΣ</a:t>
            </a:r>
          </a:p>
        </p:txBody>
      </p:sp>
      <p:sp>
        <p:nvSpPr>
          <p:cNvPr id="3" name="Θέση κειμένου 2">
            <a:extLst>
              <a:ext uri="{FF2B5EF4-FFF2-40B4-BE49-F238E27FC236}">
                <a16:creationId xmlns:a16="http://schemas.microsoft.com/office/drawing/2014/main" id="{BDBA3A47-8336-42A4-A0D4-D7C3FE85B9A0}"/>
              </a:ext>
            </a:extLst>
          </p:cNvPr>
          <p:cNvSpPr>
            <a:spLocks noGrp="1"/>
          </p:cNvSpPr>
          <p:nvPr>
            <p:ph type="body" idx="1"/>
          </p:nvPr>
        </p:nvSpPr>
        <p:spPr>
          <a:xfrm>
            <a:off x="2939373" y="1138201"/>
            <a:ext cx="3992732" cy="576262"/>
          </a:xfrm>
        </p:spPr>
        <p:txBody>
          <a:bodyPr/>
          <a:lstStyle/>
          <a:p>
            <a:r>
              <a:rPr lang="en-US" dirty="0"/>
              <a:t>LOCKE</a:t>
            </a:r>
            <a:endParaRPr lang="el-GR" dirty="0"/>
          </a:p>
        </p:txBody>
      </p:sp>
      <p:sp>
        <p:nvSpPr>
          <p:cNvPr id="4" name="Θέση περιεχομένου 3">
            <a:extLst>
              <a:ext uri="{FF2B5EF4-FFF2-40B4-BE49-F238E27FC236}">
                <a16:creationId xmlns:a16="http://schemas.microsoft.com/office/drawing/2014/main" id="{CB377F4A-A574-46FC-A0F3-BB5F933194C1}"/>
              </a:ext>
            </a:extLst>
          </p:cNvPr>
          <p:cNvSpPr>
            <a:spLocks noGrp="1"/>
          </p:cNvSpPr>
          <p:nvPr>
            <p:ph sz="half" idx="2"/>
          </p:nvPr>
        </p:nvSpPr>
        <p:spPr>
          <a:xfrm>
            <a:off x="2589212" y="1895780"/>
            <a:ext cx="4342893" cy="4338110"/>
          </a:xfrm>
        </p:spPr>
        <p:txBody>
          <a:bodyPr/>
          <a:lstStyle/>
          <a:p>
            <a:r>
              <a:rPr lang="el-GR" dirty="0"/>
              <a:t>«Πραγματεία περί διακυβέρνησης», 1690: πολιτικός φιλελευθερισμός</a:t>
            </a:r>
          </a:p>
          <a:p>
            <a:pPr marL="0" indent="0">
              <a:buNone/>
            </a:pPr>
            <a:r>
              <a:rPr lang="el-GR" dirty="0"/>
              <a:t>ΜΕΣΩ ΤΟΥ ΚΟΙΝΩΝΙΚΟΥ ΣΥΜΒΟΛΑΙΟΥ ΤΟ ΑΤΟΜΟ ΠΡΟΣΦΕΡΕΙ ΣΤΟ ΚΡΑΤΟΣ ΈΝΑ ΜΕΡΟΣ ΤΩΝ ΦΥΣΙΚΩΝ ΤΟΥ ΔΙΚΑΙΩΜΑΤΩΝ ΕΝΏ ΔΙΑΤΗΡΕΙ ΜΙΑ ΣΦΑΙΡΑ ΑΥΤΟΝΟΜΙΑΣ, ΔΙΑΤΗΡΕΙΤΑΙ ΤΟ ΔΙΚΑΙΩΜΑ ΤΗΣ ΑΝΤΙΣΤΑΣΗΣ, ΟΥΔΕΤΕΡΟΤΗΤΑ ΚΡΑΤΟΥΣ ΓΙΑ ΗΘΙΚΑ ΚΑΙ ΘΡΗΣΚΕΥΤΙΚΑ ΖΗΤΗΜΑΤΑ: αρχή της </a:t>
            </a:r>
            <a:r>
              <a:rPr lang="el-GR" dirty="0" err="1"/>
              <a:t>εκκοσμίκευσης</a:t>
            </a:r>
            <a:r>
              <a:rPr lang="el-GR" dirty="0"/>
              <a:t> με την ανάδυση των δημοκρατικών αξιών και τη ρήξη του Παλαιού Καθεστώτος</a:t>
            </a:r>
          </a:p>
        </p:txBody>
      </p:sp>
      <p:sp>
        <p:nvSpPr>
          <p:cNvPr id="5" name="Θέση κειμένου 4">
            <a:extLst>
              <a:ext uri="{FF2B5EF4-FFF2-40B4-BE49-F238E27FC236}">
                <a16:creationId xmlns:a16="http://schemas.microsoft.com/office/drawing/2014/main" id="{C9E0153F-C228-4A69-B63D-9D1159EC86BE}"/>
              </a:ext>
            </a:extLst>
          </p:cNvPr>
          <p:cNvSpPr>
            <a:spLocks noGrp="1"/>
          </p:cNvSpPr>
          <p:nvPr>
            <p:ph type="body" sz="quarter" idx="3"/>
          </p:nvPr>
        </p:nvSpPr>
        <p:spPr>
          <a:xfrm>
            <a:off x="7506629" y="1197117"/>
            <a:ext cx="3999001" cy="576262"/>
          </a:xfrm>
        </p:spPr>
        <p:txBody>
          <a:bodyPr/>
          <a:lstStyle/>
          <a:p>
            <a:r>
              <a:rPr lang="en-US" dirty="0"/>
              <a:t>HOBBES</a:t>
            </a:r>
            <a:endParaRPr lang="el-GR" dirty="0"/>
          </a:p>
        </p:txBody>
      </p:sp>
      <p:sp>
        <p:nvSpPr>
          <p:cNvPr id="6" name="Θέση περιεχομένου 5">
            <a:extLst>
              <a:ext uri="{FF2B5EF4-FFF2-40B4-BE49-F238E27FC236}">
                <a16:creationId xmlns:a16="http://schemas.microsoft.com/office/drawing/2014/main" id="{5F5F150D-9F29-4CAB-ACDE-FEACB2E1A9B6}"/>
              </a:ext>
            </a:extLst>
          </p:cNvPr>
          <p:cNvSpPr>
            <a:spLocks noGrp="1"/>
          </p:cNvSpPr>
          <p:nvPr>
            <p:ph sz="quarter" idx="4"/>
          </p:nvPr>
        </p:nvSpPr>
        <p:spPr>
          <a:xfrm>
            <a:off x="7166957" y="1895779"/>
            <a:ext cx="4338674" cy="4338109"/>
          </a:xfrm>
        </p:spPr>
        <p:txBody>
          <a:bodyPr/>
          <a:lstStyle/>
          <a:p>
            <a:r>
              <a:rPr lang="el-GR" dirty="0"/>
              <a:t>«Λεβιάθαν», 1651: απολυταρχία</a:t>
            </a:r>
          </a:p>
          <a:p>
            <a:pPr marL="0" indent="0">
              <a:buNone/>
            </a:pPr>
            <a:r>
              <a:rPr lang="el-GR" dirty="0"/>
              <a:t>ΠΑΡΑΔΟΣΙΑΚΟ ΘΕΜΕΛΙΟ: Η ΕΛΕΩ ΘΕΟΥ ΑΠΟΛΥΤΗ ΜΟΝΑΡΧΙΑ (ΙΕΡΑΡΧΙΑ ΑΤΟΜΩΝ).</a:t>
            </a:r>
          </a:p>
          <a:p>
            <a:pPr marL="0" indent="0">
              <a:buNone/>
            </a:pPr>
            <a:r>
              <a:rPr lang="el-GR" dirty="0"/>
              <a:t>ΠΡΟΤΕΙΝΕΙ ΣΥΜΒΟΛΑΙΟ ΟΛΙΚΗΣ ΠΑΡΑΙΤΗΣΗΣ ΤΩΝ ΑΤΟΜΩΝ ΏΣΤΕ: «Ο καθένας παραχωρεί το δικαίωμα που έχει επί όλων των πραγμάτων», «το δικαίωμα όλων μεταβιβάζεται σε έναν και μόνο» «ενόψει της ενότητας και </a:t>
            </a:r>
            <a:r>
              <a:rPr lang="el-GR"/>
              <a:t>της ομόνοιας». </a:t>
            </a:r>
            <a:endParaRPr lang="el-GR" dirty="0"/>
          </a:p>
        </p:txBody>
      </p:sp>
    </p:spTree>
    <p:extLst>
      <p:ext uri="{BB962C8B-B14F-4D97-AF65-F5344CB8AC3E}">
        <p14:creationId xmlns:p14="http://schemas.microsoft.com/office/powerpoint/2010/main" val="1881925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CC2669-2EB3-4F9A-A8F2-041F202FECC5}"/>
              </a:ext>
            </a:extLst>
          </p:cNvPr>
          <p:cNvSpPr>
            <a:spLocks noGrp="1"/>
          </p:cNvSpPr>
          <p:nvPr>
            <p:ph type="title"/>
          </p:nvPr>
        </p:nvSpPr>
        <p:spPr/>
        <p:txBody>
          <a:bodyPr>
            <a:normAutofit/>
          </a:bodyPr>
          <a:lstStyle/>
          <a:p>
            <a:r>
              <a:rPr lang="en-US" dirty="0"/>
              <a:t>HOBBES</a:t>
            </a:r>
            <a:br>
              <a:rPr lang="el-GR" dirty="0"/>
            </a:br>
            <a:r>
              <a:rPr lang="el-GR" dirty="0"/>
              <a:t>ΣΤΟΙΧΕΙΑ ΔΙΚΑΙΟΥ: Η ΑΝΘΡΩΠΙΝΗ ΦΥΣΗ</a:t>
            </a:r>
          </a:p>
        </p:txBody>
      </p:sp>
      <p:sp>
        <p:nvSpPr>
          <p:cNvPr id="3" name="Θέση περιεχομένου 2">
            <a:extLst>
              <a:ext uri="{FF2B5EF4-FFF2-40B4-BE49-F238E27FC236}">
                <a16:creationId xmlns:a16="http://schemas.microsoft.com/office/drawing/2014/main" id="{3D592F73-792D-478E-A49E-FA08ACD8A8B8}"/>
              </a:ext>
            </a:extLst>
          </p:cNvPr>
          <p:cNvSpPr>
            <a:spLocks noGrp="1"/>
          </p:cNvSpPr>
          <p:nvPr>
            <p:ph idx="1"/>
          </p:nvPr>
        </p:nvSpPr>
        <p:spPr/>
        <p:txBody>
          <a:bodyPr/>
          <a:lstStyle/>
          <a:p>
            <a:r>
              <a:rPr lang="el-GR" dirty="0"/>
              <a:t>ΚΕΦΑΛΑΙΟ </a:t>
            </a:r>
            <a:r>
              <a:rPr lang="en-US" dirty="0"/>
              <a:t>XIV</a:t>
            </a:r>
            <a:r>
              <a:rPr lang="el-GR" dirty="0"/>
              <a:t>: ΟΙ ΑΝΘΡΩΠΟΙ ΕΊΝΑΙ ΕΠΙΘΕΤΙΚΟΙ ΑΠΌ ΦΥΣΙΚΟ ΠΑΘΟΣ, Ο,ΤΙ ΔΕΝ ΑΝΤΙΚΕΙΤΑΙ ΣΤΟΝ ΛΟΓΟ ΟΙ ΑΝΘΡΩΠΟΙ ΤΟ ΛΕΝΕ ΔΙΚΑΙΟ.</a:t>
            </a:r>
          </a:p>
          <a:p>
            <a:r>
              <a:rPr lang="el-GR" dirty="0"/>
              <a:t>ΚΕΦΑΛΑΙΟ </a:t>
            </a:r>
            <a:r>
              <a:rPr lang="en-US" dirty="0"/>
              <a:t>XV</a:t>
            </a:r>
            <a:r>
              <a:rPr lang="el-GR" dirty="0"/>
              <a:t>: Ο ΛΟΓΟΣ ΑΝΗΚΕΙ ΣΤΗ ΦΥΣΗ ΤΟΥ ΑΝΘΡΩΠΟΥ, ΟΛΟΙ ΟΙ ΑΝΘΡΩΠΟΙ ΠΑΡΑΙΤΟΥΝΤΑΙ ΕΠΙ ΤΟΥ ΔΙΚΑΙΩΜΑΤΟΣ ΤΟΥΣ ΕΠΙ ΟΛΩΝ ΤΩΝ ΠΡΑΓΜΑΤΩΝ, ΣΥΜΒΟΛΑΙΑ ΒΑΣΕΙ ΥΠΟΛΟΓΙΣΜΟΥ ΑΜΟΙΒΑΙΟΥ ΟΦΕΛΟΥΣ (ΑΡΣΗ ΕΛΕΥΘΕΡΙΑΣ ΔΡΩΝΤΟΣ).</a:t>
            </a:r>
          </a:p>
        </p:txBody>
      </p:sp>
    </p:spTree>
    <p:extLst>
      <p:ext uri="{BB962C8B-B14F-4D97-AF65-F5344CB8AC3E}">
        <p14:creationId xmlns:p14="http://schemas.microsoft.com/office/powerpoint/2010/main" val="1998138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850221-BFAE-40B8-86D8-8095175EDF6C}"/>
              </a:ext>
            </a:extLst>
          </p:cNvPr>
          <p:cNvSpPr>
            <a:spLocks noGrp="1"/>
          </p:cNvSpPr>
          <p:nvPr>
            <p:ph type="title"/>
          </p:nvPr>
        </p:nvSpPr>
        <p:spPr/>
        <p:txBody>
          <a:bodyPr/>
          <a:lstStyle/>
          <a:p>
            <a:r>
              <a:rPr lang="el-GR" dirty="0"/>
              <a:t>ΣΥΜΒΟΛΑΙΑΚΟΣ ΣΥΝΕΤΑΙΡΙΣΜΟΣ </a:t>
            </a:r>
            <a:br>
              <a:rPr lang="el-GR" dirty="0"/>
            </a:br>
            <a:r>
              <a:rPr lang="el-GR" dirty="0"/>
              <a:t>ΚΑΙ ΕΠΙΒΙΩΣΗ</a:t>
            </a:r>
          </a:p>
        </p:txBody>
      </p:sp>
      <p:sp>
        <p:nvSpPr>
          <p:cNvPr id="3" name="Θέση περιεχομένου 2">
            <a:extLst>
              <a:ext uri="{FF2B5EF4-FFF2-40B4-BE49-F238E27FC236}">
                <a16:creationId xmlns:a16="http://schemas.microsoft.com/office/drawing/2014/main" id="{6F085D1F-2FFF-4699-9F0A-CE41EB65AFD5}"/>
              </a:ext>
            </a:extLst>
          </p:cNvPr>
          <p:cNvSpPr>
            <a:spLocks noGrp="1"/>
          </p:cNvSpPr>
          <p:nvPr>
            <p:ph idx="1"/>
          </p:nvPr>
        </p:nvSpPr>
        <p:spPr/>
        <p:txBody>
          <a:bodyPr>
            <a:normAutofit fontScale="92500" lnSpcReduction="20000"/>
          </a:bodyPr>
          <a:lstStyle/>
          <a:p>
            <a:r>
              <a:rPr lang="el-GR" dirty="0"/>
              <a:t>Η ΗΘΙΚΟΤΗΤΑ ΝΟΕΙΤΑΙ Ως ΕΠΙΝΟΗΜΕΝΗ ΑΠΟ ΤΟΝ ΛΟΓΟ (ΩΣ ΥΠΟΛΟΓΙΣΤΙΚΗ ΣΥΝΕΣΗ, Ο ΛΟΓΟΣ ΔΕΝ ΑΝΑΙΡΕΙ ΤΑ ΠΑΘΗ, ΑΝΑΜΙΓΝΥΕΤΑΙ) ΚΑΙ ΝΟΜΟΘΕΤΗΜΕΝΗ ΑΠΌ ΤΗΝ ΠΟΛΙΤΙΚΗ ΑΡΧΗ.</a:t>
            </a:r>
          </a:p>
          <a:p>
            <a:r>
              <a:rPr lang="el-GR" dirty="0"/>
              <a:t>ΝΈΟ ΜΗΧΑΝΙΣΤΙΚΟ ΚΟΣΜΟΕΙΔΩΛΟ, ΑΝΤΙΑΡΙΣΤΟΤΕΛΙΚΟ, ΕΜΠΛΟΥΤΙΣΜΕΝΟ ΜΕ ΓΕΩΜΕΤΡΙΚΕΣ ΑΡΧΕΣ ΚΑΙ ΣΥΜΒΑΣΙΟΚΡΑΤΙΚΗ ΠΟΛΙΤΙΚΗ, Ο ΑΝΘΡΩΠΟΣ ΌΧΙ ΚΟΙΝΩΝΙΚΟ ΖΩΟ</a:t>
            </a:r>
          </a:p>
          <a:p>
            <a:r>
              <a:rPr lang="el-GR" dirty="0"/>
              <a:t>Η ΕΝΝΟΙΑ ΤΗΣ ΑΙΤΙΟΤΗΤΑΣ: ΠΟΙΗΤΙΚΟ ΑΙΤΙΟ, ΌΧΙ ΤΕΛΙΚΟ/ ΑΓΩΝΙΩΔΗΣ ΑΠΟΡΙΑ ΑΤΟΜΙΚΟΤΗΤΩΝ ΓΙΑ τους ΗΘΙΚΟΥΣ ΛΟΓΟΥΣ ΔΕΣΜΕΥΣΗΣ ΣΕ ΚΟΙΝΟ ΒΙΟ.</a:t>
            </a:r>
          </a:p>
          <a:p>
            <a:r>
              <a:rPr lang="el-GR" dirty="0"/>
              <a:t>Ο ΚΥΡΙΑΡΧΟΣ ΠΕΡΙΒΕΒΛΗΜΕΝΟΣ ΜΕ ΑΚΑΤΑΜΑΧΗΤΗ ΑΥΘΕΝΤΙΑ ΕΞΑΙΤΙΑΣ ΤΟΥ ΣΥΜΒΟΛΑΙΟΥ</a:t>
            </a:r>
          </a:p>
          <a:p>
            <a:r>
              <a:rPr lang="el-GR" dirty="0"/>
              <a:t>Η ΓΝΩΣΗ ΤΗΣ ΘΕΛΗΣΗΣ ΤΟΥ ΘΕΟΥ ΔΕΝ ΕΊΝΑΙ ΠΡΟΝΟΜΙΟ ΚΑΝΕΝΟΣ</a:t>
            </a:r>
          </a:p>
          <a:p>
            <a:endParaRPr lang="el-GR" dirty="0"/>
          </a:p>
          <a:p>
            <a:pPr marL="0" indent="0">
              <a:buNone/>
            </a:pPr>
            <a:r>
              <a:rPr lang="el-GR" u="sng" dirty="0"/>
              <a:t>Η ΑΣΤΙΚΗ ΚΟΙΝΩΝΙΑ ΥΠΟΒΙΒΑΖΕΤΑΙ ΣΕ ΜΕΣΟ ΦΙΛΑΥΤΙΑΣ ΤΩΝ ΑΤΟΜΩΝ ΚΑΙ ΌΧΙ ΣΕ ΤΕΛΟΣ ΤΟΥ ΠΟΛΙΤΙΚΟΥ ΒΙΟΥ</a:t>
            </a:r>
          </a:p>
        </p:txBody>
      </p:sp>
    </p:spTree>
    <p:extLst>
      <p:ext uri="{BB962C8B-B14F-4D97-AF65-F5344CB8AC3E}">
        <p14:creationId xmlns:p14="http://schemas.microsoft.com/office/powerpoint/2010/main" val="3607503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8A3172-7B2C-4F6A-A64B-8F9BA71D70CC}"/>
              </a:ext>
            </a:extLst>
          </p:cNvPr>
          <p:cNvSpPr>
            <a:spLocks noGrp="1"/>
          </p:cNvSpPr>
          <p:nvPr>
            <p:ph type="title"/>
          </p:nvPr>
        </p:nvSpPr>
        <p:spPr/>
        <p:txBody>
          <a:bodyPr/>
          <a:lstStyle/>
          <a:p>
            <a:r>
              <a:rPr lang="el-GR" dirty="0"/>
              <a:t>ΠΡΩΙΜΗ ΝΕΩΤΕΡΙΚΟΤΗΤΑ</a:t>
            </a:r>
          </a:p>
        </p:txBody>
      </p:sp>
      <p:sp>
        <p:nvSpPr>
          <p:cNvPr id="3" name="Θέση περιεχομένου 2">
            <a:extLst>
              <a:ext uri="{FF2B5EF4-FFF2-40B4-BE49-F238E27FC236}">
                <a16:creationId xmlns:a16="http://schemas.microsoft.com/office/drawing/2014/main" id="{ABCD62A2-69D9-41D9-A681-BBDE049F7E43}"/>
              </a:ext>
            </a:extLst>
          </p:cNvPr>
          <p:cNvSpPr>
            <a:spLocks noGrp="1"/>
          </p:cNvSpPr>
          <p:nvPr>
            <p:ph idx="1"/>
          </p:nvPr>
        </p:nvSpPr>
        <p:spPr/>
        <p:txBody>
          <a:bodyPr/>
          <a:lstStyle/>
          <a:p>
            <a:r>
              <a:rPr lang="el-GR" dirty="0"/>
              <a:t>ΠΑΡΑΚΜΗ ΤΗΣ ΠΑΡΑΔΟΣΙΑΚΗΣ ΟΝΤΟΛΟΓΙΚΗΣ ΙΕΡΑΡΧΙΑΣ  ΤΥΠΟΥ</a:t>
            </a:r>
          </a:p>
          <a:p>
            <a:r>
              <a:rPr lang="el-GR" dirty="0"/>
              <a:t>ΑΤΟΜΙΚΗ ΕΛΕΥΘΕΡΙΑ</a:t>
            </a:r>
          </a:p>
          <a:p>
            <a:r>
              <a:rPr lang="el-GR" dirty="0"/>
              <a:t>ΙΣΧΥΕΙ Η ΚΟΙΝΩΝΙΚΗ ΑΝΑΦΟΡΙΚΟΤΗΤΑ ΤΟΥ ΑΤΟΜΟΥ</a:t>
            </a:r>
          </a:p>
          <a:p>
            <a:endParaRPr lang="el-GR" dirty="0"/>
          </a:p>
          <a:p>
            <a:r>
              <a:rPr lang="el-GR"/>
              <a:t>ΜΗΧΑΝΙΣΤΙΚΟ ΚΟΣΜΟΕΙΔΩΛΟ: Η ΦΥΣΗ ΑΠΑΛΛΑΣΣΕΤΑΙ ΑΠΌ ΤΙΣ ΜΑΓΙΚΕΣ ΤΗΣ ΕΚΦΑΝΣΕΙΣ ΚΑΙ ΥΠΑΓΕΤΑΙ ΣΕ ΕΞΗΓΗΤΙΚΑ ΣΧΗΜΑΤΑ ΑΝΑΓΩΓΙΜΑ ΣΤΙΣ ΜΗΧΑΝΙΚΕΣ ΑΡΧΕΣ ΤΗΣ ΥΛΗΣ (ΧΩΡΟΣ+ ΚΙΝΗΣΗ).</a:t>
            </a:r>
            <a:endParaRPr lang="el-GR" dirty="0"/>
          </a:p>
        </p:txBody>
      </p:sp>
    </p:spTree>
    <p:extLst>
      <p:ext uri="{BB962C8B-B14F-4D97-AF65-F5344CB8AC3E}">
        <p14:creationId xmlns:p14="http://schemas.microsoft.com/office/powerpoint/2010/main" val="2847785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967EBE-A74E-49C7-843D-74FA7FB0B617}"/>
              </a:ext>
            </a:extLst>
          </p:cNvPr>
          <p:cNvSpPr>
            <a:spLocks noGrp="1"/>
          </p:cNvSpPr>
          <p:nvPr>
            <p:ph type="title"/>
          </p:nvPr>
        </p:nvSpPr>
        <p:spPr/>
        <p:txBody>
          <a:bodyPr/>
          <a:lstStyle/>
          <a:p>
            <a:r>
              <a:rPr lang="el-GR" dirty="0"/>
              <a:t>ΦΙΛΕΛΕΥΘΕΡΙΣΜΟΣ Η΄ ΡΕΜΠΟΥΠΛΙΚΑΝΙΣΜΟΣ;</a:t>
            </a:r>
          </a:p>
        </p:txBody>
      </p:sp>
      <p:sp>
        <p:nvSpPr>
          <p:cNvPr id="3" name="Θέση περιεχομένου 2">
            <a:extLst>
              <a:ext uri="{FF2B5EF4-FFF2-40B4-BE49-F238E27FC236}">
                <a16:creationId xmlns:a16="http://schemas.microsoft.com/office/drawing/2014/main" id="{F3F0658B-495A-454D-81BF-5C01B33AD340}"/>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1040838753"/>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123</TotalTime>
  <Words>656</Words>
  <Application>Microsoft Office PowerPoint</Application>
  <PresentationFormat>Ευρεία οθόνη</PresentationFormat>
  <Paragraphs>46</Paragraphs>
  <Slides>11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11</vt:i4>
      </vt:variant>
    </vt:vector>
  </HeadingPairs>
  <TitlesOfParts>
    <vt:vector size="15" baseType="lpstr">
      <vt:lpstr>Arial</vt:lpstr>
      <vt:lpstr>Century Gothic</vt:lpstr>
      <vt:lpstr>Wingdings 3</vt:lpstr>
      <vt:lpstr>Θρόισμα</vt:lpstr>
      <vt:lpstr>Η ΠΟΛΙΤΙΚΗ</vt:lpstr>
      <vt:lpstr>Παρουσίαση του PowerPoint</vt:lpstr>
      <vt:lpstr>ΕΡΩΤΗΜΑΤΑ</vt:lpstr>
      <vt:lpstr>ΤΟ ΝΕΩΤΕΡΙΚΟ ΔΙΛΗΜΜΑ: ΦΙΛΕΛΕΥΘΕΡΟ Η΄ ΑΠΟΛΥΤΟ ΚΡΑΤΟΣ;</vt:lpstr>
      <vt:lpstr>ΔΥΟ ΦΙΛΟΣΟΦΙΕΣ ΠΕΡΙ ΚΡΑΤΟΥΣ</vt:lpstr>
      <vt:lpstr>HOBBES ΣΤΟΙΧΕΙΑ ΔΙΚΑΙΟΥ: Η ΑΝΘΡΩΠΙΝΗ ΦΥΣΗ</vt:lpstr>
      <vt:lpstr>ΣΥΜΒΟΛΑΙΑΚΟΣ ΣΥΝΕΤΑΙΡΙΣΜΟΣ  ΚΑΙ ΕΠΙΒΙΩΣΗ</vt:lpstr>
      <vt:lpstr>ΠΡΩΙΜΗ ΝΕΩΤΕΡΙΚΟΤΗΤΑ</vt:lpstr>
      <vt:lpstr>ΦΙΛΕΛΕΥΘΕΡΙΣΜΟΣ Η΄ ΡΕΜΠΟΥΠΛΙΚΑΝΙΣΜΟΣ;</vt:lpstr>
      <vt:lpstr>ΝΑ ΥΠΕΡΒΟΥΜΕ ΤΟ ΕΘΝΟΣ-ΚΡΑΤΟΣ;</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ΠΟΛΙΤΙΚΗ</dc:title>
  <dc:creator>Φωτεινή Κυριακού</dc:creator>
  <cp:lastModifiedBy>Φωτεινή Κυριακού</cp:lastModifiedBy>
  <cp:revision>1</cp:revision>
  <dcterms:created xsi:type="dcterms:W3CDTF">2021-02-14T12:09:42Z</dcterms:created>
  <dcterms:modified xsi:type="dcterms:W3CDTF">2021-02-21T13:40:36Z</dcterms:modified>
</cp:coreProperties>
</file>