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03348-9AC4-4AC4-B515-D86015FC0225}" v="6" dt="2021-01-15T07:21:17.9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Φωτεινή Κυριακού" userId="70667911f1c7cc56" providerId="LiveId" clId="{EDCC76E6-186D-4908-8B15-C65BFFA4558A}"/>
    <pc:docChg chg="undo custSel mod addSld modSld">
      <pc:chgData name="Φωτεινή Κυριακού" userId="70667911f1c7cc56" providerId="LiveId" clId="{EDCC76E6-186D-4908-8B15-C65BFFA4558A}" dt="2020-12-20T14:29:42.527" v="1875" actId="26606"/>
      <pc:docMkLst>
        <pc:docMk/>
      </pc:docMkLst>
      <pc:sldChg chg="addSp delSp modSp mod setBg setClrOvrMap delDesignElem">
        <pc:chgData name="Φωτεινή Κυριακού" userId="70667911f1c7cc56" providerId="LiveId" clId="{EDCC76E6-186D-4908-8B15-C65BFFA4558A}" dt="2020-12-20T14:17:35.876" v="1201"/>
        <pc:sldMkLst>
          <pc:docMk/>
          <pc:sldMk cId="2603455920" sldId="256"/>
        </pc:sldMkLst>
        <pc:spChg chg="mod ord">
          <ac:chgData name="Φωτεινή Κυριακού" userId="70667911f1c7cc56" providerId="LiveId" clId="{EDCC76E6-186D-4908-8B15-C65BFFA4558A}" dt="2020-12-20T14:11:52.379" v="955" actId="26606"/>
          <ac:spMkLst>
            <pc:docMk/>
            <pc:sldMk cId="2603455920" sldId="256"/>
            <ac:spMk id="2" creationId="{9EABAF79-F82E-4247-9AC5-3A3FD4B49F3D}"/>
          </ac:spMkLst>
        </pc:spChg>
        <pc:spChg chg="del mod">
          <ac:chgData name="Φωτεινή Κυριακού" userId="70667911f1c7cc56" providerId="LiveId" clId="{EDCC76E6-186D-4908-8B15-C65BFFA4558A}" dt="2020-12-20T13:56:46.369" v="282" actId="478"/>
          <ac:spMkLst>
            <pc:docMk/>
            <pc:sldMk cId="2603455920" sldId="256"/>
            <ac:spMk id="3" creationId="{6937FB07-A1BF-4E37-821C-F72D47B6ADD3}"/>
          </ac:spMkLst>
        </pc:spChg>
        <pc:spChg chg="add del">
          <ac:chgData name="Φωτεινή Κυριακού" userId="70667911f1c7cc56" providerId="LiveId" clId="{EDCC76E6-186D-4908-8B15-C65BFFA4558A}" dt="2020-12-20T14:10:06.557" v="934" actId="26606"/>
          <ac:spMkLst>
            <pc:docMk/>
            <pc:sldMk cId="2603455920" sldId="256"/>
            <ac:spMk id="8" creationId="{F81819F9-8CAC-4A6C-8F06-0482027F9736}"/>
          </ac:spMkLst>
        </pc:spChg>
        <pc:spChg chg="add del">
          <ac:chgData name="Φωτεινή Κυριακού" userId="70667911f1c7cc56" providerId="LiveId" clId="{EDCC76E6-186D-4908-8B15-C65BFFA4558A}" dt="2020-12-20T14:10:06.557" v="934" actId="26606"/>
          <ac:spMkLst>
            <pc:docMk/>
            <pc:sldMk cId="2603455920" sldId="256"/>
            <ac:spMk id="10" creationId="{4A98CC08-AEC2-4E8F-8F52-0F5C6372DB4F}"/>
          </ac:spMkLst>
        </pc:spChg>
        <pc:spChg chg="add del">
          <ac:chgData name="Φωτεινή Κυριακού" userId="70667911f1c7cc56" providerId="LiveId" clId="{EDCC76E6-186D-4908-8B15-C65BFFA4558A}" dt="2020-12-20T14:10:06.557" v="934" actId="26606"/>
          <ac:spMkLst>
            <pc:docMk/>
            <pc:sldMk cId="2603455920" sldId="256"/>
            <ac:spMk id="40" creationId="{1310EFE2-B91D-47E7-B117-C2A802800A7C}"/>
          </ac:spMkLst>
        </pc:spChg>
        <pc:spChg chg="add del">
          <ac:chgData name="Φωτεινή Κυριακού" userId="70667911f1c7cc56" providerId="LiveId" clId="{EDCC76E6-186D-4908-8B15-C65BFFA4558A}" dt="2020-12-20T14:10:35.755" v="937" actId="26606"/>
          <ac:spMkLst>
            <pc:docMk/>
            <pc:sldMk cId="2603455920" sldId="256"/>
            <ac:spMk id="46" creationId="{1FF9CEF5-A50D-4B8B-9852-D76F7037867E}"/>
          </ac:spMkLst>
        </pc:spChg>
        <pc:spChg chg="add del">
          <ac:chgData name="Φωτεινή Κυριακού" userId="70667911f1c7cc56" providerId="LiveId" clId="{EDCC76E6-186D-4908-8B15-C65BFFA4558A}" dt="2020-12-20T14:17:35.876" v="1201"/>
          <ac:spMkLst>
            <pc:docMk/>
            <pc:sldMk cId="2603455920" sldId="256"/>
            <ac:spMk id="47" creationId="{758048B4-3F65-4EB9-ABA8-099353BE870F}"/>
          </ac:spMkLst>
        </pc:spChg>
        <pc:spChg chg="add del">
          <ac:chgData name="Φωτεινή Κυριακού" userId="70667911f1c7cc56" providerId="LiveId" clId="{EDCC76E6-186D-4908-8B15-C65BFFA4558A}" dt="2020-12-20T14:10:35.755" v="937" actId="26606"/>
          <ac:spMkLst>
            <pc:docMk/>
            <pc:sldMk cId="2603455920" sldId="256"/>
            <ac:spMk id="48" creationId="{30684D86-C9D1-40C3-A9B6-EC935C7312E3}"/>
          </ac:spMkLst>
        </pc:spChg>
        <pc:spChg chg="add del">
          <ac:chgData name="Φωτεινή Κυριακού" userId="70667911f1c7cc56" providerId="LiveId" clId="{EDCC76E6-186D-4908-8B15-C65BFFA4558A}" dt="2020-12-20T14:17:35.876" v="1201"/>
          <ac:spMkLst>
            <pc:docMk/>
            <pc:sldMk cId="2603455920" sldId="256"/>
            <ac:spMk id="49" creationId="{1AE2FDE4-8ECB-4D0B-B871-D4EE526064C4}"/>
          </ac:spMkLst>
        </pc:spChg>
        <pc:spChg chg="add del">
          <ac:chgData name="Φωτεινή Κυριακού" userId="70667911f1c7cc56" providerId="LiveId" clId="{EDCC76E6-186D-4908-8B15-C65BFFA4558A}" dt="2020-12-20T14:10:35.755" v="937" actId="26606"/>
          <ac:spMkLst>
            <pc:docMk/>
            <pc:sldMk cId="2603455920" sldId="256"/>
            <ac:spMk id="50" creationId="{1EDF7896-F56A-49DA-90F3-F5CE8B9833AD}"/>
          </ac:spMkLst>
        </pc:spChg>
        <pc:spChg chg="add del">
          <ac:chgData name="Φωτεινή Κυριακού" userId="70667911f1c7cc56" providerId="LiveId" clId="{EDCC76E6-186D-4908-8B15-C65BFFA4558A}" dt="2020-12-20T14:11:12.183" v="944" actId="26606"/>
          <ac:spMkLst>
            <pc:docMk/>
            <pc:sldMk cId="2603455920" sldId="256"/>
            <ac:spMk id="55" creationId="{C1D1F24C-BA9D-41EE-B46F-6C4F5B35D367}"/>
          </ac:spMkLst>
        </pc:spChg>
        <pc:spChg chg="add del">
          <ac:chgData name="Φωτεινή Κυριακού" userId="70667911f1c7cc56" providerId="LiveId" clId="{EDCC76E6-186D-4908-8B15-C65BFFA4558A}" dt="2020-12-20T14:11:12.183" v="944" actId="26606"/>
          <ac:spMkLst>
            <pc:docMk/>
            <pc:sldMk cId="2603455920" sldId="256"/>
            <ac:spMk id="85" creationId="{9DEDD006-D91C-4989-B39C-EEEA43F868FF}"/>
          </ac:spMkLst>
        </pc:spChg>
        <pc:spChg chg="add del">
          <ac:chgData name="Φωτεινή Κυριακού" userId="70667911f1c7cc56" providerId="LiveId" clId="{EDCC76E6-186D-4908-8B15-C65BFFA4558A}" dt="2020-12-20T14:11:12.183" v="944" actId="26606"/>
          <ac:spMkLst>
            <pc:docMk/>
            <pc:sldMk cId="2603455920" sldId="256"/>
            <ac:spMk id="87" creationId="{35EF7FFE-55CC-444E-A630-F40A5C9C5C8B}"/>
          </ac:spMkLst>
        </pc:spChg>
        <pc:spChg chg="add del">
          <ac:chgData name="Φωτεινή Κυριακού" userId="70667911f1c7cc56" providerId="LiveId" clId="{EDCC76E6-186D-4908-8B15-C65BFFA4558A}" dt="2020-12-20T14:11:41.080" v="953"/>
          <ac:spMkLst>
            <pc:docMk/>
            <pc:sldMk cId="2603455920" sldId="256"/>
            <ac:spMk id="92" creationId="{4CE9304C-7D47-49AD-9260-6DBF0A5B9A0A}"/>
          </ac:spMkLst>
        </pc:spChg>
        <pc:spChg chg="add del">
          <ac:chgData name="Φωτεινή Κυριακού" userId="70667911f1c7cc56" providerId="LiveId" clId="{EDCC76E6-186D-4908-8B15-C65BFFA4558A}" dt="2020-12-20T14:11:41.080" v="953"/>
          <ac:spMkLst>
            <pc:docMk/>
            <pc:sldMk cId="2603455920" sldId="256"/>
            <ac:spMk id="94" creationId="{9DEDD006-D91C-4989-B39C-EEEA43F868FF}"/>
          </ac:spMkLst>
        </pc:spChg>
        <pc:spChg chg="add del">
          <ac:chgData name="Φωτεινή Κυριακού" userId="70667911f1c7cc56" providerId="LiveId" clId="{EDCC76E6-186D-4908-8B15-C65BFFA4558A}" dt="2020-12-20T14:11:41.080" v="953"/>
          <ac:spMkLst>
            <pc:docMk/>
            <pc:sldMk cId="2603455920" sldId="256"/>
            <ac:spMk id="96" creationId="{35EF7FFE-55CC-444E-A630-F40A5C9C5C8B}"/>
          </ac:spMkLst>
        </pc:spChg>
        <pc:grpChg chg="add del">
          <ac:chgData name="Φωτεινή Κυριακού" userId="70667911f1c7cc56" providerId="LiveId" clId="{EDCC76E6-186D-4908-8B15-C65BFFA4558A}" dt="2020-12-20T14:10:06.557" v="934" actId="26606"/>
          <ac:grpSpMkLst>
            <pc:docMk/>
            <pc:sldMk cId="2603455920" sldId="256"/>
            <ac:grpSpMk id="12" creationId="{5D1545E6-EB3C-4478-A661-A2CA963F129C}"/>
          </ac:grpSpMkLst>
        </pc:grpChg>
        <pc:grpChg chg="add del">
          <ac:chgData name="Φωτεινή Κυριακού" userId="70667911f1c7cc56" providerId="LiveId" clId="{EDCC76E6-186D-4908-8B15-C65BFFA4558A}" dt="2020-12-20T14:10:06.557" v="934" actId="26606"/>
          <ac:grpSpMkLst>
            <pc:docMk/>
            <pc:sldMk cId="2603455920" sldId="256"/>
            <ac:grpSpMk id="26" creationId="{40A75861-F6C5-44A9-B161-B03701CBDE0C}"/>
          </ac:grpSpMkLst>
        </pc:grpChg>
        <pc:grpChg chg="add del">
          <ac:chgData name="Φωτεινή Κυριακού" userId="70667911f1c7cc56" providerId="LiveId" clId="{EDCC76E6-186D-4908-8B15-C65BFFA4558A}" dt="2020-12-20T14:17:35.876" v="1201"/>
          <ac:grpSpMkLst>
            <pc:docMk/>
            <pc:sldMk cId="2603455920" sldId="256"/>
            <ac:grpSpMk id="44" creationId="{18488D89-E3BB-4E60-BF44-5F0BE92E3F13}"/>
          </ac:grpSpMkLst>
        </pc:grpChg>
        <pc:grpChg chg="add del">
          <ac:chgData name="Φωτεινή Κυριακού" userId="70667911f1c7cc56" providerId="LiveId" clId="{EDCC76E6-186D-4908-8B15-C65BFFA4558A}" dt="2020-12-20T14:11:12.183" v="944" actId="26606"/>
          <ac:grpSpMkLst>
            <pc:docMk/>
            <pc:sldMk cId="2603455920" sldId="256"/>
            <ac:grpSpMk id="57" creationId="{C13B8118-80AF-4C0C-BC64-74291987FF28}"/>
          </ac:grpSpMkLst>
        </pc:grpChg>
        <pc:grpChg chg="add del">
          <ac:chgData name="Φωτεινή Κυριακού" userId="70667911f1c7cc56" providerId="LiveId" clId="{EDCC76E6-186D-4908-8B15-C65BFFA4558A}" dt="2020-12-20T14:11:12.183" v="944" actId="26606"/>
          <ac:grpSpMkLst>
            <pc:docMk/>
            <pc:sldMk cId="2603455920" sldId="256"/>
            <ac:grpSpMk id="71" creationId="{502F7C86-D374-4969-AB87-CA4108CE95BE}"/>
          </ac:grpSpMkLst>
        </pc:grpChg>
        <pc:picChg chg="add mod">
          <ac:chgData name="Φωτεινή Κυριακού" userId="70667911f1c7cc56" providerId="LiveId" clId="{EDCC76E6-186D-4908-8B15-C65BFFA4558A}" dt="2020-12-20T14:11:52.379" v="955" actId="26606"/>
          <ac:picMkLst>
            <pc:docMk/>
            <pc:sldMk cId="2603455920" sldId="256"/>
            <ac:picMk id="42" creationId="{03E5F014-5B52-45DC-9CB1-E1DA7A1838AC}"/>
          </ac:picMkLst>
        </pc:picChg>
        <pc:cxnChg chg="add del">
          <ac:chgData name="Φωτεινή Κυριακού" userId="70667911f1c7cc56" providerId="LiveId" clId="{EDCC76E6-186D-4908-8B15-C65BFFA4558A}" dt="2020-12-20T14:17:35.876" v="1201"/>
          <ac:cxnSpMkLst>
            <pc:docMk/>
            <pc:sldMk cId="2603455920" sldId="256"/>
            <ac:cxnSpMk id="51" creationId="{3C86DB23-FEFE-4C3A-88FA-8E855AB1EEBB}"/>
          </ac:cxnSpMkLst>
        </pc:cxnChg>
        <pc:cxnChg chg="add del">
          <ac:chgData name="Φωτεινή Κυριακού" userId="70667911f1c7cc56" providerId="LiveId" clId="{EDCC76E6-186D-4908-8B15-C65BFFA4558A}" dt="2020-12-20T14:17:35.876" v="1201"/>
          <ac:cxnSpMkLst>
            <pc:docMk/>
            <pc:sldMk cId="2603455920" sldId="256"/>
            <ac:cxnSpMk id="53" creationId="{3BB22FAF-4B4F-40B1-97FF-67CD036C89D0}"/>
          </ac:cxnSpMkLst>
        </pc:cxnChg>
      </pc:sldChg>
      <pc:sldChg chg="addSp delSp modSp add mod setBg delDesignElem">
        <pc:chgData name="Φωτεινή Κυριακού" userId="70667911f1c7cc56" providerId="LiveId" clId="{EDCC76E6-186D-4908-8B15-C65BFFA4558A}" dt="2020-12-20T14:17:35.876" v="1201"/>
        <pc:sldMkLst>
          <pc:docMk/>
          <pc:sldMk cId="793820633" sldId="257"/>
        </pc:sldMkLst>
        <pc:spChg chg="mod">
          <ac:chgData name="Φωτεινή Κυριακού" userId="70667911f1c7cc56" providerId="LiveId" clId="{EDCC76E6-186D-4908-8B15-C65BFFA4558A}" dt="2020-12-20T14:16:53.402" v="1190" actId="26606"/>
          <ac:spMkLst>
            <pc:docMk/>
            <pc:sldMk cId="793820633" sldId="257"/>
            <ac:spMk id="2" creationId="{6E323E3E-ED79-43A9-BE80-C4788C3AB49A}"/>
          </ac:spMkLst>
        </pc:spChg>
        <pc:spChg chg="add del mod">
          <ac:chgData name="Φωτεινή Κυριακού" userId="70667911f1c7cc56" providerId="LiveId" clId="{EDCC76E6-186D-4908-8B15-C65BFFA4558A}" dt="2020-12-20T14:08:44.166" v="867" actId="26606"/>
          <ac:spMkLst>
            <pc:docMk/>
            <pc:sldMk cId="793820633" sldId="257"/>
            <ac:spMk id="3" creationId="{B64256B3-28A5-4FA3-9875-64C83FB32E35}"/>
          </ac:spMkLst>
        </pc:spChg>
        <pc:spChg chg="add del">
          <ac:chgData name="Φωτεινή Κυριακού" userId="70667911f1c7cc56" providerId="LiveId" clId="{EDCC76E6-186D-4908-8B15-C65BFFA4558A}" dt="2020-12-20T14:08:41.589" v="864" actId="26606"/>
          <ac:spMkLst>
            <pc:docMk/>
            <pc:sldMk cId="793820633" sldId="257"/>
            <ac:spMk id="8" creationId="{0B0685DC-0CEE-482C-8A89-7A85EECA3D93}"/>
          </ac:spMkLst>
        </pc:spChg>
        <pc:spChg chg="add del">
          <ac:chgData name="Φωτεινή Κυριακού" userId="70667911f1c7cc56" providerId="LiveId" clId="{EDCC76E6-186D-4908-8B15-C65BFFA4558A}" dt="2020-12-20T14:08:35.705" v="862" actId="26606"/>
          <ac:spMkLst>
            <pc:docMk/>
            <pc:sldMk cId="793820633" sldId="257"/>
            <ac:spMk id="9" creationId="{1BB01FB5-37B9-4EBD-AF40-DE68D3CA46A6}"/>
          </ac:spMkLst>
        </pc:spChg>
        <pc:spChg chg="add del">
          <ac:chgData name="Φωτεινή Κυριακού" userId="70667911f1c7cc56" providerId="LiveId" clId="{EDCC76E6-186D-4908-8B15-C65BFFA4558A}" dt="2020-12-20T14:08:41.589" v="864" actId="26606"/>
          <ac:spMkLst>
            <pc:docMk/>
            <pc:sldMk cId="793820633" sldId="257"/>
            <ac:spMk id="10" creationId="{A31628A5-06CF-426B-948A-59ED234C9D1A}"/>
          </ac:spMkLst>
        </pc:spChg>
        <pc:spChg chg="add del">
          <ac:chgData name="Φωτεινή Κυριακού" userId="70667911f1c7cc56" providerId="LiveId" clId="{EDCC76E6-186D-4908-8B15-C65BFFA4558A}" dt="2020-12-20T14:08:35.705" v="862" actId="26606"/>
          <ac:spMkLst>
            <pc:docMk/>
            <pc:sldMk cId="793820633" sldId="257"/>
            <ac:spMk id="11" creationId="{06AF6A9A-0638-4916-AD29-9FC8FC07AE5F}"/>
          </ac:spMkLst>
        </pc:spChg>
        <pc:spChg chg="add del">
          <ac:chgData name="Φωτεινή Κυριακού" userId="70667911f1c7cc56" providerId="LiveId" clId="{EDCC76E6-186D-4908-8B15-C65BFFA4558A}" dt="2020-12-20T14:08:35.705" v="862" actId="26606"/>
          <ac:spMkLst>
            <pc:docMk/>
            <pc:sldMk cId="793820633" sldId="257"/>
            <ac:spMk id="13" creationId="{79057B2B-0D8C-47F2-836B-2E7DD462150A}"/>
          </ac:spMkLst>
        </pc:spChg>
        <pc:spChg chg="add del">
          <ac:chgData name="Φωτεινή Κυριακού" userId="70667911f1c7cc56" providerId="LiveId" clId="{EDCC76E6-186D-4908-8B15-C65BFFA4558A}" dt="2020-12-20T14:08:41.589" v="864" actId="26606"/>
          <ac:spMkLst>
            <pc:docMk/>
            <pc:sldMk cId="793820633" sldId="257"/>
            <ac:spMk id="15" creationId="{B64256B3-28A5-4FA3-9875-64C83FB32E35}"/>
          </ac:spMkLst>
        </pc:spChg>
        <pc:spChg chg="add del">
          <ac:chgData name="Φωτεινή Κυριακού" userId="70667911f1c7cc56" providerId="LiveId" clId="{EDCC76E6-186D-4908-8B15-C65BFFA4558A}" dt="2020-12-20T14:08:44.151" v="866" actId="26606"/>
          <ac:spMkLst>
            <pc:docMk/>
            <pc:sldMk cId="793820633" sldId="257"/>
            <ac:spMk id="17" creationId="{341901B5-54FD-4B44-A07E-D651282DFC4F}"/>
          </ac:spMkLst>
        </pc:spChg>
        <pc:spChg chg="add del">
          <ac:chgData name="Φωτεινή Κυριακού" userId="70667911f1c7cc56" providerId="LiveId" clId="{EDCC76E6-186D-4908-8B15-C65BFFA4558A}" dt="2020-12-20T14:08:44.151" v="866" actId="26606"/>
          <ac:spMkLst>
            <pc:docMk/>
            <pc:sldMk cId="793820633" sldId="257"/>
            <ac:spMk id="18" creationId="{27405D71-C37E-449D-A61C-11064F760AFF}"/>
          </ac:spMkLst>
        </pc:spChg>
        <pc:spChg chg="add del">
          <ac:chgData name="Φωτεινή Κυριακού" userId="70667911f1c7cc56" providerId="LiveId" clId="{EDCC76E6-186D-4908-8B15-C65BFFA4558A}" dt="2020-12-20T14:08:44.151" v="866" actId="26606"/>
          <ac:spMkLst>
            <pc:docMk/>
            <pc:sldMk cId="793820633" sldId="257"/>
            <ac:spMk id="19" creationId="{6C97661C-87C2-4FD2-AE84-0FA740CF5B27}"/>
          </ac:spMkLst>
        </pc:spChg>
        <pc:spChg chg="add del">
          <ac:chgData name="Φωτεινή Κυριακού" userId="70667911f1c7cc56" providerId="LiveId" clId="{EDCC76E6-186D-4908-8B15-C65BFFA4558A}" dt="2020-12-20T14:11:41.080" v="953"/>
          <ac:spMkLst>
            <pc:docMk/>
            <pc:sldMk cId="793820633" sldId="257"/>
            <ac:spMk id="22" creationId="{19FE08D8-CEA0-461E-870A-02CD15D9B9D2}"/>
          </ac:spMkLst>
        </pc:spChg>
        <pc:spChg chg="add del">
          <ac:chgData name="Φωτεινή Κυριακού" userId="70667911f1c7cc56" providerId="LiveId" clId="{EDCC76E6-186D-4908-8B15-C65BFFA4558A}" dt="2020-12-20T14:11:41.080" v="953"/>
          <ac:spMkLst>
            <pc:docMk/>
            <pc:sldMk cId="793820633" sldId="257"/>
            <ac:spMk id="23" creationId="{2B982904-A46E-41DF-BA98-61E2300C7DCB}"/>
          </ac:spMkLst>
        </pc:spChg>
        <pc:spChg chg="add del">
          <ac:chgData name="Φωτεινή Κυριακού" userId="70667911f1c7cc56" providerId="LiveId" clId="{EDCC76E6-186D-4908-8B15-C65BFFA4558A}" dt="2020-12-20T14:11:41.080" v="953"/>
          <ac:spMkLst>
            <pc:docMk/>
            <pc:sldMk cId="793820633" sldId="257"/>
            <ac:spMk id="24" creationId="{27018161-547E-48F7-A0D9-272C9EA5B379}"/>
          </ac:spMkLst>
        </pc:spChg>
        <pc:spChg chg="add mod">
          <ac:chgData name="Φωτεινή Κυριακού" userId="70667911f1c7cc56" providerId="LiveId" clId="{EDCC76E6-186D-4908-8B15-C65BFFA4558A}" dt="2020-12-20T14:16:53.402" v="1190" actId="26606"/>
          <ac:spMkLst>
            <pc:docMk/>
            <pc:sldMk cId="793820633" sldId="257"/>
            <ac:spMk id="25" creationId="{B64256B3-28A5-4FA3-9875-64C83FB32E35}"/>
          </ac:spMkLst>
        </pc:spChg>
        <pc:spChg chg="add del">
          <ac:chgData name="Φωτεινή Κυριακού" userId="70667911f1c7cc56" providerId="LiveId" clId="{EDCC76E6-186D-4908-8B15-C65BFFA4558A}" dt="2020-12-20T14:16:53.402" v="1190" actId="26606"/>
          <ac:spMkLst>
            <pc:docMk/>
            <pc:sldMk cId="793820633" sldId="257"/>
            <ac:spMk id="30" creationId="{327D73B4-9F5C-4A64-A179-51B9500CB8B5}"/>
          </ac:spMkLst>
        </pc:spChg>
        <pc:spChg chg="add del">
          <ac:chgData name="Φωτεινή Κυριακού" userId="70667911f1c7cc56" providerId="LiveId" clId="{EDCC76E6-186D-4908-8B15-C65BFFA4558A}" dt="2020-12-20T14:16:53.402" v="1190" actId="26606"/>
          <ac:spMkLst>
            <pc:docMk/>
            <pc:sldMk cId="793820633" sldId="257"/>
            <ac:spMk id="32" creationId="{C1F06963-6374-4B48-844F-071A9BAAAE02}"/>
          </ac:spMkLst>
        </pc:spChg>
        <pc:spChg chg="add del">
          <ac:chgData name="Φωτεινή Κυριακού" userId="70667911f1c7cc56" providerId="LiveId" clId="{EDCC76E6-186D-4908-8B15-C65BFFA4558A}" dt="2020-12-20T14:16:53.402" v="1190" actId="26606"/>
          <ac:spMkLst>
            <pc:docMk/>
            <pc:sldMk cId="793820633" sldId="257"/>
            <ac:spMk id="34" creationId="{6CB927A4-E432-4310-9CD5-E89FF5063179}"/>
          </ac:spMkLst>
        </pc:spChg>
        <pc:spChg chg="add del">
          <ac:chgData name="Φωτεινή Κυριακού" userId="70667911f1c7cc56" providerId="LiveId" clId="{EDCC76E6-186D-4908-8B15-C65BFFA4558A}" dt="2020-12-20T14:16:53.402" v="1190" actId="26606"/>
          <ac:spMkLst>
            <pc:docMk/>
            <pc:sldMk cId="793820633" sldId="257"/>
            <ac:spMk id="36" creationId="{1453BF6C-B012-48B7-B4E8-6D7AC7C27D02}"/>
          </ac:spMkLst>
        </pc:spChg>
        <pc:spChg chg="add del">
          <ac:chgData name="Φωτεινή Κυριακού" userId="70667911f1c7cc56" providerId="LiveId" clId="{EDCC76E6-186D-4908-8B15-C65BFFA4558A}" dt="2020-12-20T14:16:53.402" v="1190" actId="26606"/>
          <ac:spMkLst>
            <pc:docMk/>
            <pc:sldMk cId="793820633" sldId="257"/>
            <ac:spMk id="38" creationId="{E3020543-B24B-4EC4-8FFC-8DD88EEA91A8}"/>
          </ac:spMkLst>
        </pc:spChg>
        <pc:spChg chg="add del">
          <ac:chgData name="Φωτεινή Κυριακού" userId="70667911f1c7cc56" providerId="LiveId" clId="{EDCC76E6-186D-4908-8B15-C65BFFA4558A}" dt="2020-12-20T14:17:35.876" v="1201"/>
          <ac:spMkLst>
            <pc:docMk/>
            <pc:sldMk cId="793820633" sldId="257"/>
            <ac:spMk id="45" creationId="{B3623F37-A8C4-480F-BCB1-CF9E49F0CF84}"/>
          </ac:spMkLst>
        </pc:spChg>
        <pc:spChg chg="add del">
          <ac:chgData name="Φωτεινή Κυριακού" userId="70667911f1c7cc56" providerId="LiveId" clId="{EDCC76E6-186D-4908-8B15-C65BFFA4558A}" dt="2020-12-20T14:17:35.876" v="1201"/>
          <ac:spMkLst>
            <pc:docMk/>
            <pc:sldMk cId="793820633" sldId="257"/>
            <ac:spMk id="47" creationId="{FEA3E6C2-0820-41EE-816A-5D9A9CB330C8}"/>
          </ac:spMkLst>
        </pc:spChg>
        <pc:grpChg chg="add del">
          <ac:chgData name="Φωτεινή Κυριακού" userId="70667911f1c7cc56" providerId="LiveId" clId="{EDCC76E6-186D-4908-8B15-C65BFFA4558A}" dt="2020-12-20T14:17:35.876" v="1201"/>
          <ac:grpSpMkLst>
            <pc:docMk/>
            <pc:sldMk cId="793820633" sldId="257"/>
            <ac:grpSpMk id="53" creationId="{B16AE491-4898-437E-9E32-86A2F192095E}"/>
          </ac:grpSpMkLst>
        </pc:grpChg>
        <pc:graphicFrameChg chg="add del">
          <ac:chgData name="Φωτεινή Κυριακού" userId="70667911f1c7cc56" providerId="LiveId" clId="{EDCC76E6-186D-4908-8B15-C65BFFA4558A}" dt="2020-12-20T14:08:33.898" v="860" actId="26606"/>
          <ac:graphicFrameMkLst>
            <pc:docMk/>
            <pc:sldMk cId="793820633" sldId="257"/>
            <ac:graphicFrameMk id="5" creationId="{DCD4C4B8-4BA9-4F7A-B2A2-4769B96737F2}"/>
          </ac:graphicFrameMkLst>
        </pc:graphicFrameChg>
        <pc:graphicFrameChg chg="add del">
          <ac:chgData name="Φωτεινή Κυριακού" userId="70667911f1c7cc56" providerId="LiveId" clId="{EDCC76E6-186D-4908-8B15-C65BFFA4558A}" dt="2020-12-20T14:08:35.705" v="862" actId="26606"/>
          <ac:graphicFrameMkLst>
            <pc:docMk/>
            <pc:sldMk cId="793820633" sldId="257"/>
            <ac:graphicFrameMk id="7" creationId="{7D2B859C-00E9-43A5-95BC-C2B0C2C1F5AF}"/>
          </ac:graphicFrameMkLst>
        </pc:graphicFrameChg>
        <pc:graphicFrameChg chg="add del">
          <ac:chgData name="Φωτεινή Κυριακού" userId="70667911f1c7cc56" providerId="LiveId" clId="{EDCC76E6-186D-4908-8B15-C65BFFA4558A}" dt="2020-12-20T14:08:44.151" v="866" actId="26606"/>
          <ac:graphicFrameMkLst>
            <pc:docMk/>
            <pc:sldMk cId="793820633" sldId="257"/>
            <ac:graphicFrameMk id="20" creationId="{F0F16373-A838-4F09-8055-530CDF758546}"/>
          </ac:graphicFrameMkLst>
        </pc:graphicFrameChg>
        <pc:cxnChg chg="add del">
          <ac:chgData name="Φωτεινή Κυριακού" userId="70667911f1c7cc56" providerId="LiveId" clId="{EDCC76E6-186D-4908-8B15-C65BFFA4558A}" dt="2020-12-20T14:08:41.589" v="864" actId="26606"/>
          <ac:cxnSpMkLst>
            <pc:docMk/>
            <pc:sldMk cId="793820633" sldId="257"/>
            <ac:cxnSpMk id="12" creationId="{2D902729-F83B-46AA-B572-057BD32A6991}"/>
          </ac:cxnSpMkLst>
        </pc:cxnChg>
        <pc:cxnChg chg="add del">
          <ac:chgData name="Φωτεινή Κυριακού" userId="70667911f1c7cc56" providerId="LiveId" clId="{EDCC76E6-186D-4908-8B15-C65BFFA4558A}" dt="2020-12-20T14:16:53.402" v="1190" actId="26606"/>
          <ac:cxnSpMkLst>
            <pc:docMk/>
            <pc:sldMk cId="793820633" sldId="257"/>
            <ac:cxnSpMk id="40" creationId="{C49DA8F6-BCC1-4447-B54C-57856834B94B}"/>
          </ac:cxnSpMkLst>
        </pc:cxnChg>
        <pc:cxnChg chg="add del">
          <ac:chgData name="Φωτεινή Κυριακού" userId="70667911f1c7cc56" providerId="LiveId" clId="{EDCC76E6-186D-4908-8B15-C65BFFA4558A}" dt="2020-12-20T14:17:35.876" v="1201"/>
          <ac:cxnSpMkLst>
            <pc:docMk/>
            <pc:sldMk cId="793820633" sldId="257"/>
            <ac:cxnSpMk id="49" creationId="{A2CF87F1-3B54-482D-A798-9F4A99449EC9}"/>
          </ac:cxnSpMkLst>
        </pc:cxnChg>
        <pc:cxnChg chg="add del">
          <ac:chgData name="Φωτεινή Κυριακού" userId="70667911f1c7cc56" providerId="LiveId" clId="{EDCC76E6-186D-4908-8B15-C65BFFA4558A}" dt="2020-12-20T14:17:35.876" v="1201"/>
          <ac:cxnSpMkLst>
            <pc:docMk/>
            <pc:sldMk cId="793820633" sldId="257"/>
            <ac:cxnSpMk id="51" creationId="{C3994C9B-C550-4E20-89C5-83F12CB5A908}"/>
          </ac:cxnSpMkLst>
        </pc:cxnChg>
      </pc:sldChg>
      <pc:sldChg chg="addSp delSp modSp add mod setBg delDesignElem">
        <pc:chgData name="Φωτεινή Κυριακού" userId="70667911f1c7cc56" providerId="LiveId" clId="{EDCC76E6-186D-4908-8B15-C65BFFA4558A}" dt="2020-12-20T14:17:35.876" v="1201"/>
        <pc:sldMkLst>
          <pc:docMk/>
          <pc:sldMk cId="2228765965" sldId="258"/>
        </pc:sldMkLst>
        <pc:spChg chg="mod">
          <ac:chgData name="Φωτεινή Κυριακού" userId="70667911f1c7cc56" providerId="LiveId" clId="{EDCC76E6-186D-4908-8B15-C65BFFA4558A}" dt="2020-12-20T14:17:14.766" v="1191" actId="26606"/>
          <ac:spMkLst>
            <pc:docMk/>
            <pc:sldMk cId="2228765965" sldId="258"/>
            <ac:spMk id="2" creationId="{2DFFD4B7-AF2C-4621-9FF5-5075F607A94B}"/>
          </ac:spMkLst>
        </pc:spChg>
        <pc:spChg chg="mod">
          <ac:chgData name="Φωτεινή Κυριακού" userId="70667911f1c7cc56" providerId="LiveId" clId="{EDCC76E6-186D-4908-8B15-C65BFFA4558A}" dt="2020-12-20T14:17:14.766" v="1191" actId="26606"/>
          <ac:spMkLst>
            <pc:docMk/>
            <pc:sldMk cId="2228765965" sldId="258"/>
            <ac:spMk id="3" creationId="{9B6BE2A0-8AEB-4417-AAA7-081337E6784D}"/>
          </ac:spMkLst>
        </pc:spChg>
        <pc:spChg chg="add del">
          <ac:chgData name="Φωτεινή Κυριακού" userId="70667911f1c7cc56" providerId="LiveId" clId="{EDCC76E6-186D-4908-8B15-C65BFFA4558A}" dt="2020-12-20T14:17:35.876" v="1201"/>
          <ac:spMkLst>
            <pc:docMk/>
            <pc:sldMk cId="2228765965" sldId="258"/>
            <ac:spMk id="8" creationId="{B95B9BA8-1D69-4796-85F5-B6D0BD52354B}"/>
          </ac:spMkLst>
        </pc:spChg>
        <pc:grpChg chg="add del">
          <ac:chgData name="Φωτεινή Κυριακού" userId="70667911f1c7cc56" providerId="LiveId" clId="{EDCC76E6-186D-4908-8B15-C65BFFA4558A}" dt="2020-12-20T14:17:35.876" v="1201"/>
          <ac:grpSpMkLst>
            <pc:docMk/>
            <pc:sldMk cId="2228765965" sldId="258"/>
            <ac:grpSpMk id="10" creationId="{5F892E19-92E7-4BB2-8C3F-DBDFE8D9D324}"/>
          </ac:grpSpMkLst>
        </pc:grpChg>
      </pc:sldChg>
      <pc:sldChg chg="addSp delSp modSp add mod setBg">
        <pc:chgData name="Φωτεινή Κυριακού" userId="70667911f1c7cc56" providerId="LiveId" clId="{EDCC76E6-186D-4908-8B15-C65BFFA4558A}" dt="2020-12-20T14:29:42.527" v="1875" actId="26606"/>
        <pc:sldMkLst>
          <pc:docMk/>
          <pc:sldMk cId="744340903" sldId="259"/>
        </pc:sldMkLst>
        <pc:spChg chg="mod">
          <ac:chgData name="Φωτεινή Κυριακού" userId="70667911f1c7cc56" providerId="LiveId" clId="{EDCC76E6-186D-4908-8B15-C65BFFA4558A}" dt="2020-12-20T14:29:42.527" v="1875" actId="26606"/>
          <ac:spMkLst>
            <pc:docMk/>
            <pc:sldMk cId="744340903" sldId="259"/>
            <ac:spMk id="2" creationId="{5ED6BA89-0527-44F1-9091-DD7C2C691369}"/>
          </ac:spMkLst>
        </pc:spChg>
        <pc:spChg chg="add del mod">
          <ac:chgData name="Φωτεινή Κυριακού" userId="70667911f1c7cc56" providerId="LiveId" clId="{EDCC76E6-186D-4908-8B15-C65BFFA4558A}" dt="2020-12-20T14:29:42.527" v="1875" actId="26606"/>
          <ac:spMkLst>
            <pc:docMk/>
            <pc:sldMk cId="744340903" sldId="259"/>
            <ac:spMk id="3" creationId="{11EA1C77-5323-476B-8692-F184090B4EF8}"/>
          </ac:spMkLst>
        </pc:spChg>
        <pc:spChg chg="add">
          <ac:chgData name="Φωτεινή Κυριακού" userId="70667911f1c7cc56" providerId="LiveId" clId="{EDCC76E6-186D-4908-8B15-C65BFFA4558A}" dt="2020-12-20T14:29:42.527" v="1875" actId="26606"/>
          <ac:spMkLst>
            <pc:docMk/>
            <pc:sldMk cId="744340903" sldId="259"/>
            <ac:spMk id="5" creationId="{B95B9BA8-1D69-4796-85F5-B6D0BD52354B}"/>
          </ac:spMkLst>
        </pc:spChg>
        <pc:spChg chg="add del">
          <ac:chgData name="Φωτεινή Κυριακού" userId="70667911f1c7cc56" providerId="LiveId" clId="{EDCC76E6-186D-4908-8B15-C65BFFA4558A}" dt="2020-12-20T14:18:57.581" v="1203" actId="26606"/>
          <ac:spMkLst>
            <pc:docMk/>
            <pc:sldMk cId="744340903" sldId="259"/>
            <ac:spMk id="8" creationId="{D03D06D1-1C33-4DFA-B7B4-D5C4FC988404}"/>
          </ac:spMkLst>
        </pc:spChg>
        <pc:spChg chg="add del">
          <ac:chgData name="Φωτεινή Κυριακού" userId="70667911f1c7cc56" providerId="LiveId" clId="{EDCC76E6-186D-4908-8B15-C65BFFA4558A}" dt="2020-12-20T14:18:57.581" v="1203" actId="26606"/>
          <ac:spMkLst>
            <pc:docMk/>
            <pc:sldMk cId="744340903" sldId="259"/>
            <ac:spMk id="10" creationId="{5F38C4C7-BA32-4EA2-AC81-B4CB9A0CD5B4}"/>
          </ac:spMkLst>
        </pc:spChg>
        <pc:grpChg chg="add">
          <ac:chgData name="Φωτεινή Κυριακού" userId="70667911f1c7cc56" providerId="LiveId" clId="{EDCC76E6-186D-4908-8B15-C65BFFA4558A}" dt="2020-12-20T14:29:42.527" v="1875" actId="26606"/>
          <ac:grpSpMkLst>
            <pc:docMk/>
            <pc:sldMk cId="744340903" sldId="259"/>
            <ac:grpSpMk id="6" creationId="{5F892E19-92E7-4BB2-8C3F-DBDFE8D9D324}"/>
          </ac:grpSpMkLst>
        </pc:grpChg>
        <pc:grpChg chg="add del">
          <ac:chgData name="Φωτεινή Κυριακού" userId="70667911f1c7cc56" providerId="LiveId" clId="{EDCC76E6-186D-4908-8B15-C65BFFA4558A}" dt="2020-12-20T14:18:57.581" v="1203" actId="26606"/>
          <ac:grpSpMkLst>
            <pc:docMk/>
            <pc:sldMk cId="744340903" sldId="259"/>
            <ac:grpSpMk id="12" creationId="{69F15C97-C578-44B1-A153-FAD83141149A}"/>
          </ac:grpSpMkLst>
        </pc:grpChg>
      </pc:sldChg>
      <pc:sldChg chg="modSp add">
        <pc:chgData name="Φωτεινή Κυριακού" userId="70667911f1c7cc56" providerId="LiveId" clId="{EDCC76E6-186D-4908-8B15-C65BFFA4558A}" dt="2020-12-20T13:56:05.944" v="280" actId="20577"/>
        <pc:sldMkLst>
          <pc:docMk/>
          <pc:sldMk cId="1991696053" sldId="260"/>
        </pc:sldMkLst>
        <pc:spChg chg="mod">
          <ac:chgData name="Φωτεινή Κυριακού" userId="70667911f1c7cc56" providerId="LiveId" clId="{EDCC76E6-186D-4908-8B15-C65BFFA4558A}" dt="2020-12-20T13:55:49.438" v="255" actId="20577"/>
          <ac:spMkLst>
            <pc:docMk/>
            <pc:sldMk cId="1991696053" sldId="260"/>
            <ac:spMk id="2" creationId="{D3C2ED1D-B1B1-49E7-8529-B1E2CBEF4D96}"/>
          </ac:spMkLst>
        </pc:spChg>
        <pc:spChg chg="mod">
          <ac:chgData name="Φωτεινή Κυριακού" userId="70667911f1c7cc56" providerId="LiveId" clId="{EDCC76E6-186D-4908-8B15-C65BFFA4558A}" dt="2020-12-20T13:56:05.944" v="280" actId="20577"/>
          <ac:spMkLst>
            <pc:docMk/>
            <pc:sldMk cId="1991696053" sldId="260"/>
            <ac:spMk id="3" creationId="{CC2DFEDD-9152-4866-8631-80724F5231E6}"/>
          </ac:spMkLst>
        </pc:spChg>
      </pc:sldChg>
    </pc:docChg>
  </pc:docChgLst>
  <pc:docChgLst>
    <pc:chgData name="Φωτεινή Κυριακού" userId="70667911f1c7cc56" providerId="LiveId" clId="{06C03348-9AC4-4AC4-B515-D86015FC0225}"/>
    <pc:docChg chg="custSel mod addSld delSld modSld">
      <pc:chgData name="Φωτεινή Κυριακού" userId="70667911f1c7cc56" providerId="LiveId" clId="{06C03348-9AC4-4AC4-B515-D86015FC0225}" dt="2021-01-15T07:24:24.433" v="1374" actId="26606"/>
      <pc:docMkLst>
        <pc:docMk/>
      </pc:docMkLst>
      <pc:sldChg chg="addSp delSp modSp">
        <pc:chgData name="Φωτεινή Κυριακού" userId="70667911f1c7cc56" providerId="LiveId" clId="{06C03348-9AC4-4AC4-B515-D86015FC0225}" dt="2021-01-15T07:04:16.322" v="436" actId="26606"/>
        <pc:sldMkLst>
          <pc:docMk/>
          <pc:sldMk cId="2603455920" sldId="256"/>
        </pc:sldMkLst>
        <pc:spChg chg="mod">
          <ac:chgData name="Φωτεινή Κυριακού" userId="70667911f1c7cc56" providerId="LiveId" clId="{06C03348-9AC4-4AC4-B515-D86015FC0225}" dt="2021-01-15T07:04:16.322" v="436" actId="26606"/>
          <ac:spMkLst>
            <pc:docMk/>
            <pc:sldMk cId="2603455920" sldId="256"/>
            <ac:spMk id="2" creationId="{9EABAF79-F82E-4247-9AC5-3A3FD4B49F3D}"/>
          </ac:spMkLst>
        </pc:spChg>
        <pc:spChg chg="del">
          <ac:chgData name="Φωτεινή Κυριακού" userId="70667911f1c7cc56" providerId="LiveId" clId="{06C03348-9AC4-4AC4-B515-D86015FC0225}" dt="2021-01-15T07:04:07.111" v="434" actId="26606"/>
          <ac:spMkLst>
            <pc:docMk/>
            <pc:sldMk cId="2603455920" sldId="256"/>
            <ac:spMk id="47" creationId="{758048B4-3F65-4EB9-ABA8-099353BE870F}"/>
          </ac:spMkLst>
        </pc:spChg>
        <pc:spChg chg="del">
          <ac:chgData name="Φωτεινή Κυριακού" userId="70667911f1c7cc56" providerId="LiveId" clId="{06C03348-9AC4-4AC4-B515-D86015FC0225}" dt="2021-01-15T07:04:07.111" v="434" actId="26606"/>
          <ac:spMkLst>
            <pc:docMk/>
            <pc:sldMk cId="2603455920" sldId="256"/>
            <ac:spMk id="49" creationId="{1AE2FDE4-8ECB-4D0B-B871-D4EE526064C4}"/>
          </ac:spMkLst>
        </pc:spChg>
        <pc:spChg chg="add del">
          <ac:chgData name="Φωτεινή Κυριακού" userId="70667911f1c7cc56" providerId="LiveId" clId="{06C03348-9AC4-4AC4-B515-D86015FC0225}" dt="2021-01-15T07:04:16.322" v="436" actId="26606"/>
          <ac:spMkLst>
            <pc:docMk/>
            <pc:sldMk cId="2603455920" sldId="256"/>
            <ac:spMk id="58" creationId="{B410157D-B333-4FC1-952E-FB1E4A1F86E6}"/>
          </ac:spMkLst>
        </pc:spChg>
        <pc:spChg chg="add del">
          <ac:chgData name="Φωτεινή Κυριακού" userId="70667911f1c7cc56" providerId="LiveId" clId="{06C03348-9AC4-4AC4-B515-D86015FC0225}" dt="2021-01-15T07:04:16.322" v="436" actId="26606"/>
          <ac:spMkLst>
            <pc:docMk/>
            <pc:sldMk cId="2603455920" sldId="256"/>
            <ac:spMk id="61" creationId="{489B7BFD-8F45-4093-AD9C-91B15B0503D9}"/>
          </ac:spMkLst>
        </pc:spChg>
        <pc:spChg chg="add del">
          <ac:chgData name="Φωτεινή Κυριακού" userId="70667911f1c7cc56" providerId="LiveId" clId="{06C03348-9AC4-4AC4-B515-D86015FC0225}" dt="2021-01-15T07:04:16.322" v="436" actId="26606"/>
          <ac:spMkLst>
            <pc:docMk/>
            <pc:sldMk cId="2603455920" sldId="256"/>
            <ac:spMk id="73" creationId="{DFE66D7D-ABDD-4F6B-A637-3A3A2ACE1A69}"/>
          </ac:spMkLst>
        </pc:spChg>
        <pc:spChg chg="add del">
          <ac:chgData name="Φωτεινή Κυριακού" userId="70667911f1c7cc56" providerId="LiveId" clId="{06C03348-9AC4-4AC4-B515-D86015FC0225}" dt="2021-01-15T07:04:16.322" v="436" actId="26606"/>
          <ac:spMkLst>
            <pc:docMk/>
            <pc:sldMk cId="2603455920" sldId="256"/>
            <ac:spMk id="75" creationId="{2D1AF5D9-E67F-4DB6-8615-293D22495C1F}"/>
          </ac:spMkLst>
        </pc:spChg>
        <pc:spChg chg="add">
          <ac:chgData name="Φωτεινή Κυριακού" userId="70667911f1c7cc56" providerId="LiveId" clId="{06C03348-9AC4-4AC4-B515-D86015FC0225}" dt="2021-01-15T07:04:16.322" v="436" actId="26606"/>
          <ac:spMkLst>
            <pc:docMk/>
            <pc:sldMk cId="2603455920" sldId="256"/>
            <ac:spMk id="77" creationId="{279CAF82-0ECF-42BE-8F37-F71941E5D410}"/>
          </ac:spMkLst>
        </pc:spChg>
        <pc:spChg chg="add">
          <ac:chgData name="Φωτεινή Κυριακού" userId="70667911f1c7cc56" providerId="LiveId" clId="{06C03348-9AC4-4AC4-B515-D86015FC0225}" dt="2021-01-15T07:04:16.322" v="436" actId="26606"/>
          <ac:spMkLst>
            <pc:docMk/>
            <pc:sldMk cId="2603455920" sldId="256"/>
            <ac:spMk id="78" creationId="{218E095B-4870-4AD5-9C41-C16D59523501}"/>
          </ac:spMkLst>
        </pc:spChg>
        <pc:spChg chg="add">
          <ac:chgData name="Φωτεινή Κυριακού" userId="70667911f1c7cc56" providerId="LiveId" clId="{06C03348-9AC4-4AC4-B515-D86015FC0225}" dt="2021-01-15T07:04:16.322" v="436" actId="26606"/>
          <ac:spMkLst>
            <pc:docMk/>
            <pc:sldMk cId="2603455920" sldId="256"/>
            <ac:spMk id="80" creationId="{489B7BFD-8F45-4093-AD9C-91B15B0503D9}"/>
          </ac:spMkLst>
        </pc:spChg>
        <pc:spChg chg="add">
          <ac:chgData name="Φωτεινή Κυριακού" userId="70667911f1c7cc56" providerId="LiveId" clId="{06C03348-9AC4-4AC4-B515-D86015FC0225}" dt="2021-01-15T07:04:16.322" v="436" actId="26606"/>
          <ac:spMkLst>
            <pc:docMk/>
            <pc:sldMk cId="2603455920" sldId="256"/>
            <ac:spMk id="86" creationId="{498F8FF6-43B4-494A-AF8F-123A4983EDF7}"/>
          </ac:spMkLst>
        </pc:spChg>
        <pc:spChg chg="add">
          <ac:chgData name="Φωτεινή Κυριακού" userId="70667911f1c7cc56" providerId="LiveId" clId="{06C03348-9AC4-4AC4-B515-D86015FC0225}" dt="2021-01-15T07:04:16.322" v="436" actId="26606"/>
          <ac:spMkLst>
            <pc:docMk/>
            <pc:sldMk cId="2603455920" sldId="256"/>
            <ac:spMk id="88" creationId="{2B06059C-C357-4011-82B9-9C0106301384}"/>
          </ac:spMkLst>
        </pc:spChg>
        <pc:spChg chg="add">
          <ac:chgData name="Φωτεινή Κυριακού" userId="70667911f1c7cc56" providerId="LiveId" clId="{06C03348-9AC4-4AC4-B515-D86015FC0225}" dt="2021-01-15T07:04:16.322" v="436" actId="26606"/>
          <ac:spMkLst>
            <pc:docMk/>
            <pc:sldMk cId="2603455920" sldId="256"/>
            <ac:spMk id="90" creationId="{5AFEC601-A132-47EE-B0C2-B38ACD9FCE6F}"/>
          </ac:spMkLst>
        </pc:spChg>
        <pc:spChg chg="add">
          <ac:chgData name="Φωτεινή Κυριακού" userId="70667911f1c7cc56" providerId="LiveId" clId="{06C03348-9AC4-4AC4-B515-D86015FC0225}" dt="2021-01-15T07:04:16.322" v="436" actId="26606"/>
          <ac:spMkLst>
            <pc:docMk/>
            <pc:sldMk cId="2603455920" sldId="256"/>
            <ac:spMk id="103" creationId="{033BC44A-0661-43B4-9C14-FD5963C226AE}"/>
          </ac:spMkLst>
        </pc:spChg>
        <pc:spChg chg="add">
          <ac:chgData name="Φωτεινή Κυριακού" userId="70667911f1c7cc56" providerId="LiveId" clId="{06C03348-9AC4-4AC4-B515-D86015FC0225}" dt="2021-01-15T07:04:16.322" v="436" actId="26606"/>
          <ac:spMkLst>
            <pc:docMk/>
            <pc:sldMk cId="2603455920" sldId="256"/>
            <ac:spMk id="105" creationId="{BE8CB2F0-2F5A-4EBD-B214-E0309C31F578}"/>
          </ac:spMkLst>
        </pc:spChg>
        <pc:spChg chg="add">
          <ac:chgData name="Φωτεινή Κυριακού" userId="70667911f1c7cc56" providerId="LiveId" clId="{06C03348-9AC4-4AC4-B515-D86015FC0225}" dt="2021-01-15T07:04:16.322" v="436" actId="26606"/>
          <ac:spMkLst>
            <pc:docMk/>
            <pc:sldMk cId="2603455920" sldId="256"/>
            <ac:spMk id="107" creationId="{FFD3887D-244B-4EC4-9208-E304984C5D0F}"/>
          </ac:spMkLst>
        </pc:spChg>
        <pc:spChg chg="add">
          <ac:chgData name="Φωτεινή Κυριακού" userId="70667911f1c7cc56" providerId="LiveId" clId="{06C03348-9AC4-4AC4-B515-D86015FC0225}" dt="2021-01-15T07:04:16.322" v="436" actId="26606"/>
          <ac:spMkLst>
            <pc:docMk/>
            <pc:sldMk cId="2603455920" sldId="256"/>
            <ac:spMk id="109" creationId="{97224C31-855E-4593-8A58-5B2B0CC4F537}"/>
          </ac:spMkLst>
        </pc:spChg>
        <pc:grpChg chg="del">
          <ac:chgData name="Φωτεινή Κυριακού" userId="70667911f1c7cc56" providerId="LiveId" clId="{06C03348-9AC4-4AC4-B515-D86015FC0225}" dt="2021-01-15T07:04:07.111" v="434" actId="26606"/>
          <ac:grpSpMkLst>
            <pc:docMk/>
            <pc:sldMk cId="2603455920" sldId="256"/>
            <ac:grpSpMk id="44" creationId="{18488D89-E3BB-4E60-BF44-5F0BE92E3F13}"/>
          </ac:grpSpMkLst>
        </pc:grpChg>
        <pc:grpChg chg="add del">
          <ac:chgData name="Φωτεινή Κυριακού" userId="70667911f1c7cc56" providerId="LiveId" clId="{06C03348-9AC4-4AC4-B515-D86015FC0225}" dt="2021-01-15T07:04:16.322" v="436" actId="26606"/>
          <ac:grpSpMkLst>
            <pc:docMk/>
            <pc:sldMk cId="2603455920" sldId="256"/>
            <ac:grpSpMk id="63" creationId="{5ECDEC52-15F3-49DD-BCBA-A0533E540F0C}"/>
          </ac:grpSpMkLst>
        </pc:grpChg>
        <pc:grpChg chg="add del">
          <ac:chgData name="Φωτεινή Κυριακού" userId="70667911f1c7cc56" providerId="LiveId" clId="{06C03348-9AC4-4AC4-B515-D86015FC0225}" dt="2021-01-15T07:04:16.322" v="436" actId="26606"/>
          <ac:grpSpMkLst>
            <pc:docMk/>
            <pc:sldMk cId="2603455920" sldId="256"/>
            <ac:grpSpMk id="67" creationId="{4478CD8A-FF59-40AD-8101-D685A2FEF64D}"/>
          </ac:grpSpMkLst>
        </pc:grpChg>
        <pc:grpChg chg="add">
          <ac:chgData name="Φωτεινή Κυριακού" userId="70667911f1c7cc56" providerId="LiveId" clId="{06C03348-9AC4-4AC4-B515-D86015FC0225}" dt="2021-01-15T07:04:16.322" v="436" actId="26606"/>
          <ac:grpSpMkLst>
            <pc:docMk/>
            <pc:sldMk cId="2603455920" sldId="256"/>
            <ac:grpSpMk id="79" creationId="{FB9739EB-7F66-433D-841F-AB3CD18700B7}"/>
          </ac:grpSpMkLst>
        </pc:grpChg>
        <pc:grpChg chg="add">
          <ac:chgData name="Φωτεινή Κυριακού" userId="70667911f1c7cc56" providerId="LiveId" clId="{06C03348-9AC4-4AC4-B515-D86015FC0225}" dt="2021-01-15T07:04:16.322" v="436" actId="26606"/>
          <ac:grpSpMkLst>
            <pc:docMk/>
            <pc:sldMk cId="2603455920" sldId="256"/>
            <ac:grpSpMk id="82" creationId="{042BC7E5-76DB-4826-8C07-4A49B6353F76}"/>
          </ac:grpSpMkLst>
        </pc:grpChg>
        <pc:picChg chg="del mod ord">
          <ac:chgData name="Φωτεινή Κυριακού" userId="70667911f1c7cc56" providerId="LiveId" clId="{06C03348-9AC4-4AC4-B515-D86015FC0225}" dt="2021-01-15T07:04:11.205" v="435" actId="478"/>
          <ac:picMkLst>
            <pc:docMk/>
            <pc:sldMk cId="2603455920" sldId="256"/>
            <ac:picMk id="42" creationId="{03E5F014-5B52-45DC-9CB1-E1DA7A1838AC}"/>
          </ac:picMkLst>
        </pc:picChg>
        <pc:cxnChg chg="del">
          <ac:chgData name="Φωτεινή Κυριακού" userId="70667911f1c7cc56" providerId="LiveId" clId="{06C03348-9AC4-4AC4-B515-D86015FC0225}" dt="2021-01-15T07:04:07.111" v="434" actId="26606"/>
          <ac:cxnSpMkLst>
            <pc:docMk/>
            <pc:sldMk cId="2603455920" sldId="256"/>
            <ac:cxnSpMk id="51" creationId="{3C86DB23-FEFE-4C3A-88FA-8E855AB1EEBB}"/>
          </ac:cxnSpMkLst>
        </pc:cxnChg>
        <pc:cxnChg chg="del">
          <ac:chgData name="Φωτεινή Κυριακού" userId="70667911f1c7cc56" providerId="LiveId" clId="{06C03348-9AC4-4AC4-B515-D86015FC0225}" dt="2021-01-15T07:04:07.111" v="434" actId="26606"/>
          <ac:cxnSpMkLst>
            <pc:docMk/>
            <pc:sldMk cId="2603455920" sldId="256"/>
            <ac:cxnSpMk id="53" creationId="{3BB22FAF-4B4F-40B1-97FF-67CD036C89D0}"/>
          </ac:cxnSpMkLst>
        </pc:cxnChg>
      </pc:sldChg>
      <pc:sldChg chg="addSp delSp modSp">
        <pc:chgData name="Φωτεινή Κυριακού" userId="70667911f1c7cc56" providerId="LiveId" clId="{06C03348-9AC4-4AC4-B515-D86015FC0225}" dt="2021-01-15T07:03:53.838" v="433" actId="26606"/>
        <pc:sldMkLst>
          <pc:docMk/>
          <pc:sldMk cId="793820633" sldId="257"/>
        </pc:sldMkLst>
        <pc:spChg chg="mod">
          <ac:chgData name="Φωτεινή Κυριακού" userId="70667911f1c7cc56" providerId="LiveId" clId="{06C03348-9AC4-4AC4-B515-D86015FC0225}" dt="2021-01-15T07:03:53.838" v="433" actId="26606"/>
          <ac:spMkLst>
            <pc:docMk/>
            <pc:sldMk cId="793820633" sldId="257"/>
            <ac:spMk id="2" creationId="{6E323E3E-ED79-43A9-BE80-C4788C3AB49A}"/>
          </ac:spMkLst>
        </pc:spChg>
        <pc:spChg chg="mod">
          <ac:chgData name="Φωτεινή Κυριακού" userId="70667911f1c7cc56" providerId="LiveId" clId="{06C03348-9AC4-4AC4-B515-D86015FC0225}" dt="2021-01-15T07:03:53.838" v="433" actId="26606"/>
          <ac:spMkLst>
            <pc:docMk/>
            <pc:sldMk cId="793820633" sldId="257"/>
            <ac:spMk id="25" creationId="{B64256B3-28A5-4FA3-9875-64C83FB32E35}"/>
          </ac:spMkLst>
        </pc:spChg>
        <pc:spChg chg="del">
          <ac:chgData name="Φωτεινή Κυριακού" userId="70667911f1c7cc56" providerId="LiveId" clId="{06C03348-9AC4-4AC4-B515-D86015FC0225}" dt="2021-01-15T07:03:53.838" v="433" actId="26606"/>
          <ac:spMkLst>
            <pc:docMk/>
            <pc:sldMk cId="793820633" sldId="257"/>
            <ac:spMk id="45" creationId="{B3623F37-A8C4-480F-BCB1-CF9E49F0CF84}"/>
          </ac:spMkLst>
        </pc:spChg>
        <pc:spChg chg="del">
          <ac:chgData name="Φωτεινή Κυριακού" userId="70667911f1c7cc56" providerId="LiveId" clId="{06C03348-9AC4-4AC4-B515-D86015FC0225}" dt="2021-01-15T07:03:53.838" v="433" actId="26606"/>
          <ac:spMkLst>
            <pc:docMk/>
            <pc:sldMk cId="793820633" sldId="257"/>
            <ac:spMk id="47" creationId="{FEA3E6C2-0820-41EE-816A-5D9A9CB330C8}"/>
          </ac:spMkLst>
        </pc:spChg>
        <pc:spChg chg="add">
          <ac:chgData name="Φωτεινή Κυριακού" userId="70667911f1c7cc56" providerId="LiveId" clId="{06C03348-9AC4-4AC4-B515-D86015FC0225}" dt="2021-01-15T07:03:53.838" v="433" actId="26606"/>
          <ac:spMkLst>
            <pc:docMk/>
            <pc:sldMk cId="793820633" sldId="257"/>
            <ac:spMk id="60" creationId="{5A0118C5-4F8D-4CF4-BADD-53FEACC6C42A}"/>
          </ac:spMkLst>
        </pc:spChg>
        <pc:spChg chg="add">
          <ac:chgData name="Φωτεινή Κυριακού" userId="70667911f1c7cc56" providerId="LiveId" clId="{06C03348-9AC4-4AC4-B515-D86015FC0225}" dt="2021-01-15T07:03:53.838" v="433" actId="26606"/>
          <ac:spMkLst>
            <pc:docMk/>
            <pc:sldMk cId="793820633" sldId="257"/>
            <ac:spMk id="62" creationId="{CAEBFCD5-5356-4326-8D39-8235A46CD7B2}"/>
          </ac:spMkLst>
        </pc:spChg>
        <pc:spChg chg="add">
          <ac:chgData name="Φωτεινή Κυριακού" userId="70667911f1c7cc56" providerId="LiveId" clId="{06C03348-9AC4-4AC4-B515-D86015FC0225}" dt="2021-01-15T07:03:53.838" v="433" actId="26606"/>
          <ac:spMkLst>
            <pc:docMk/>
            <pc:sldMk cId="793820633" sldId="257"/>
            <ac:spMk id="64" creationId="{F6814848-248A-47DD-88E0-95099D951EF8}"/>
          </ac:spMkLst>
        </pc:spChg>
        <pc:spChg chg="add">
          <ac:chgData name="Φωτεινή Κυριακού" userId="70667911f1c7cc56" providerId="LiveId" clId="{06C03348-9AC4-4AC4-B515-D86015FC0225}" dt="2021-01-15T07:03:53.838" v="433" actId="26606"/>
          <ac:spMkLst>
            <pc:docMk/>
            <pc:sldMk cId="793820633" sldId="257"/>
            <ac:spMk id="66" creationId="{718BDA89-0D2C-4C4E-99F6-D7A220FE48D3}"/>
          </ac:spMkLst>
        </pc:spChg>
        <pc:spChg chg="add">
          <ac:chgData name="Φωτεινή Κυριακού" userId="70667911f1c7cc56" providerId="LiveId" clId="{06C03348-9AC4-4AC4-B515-D86015FC0225}" dt="2021-01-15T07:03:53.838" v="433" actId="26606"/>
          <ac:spMkLst>
            <pc:docMk/>
            <pc:sldMk cId="793820633" sldId="257"/>
            <ac:spMk id="72" creationId="{7CE98B01-ED41-482F-AFA1-19C7FA7C04A7}"/>
          </ac:spMkLst>
        </pc:spChg>
        <pc:spChg chg="add">
          <ac:chgData name="Φωτεινή Κυριακού" userId="70667911f1c7cc56" providerId="LiveId" clId="{06C03348-9AC4-4AC4-B515-D86015FC0225}" dt="2021-01-15T07:03:53.838" v="433" actId="26606"/>
          <ac:spMkLst>
            <pc:docMk/>
            <pc:sldMk cId="793820633" sldId="257"/>
            <ac:spMk id="74" creationId="{B9CABDD0-8DF6-4974-A224-9A2A81778003}"/>
          </ac:spMkLst>
        </pc:spChg>
        <pc:grpChg chg="del">
          <ac:chgData name="Φωτεινή Κυριακού" userId="70667911f1c7cc56" providerId="LiveId" clId="{06C03348-9AC4-4AC4-B515-D86015FC0225}" dt="2021-01-15T07:03:53.838" v="433" actId="26606"/>
          <ac:grpSpMkLst>
            <pc:docMk/>
            <pc:sldMk cId="793820633" sldId="257"/>
            <ac:grpSpMk id="53" creationId="{B16AE491-4898-437E-9E32-86A2F192095E}"/>
          </ac:grpSpMkLst>
        </pc:grpChg>
        <pc:grpChg chg="add">
          <ac:chgData name="Φωτεινή Κυριακού" userId="70667911f1c7cc56" providerId="LiveId" clId="{06C03348-9AC4-4AC4-B515-D86015FC0225}" dt="2021-01-15T07:03:53.838" v="433" actId="26606"/>
          <ac:grpSpMkLst>
            <pc:docMk/>
            <pc:sldMk cId="793820633" sldId="257"/>
            <ac:grpSpMk id="68" creationId="{6B67BE95-96EF-433C-9F29-B0732AA6B6AC}"/>
          </ac:grpSpMkLst>
        </pc:grpChg>
        <pc:grpChg chg="add">
          <ac:chgData name="Φωτεινή Κυριακού" userId="70667911f1c7cc56" providerId="LiveId" clId="{06C03348-9AC4-4AC4-B515-D86015FC0225}" dt="2021-01-15T07:03:53.838" v="433" actId="26606"/>
          <ac:grpSpMkLst>
            <pc:docMk/>
            <pc:sldMk cId="793820633" sldId="257"/>
            <ac:grpSpMk id="76" creationId="{D6E8B984-55B9-4A62-A043-997D00F0AE09}"/>
          </ac:grpSpMkLst>
        </pc:grpChg>
        <pc:cxnChg chg="del">
          <ac:chgData name="Φωτεινή Κυριακού" userId="70667911f1c7cc56" providerId="LiveId" clId="{06C03348-9AC4-4AC4-B515-D86015FC0225}" dt="2021-01-15T07:03:53.838" v="433" actId="26606"/>
          <ac:cxnSpMkLst>
            <pc:docMk/>
            <pc:sldMk cId="793820633" sldId="257"/>
            <ac:cxnSpMk id="49" creationId="{A2CF87F1-3B54-482D-A798-9F4A99449EC9}"/>
          </ac:cxnSpMkLst>
        </pc:cxnChg>
        <pc:cxnChg chg="del">
          <ac:chgData name="Φωτεινή Κυριακού" userId="70667911f1c7cc56" providerId="LiveId" clId="{06C03348-9AC4-4AC4-B515-D86015FC0225}" dt="2021-01-15T07:03:53.838" v="433" actId="26606"/>
          <ac:cxnSpMkLst>
            <pc:docMk/>
            <pc:sldMk cId="793820633" sldId="257"/>
            <ac:cxnSpMk id="51" creationId="{C3994C9B-C550-4E20-89C5-83F12CB5A908}"/>
          </ac:cxnSpMkLst>
        </pc:cxnChg>
      </pc:sldChg>
      <pc:sldChg chg="addSp delSp modSp mod setBg">
        <pc:chgData name="Φωτεινή Κυριακού" userId="70667911f1c7cc56" providerId="LiveId" clId="{06C03348-9AC4-4AC4-B515-D86015FC0225}" dt="2021-01-15T07:03:45.998" v="432" actId="26606"/>
        <pc:sldMkLst>
          <pc:docMk/>
          <pc:sldMk cId="1991696053" sldId="260"/>
        </pc:sldMkLst>
        <pc:spChg chg="mod">
          <ac:chgData name="Φωτεινή Κυριακού" userId="70667911f1c7cc56" providerId="LiveId" clId="{06C03348-9AC4-4AC4-B515-D86015FC0225}" dt="2021-01-15T07:03:45.998" v="432" actId="26606"/>
          <ac:spMkLst>
            <pc:docMk/>
            <pc:sldMk cId="1991696053" sldId="260"/>
            <ac:spMk id="2" creationId="{D3C2ED1D-B1B1-49E7-8529-B1E2CBEF4D96}"/>
          </ac:spMkLst>
        </pc:spChg>
        <pc:spChg chg="mod">
          <ac:chgData name="Φωτεινή Κυριακού" userId="70667911f1c7cc56" providerId="LiveId" clId="{06C03348-9AC4-4AC4-B515-D86015FC0225}" dt="2021-01-15T07:03:45.998" v="432" actId="26606"/>
          <ac:spMkLst>
            <pc:docMk/>
            <pc:sldMk cId="1991696053" sldId="260"/>
            <ac:spMk id="3" creationId="{CC2DFEDD-9152-4866-8631-80724F5231E6}"/>
          </ac:spMkLst>
        </pc:spChg>
        <pc:spChg chg="add del">
          <ac:chgData name="Φωτεινή Κυριακού" userId="70667911f1c7cc56" providerId="LiveId" clId="{06C03348-9AC4-4AC4-B515-D86015FC0225}" dt="2021-01-15T07:03:45.998" v="432" actId="26606"/>
          <ac:spMkLst>
            <pc:docMk/>
            <pc:sldMk cId="1991696053" sldId="260"/>
            <ac:spMk id="8" creationId="{09588DA8-065E-4F6F-8EFD-43104AB2E0CF}"/>
          </ac:spMkLst>
        </pc:spChg>
        <pc:spChg chg="add del">
          <ac:chgData name="Φωτεινή Κυριακού" userId="70667911f1c7cc56" providerId="LiveId" clId="{06C03348-9AC4-4AC4-B515-D86015FC0225}" dt="2021-01-15T07:03:45.998" v="432" actId="26606"/>
          <ac:spMkLst>
            <pc:docMk/>
            <pc:sldMk cId="1991696053" sldId="260"/>
            <ac:spMk id="10" creationId="{C4285719-470E-454C-AF62-8323075F1F5B}"/>
          </ac:spMkLst>
        </pc:spChg>
        <pc:spChg chg="add del">
          <ac:chgData name="Φωτεινή Κυριακού" userId="70667911f1c7cc56" providerId="LiveId" clId="{06C03348-9AC4-4AC4-B515-D86015FC0225}" dt="2021-01-15T07:03:45.998" v="432" actId="26606"/>
          <ac:spMkLst>
            <pc:docMk/>
            <pc:sldMk cId="1991696053" sldId="260"/>
            <ac:spMk id="12" creationId="{CD9FE4EF-C4D8-49A0-B2FF-81D8DB7D8A24}"/>
          </ac:spMkLst>
        </pc:spChg>
        <pc:spChg chg="add del">
          <ac:chgData name="Φωτεινή Κυριακού" userId="70667911f1c7cc56" providerId="LiveId" clId="{06C03348-9AC4-4AC4-B515-D86015FC0225}" dt="2021-01-15T07:03:45.998" v="432" actId="26606"/>
          <ac:spMkLst>
            <pc:docMk/>
            <pc:sldMk cId="1991696053" sldId="260"/>
            <ac:spMk id="14" creationId="{4300840D-0A0B-4512-BACA-B439D5B9C57C}"/>
          </ac:spMkLst>
        </pc:spChg>
        <pc:spChg chg="add del">
          <ac:chgData name="Φωτεινή Κυριακού" userId="70667911f1c7cc56" providerId="LiveId" clId="{06C03348-9AC4-4AC4-B515-D86015FC0225}" dt="2021-01-15T07:03:45.998" v="432" actId="26606"/>
          <ac:spMkLst>
            <pc:docMk/>
            <pc:sldMk cId="1991696053" sldId="260"/>
            <ac:spMk id="16" creationId="{D2B78728-A580-49A7-84F9-6EF6F583ADE0}"/>
          </ac:spMkLst>
        </pc:spChg>
        <pc:spChg chg="add del">
          <ac:chgData name="Φωτεινή Κυριακού" userId="70667911f1c7cc56" providerId="LiveId" clId="{06C03348-9AC4-4AC4-B515-D86015FC0225}" dt="2021-01-15T07:03:45.998" v="432" actId="26606"/>
          <ac:spMkLst>
            <pc:docMk/>
            <pc:sldMk cId="1991696053" sldId="260"/>
            <ac:spMk id="18" creationId="{38FAA1A1-D861-433F-88FA-1E9D6FD31D11}"/>
          </ac:spMkLst>
        </pc:spChg>
        <pc:spChg chg="add del">
          <ac:chgData name="Φωτεινή Κυριακού" userId="70667911f1c7cc56" providerId="LiveId" clId="{06C03348-9AC4-4AC4-B515-D86015FC0225}" dt="2021-01-15T07:03:45.998" v="432" actId="26606"/>
          <ac:spMkLst>
            <pc:docMk/>
            <pc:sldMk cId="1991696053" sldId="260"/>
            <ac:spMk id="20" creationId="{8D71EDA1-87BF-4D5D-AB79-F346FD19278A}"/>
          </ac:spMkLst>
        </pc:spChg>
        <pc:spChg chg="add">
          <ac:chgData name="Φωτεινή Κυριακού" userId="70667911f1c7cc56" providerId="LiveId" clId="{06C03348-9AC4-4AC4-B515-D86015FC0225}" dt="2021-01-15T07:03:45.998" v="432" actId="26606"/>
          <ac:spMkLst>
            <pc:docMk/>
            <pc:sldMk cId="1991696053" sldId="260"/>
            <ac:spMk id="25" creationId="{5A0118C5-4F8D-4CF4-BADD-53FEACC6C42A}"/>
          </ac:spMkLst>
        </pc:spChg>
        <pc:spChg chg="add">
          <ac:chgData name="Φωτεινή Κυριακού" userId="70667911f1c7cc56" providerId="LiveId" clId="{06C03348-9AC4-4AC4-B515-D86015FC0225}" dt="2021-01-15T07:03:45.998" v="432" actId="26606"/>
          <ac:spMkLst>
            <pc:docMk/>
            <pc:sldMk cId="1991696053" sldId="260"/>
            <ac:spMk id="27" creationId="{CAEBFCD5-5356-4326-8D39-8235A46CD7B2}"/>
          </ac:spMkLst>
        </pc:spChg>
        <pc:spChg chg="add">
          <ac:chgData name="Φωτεινή Κυριακού" userId="70667911f1c7cc56" providerId="LiveId" clId="{06C03348-9AC4-4AC4-B515-D86015FC0225}" dt="2021-01-15T07:03:45.998" v="432" actId="26606"/>
          <ac:spMkLst>
            <pc:docMk/>
            <pc:sldMk cId="1991696053" sldId="260"/>
            <ac:spMk id="29" creationId="{F6814848-248A-47DD-88E0-95099D951EF8}"/>
          </ac:spMkLst>
        </pc:spChg>
        <pc:spChg chg="add">
          <ac:chgData name="Φωτεινή Κυριακού" userId="70667911f1c7cc56" providerId="LiveId" clId="{06C03348-9AC4-4AC4-B515-D86015FC0225}" dt="2021-01-15T07:03:45.998" v="432" actId="26606"/>
          <ac:spMkLst>
            <pc:docMk/>
            <pc:sldMk cId="1991696053" sldId="260"/>
            <ac:spMk id="31" creationId="{718BDA89-0D2C-4C4E-99F6-D7A220FE48D3}"/>
          </ac:spMkLst>
        </pc:spChg>
        <pc:spChg chg="add">
          <ac:chgData name="Φωτεινή Κυριακού" userId="70667911f1c7cc56" providerId="LiveId" clId="{06C03348-9AC4-4AC4-B515-D86015FC0225}" dt="2021-01-15T07:03:45.998" v="432" actId="26606"/>
          <ac:spMkLst>
            <pc:docMk/>
            <pc:sldMk cId="1991696053" sldId="260"/>
            <ac:spMk id="37" creationId="{7CE98B01-ED41-482F-AFA1-19C7FA7C04A7}"/>
          </ac:spMkLst>
        </pc:spChg>
        <pc:spChg chg="add">
          <ac:chgData name="Φωτεινή Κυριακού" userId="70667911f1c7cc56" providerId="LiveId" clId="{06C03348-9AC4-4AC4-B515-D86015FC0225}" dt="2021-01-15T07:03:45.998" v="432" actId="26606"/>
          <ac:spMkLst>
            <pc:docMk/>
            <pc:sldMk cId="1991696053" sldId="260"/>
            <ac:spMk id="39" creationId="{B9CABDD0-8DF6-4974-A224-9A2A81778003}"/>
          </ac:spMkLst>
        </pc:spChg>
        <pc:grpChg chg="add">
          <ac:chgData name="Φωτεινή Κυριακού" userId="70667911f1c7cc56" providerId="LiveId" clId="{06C03348-9AC4-4AC4-B515-D86015FC0225}" dt="2021-01-15T07:03:45.998" v="432" actId="26606"/>
          <ac:grpSpMkLst>
            <pc:docMk/>
            <pc:sldMk cId="1991696053" sldId="260"/>
            <ac:grpSpMk id="33" creationId="{6B67BE95-96EF-433C-9F29-B0732AA6B6AC}"/>
          </ac:grpSpMkLst>
        </pc:grpChg>
        <pc:grpChg chg="add">
          <ac:chgData name="Φωτεινή Κυριακού" userId="70667911f1c7cc56" providerId="LiveId" clId="{06C03348-9AC4-4AC4-B515-D86015FC0225}" dt="2021-01-15T07:03:45.998" v="432" actId="26606"/>
          <ac:grpSpMkLst>
            <pc:docMk/>
            <pc:sldMk cId="1991696053" sldId="260"/>
            <ac:grpSpMk id="41" creationId="{D6E8B984-55B9-4A62-A043-997D00F0AE09}"/>
          </ac:grpSpMkLst>
        </pc:grpChg>
      </pc:sldChg>
      <pc:sldChg chg="addSp delSp modSp add del mod setBg delDesignElem">
        <pc:chgData name="Φωτεινή Κυριακού" userId="70667911f1c7cc56" providerId="LiveId" clId="{06C03348-9AC4-4AC4-B515-D86015FC0225}" dt="2021-01-15T07:05:45.536" v="482" actId="2696"/>
        <pc:sldMkLst>
          <pc:docMk/>
          <pc:sldMk cId="1566412645" sldId="261"/>
        </pc:sldMkLst>
        <pc:spChg chg="mod">
          <ac:chgData name="Φωτεινή Κυριακού" userId="70667911f1c7cc56" providerId="LiveId" clId="{06C03348-9AC4-4AC4-B515-D86015FC0225}" dt="2021-01-15T07:05:07.887" v="478" actId="20577"/>
          <ac:spMkLst>
            <pc:docMk/>
            <pc:sldMk cId="1566412645" sldId="261"/>
            <ac:spMk id="2" creationId="{B0B831E5-D936-4932-BBFF-7B40206EFF2D}"/>
          </ac:spMkLst>
        </pc:spChg>
        <pc:spChg chg="del">
          <ac:chgData name="Φωτεινή Κυριακού" userId="70667911f1c7cc56" providerId="LiveId" clId="{06C03348-9AC4-4AC4-B515-D86015FC0225}" dt="2021-01-15T07:04:32.437" v="437" actId="26606"/>
          <ac:spMkLst>
            <pc:docMk/>
            <pc:sldMk cId="1566412645" sldId="261"/>
            <ac:spMk id="3" creationId="{A64A0A74-8FAA-4FD5-92B3-6E210F58D917}"/>
          </ac:spMkLst>
        </pc:spChg>
        <pc:spChg chg="add del mod">
          <ac:chgData name="Φωτεινή Κυριακού" userId="70667911f1c7cc56" providerId="LiveId" clId="{06C03348-9AC4-4AC4-B515-D86015FC0225}" dt="2021-01-15T07:05:40.837" v="481"/>
          <ac:spMkLst>
            <pc:docMk/>
            <pc:sldMk cId="1566412645" sldId="261"/>
            <ac:spMk id="4" creationId="{97A7BFBA-2097-4093-9F8A-24CDBAD9113B}"/>
          </ac:spMkLst>
        </pc:spChg>
        <pc:spChg chg="add mod">
          <ac:chgData name="Φωτεινή Κυριακού" userId="70667911f1c7cc56" providerId="LiveId" clId="{06C03348-9AC4-4AC4-B515-D86015FC0225}" dt="2021-01-15T07:05:40.837" v="481"/>
          <ac:spMkLst>
            <pc:docMk/>
            <pc:sldMk cId="1566412645" sldId="261"/>
            <ac:spMk id="5" creationId="{A2C28E22-5C34-4769-8BF4-1768FD621AE3}"/>
          </ac:spMkLst>
        </pc:spChg>
        <pc:spChg chg="add del">
          <ac:chgData name="Φωτεινή Κυριακού" userId="70667911f1c7cc56" providerId="LiveId" clId="{06C03348-9AC4-4AC4-B515-D86015FC0225}" dt="2021-01-15T07:05:34.804" v="480"/>
          <ac:spMkLst>
            <pc:docMk/>
            <pc:sldMk cId="1566412645" sldId="261"/>
            <ac:spMk id="8" creationId="{489B7BFD-8F45-4093-AD9C-91B15B0503D9}"/>
          </ac:spMkLst>
        </pc:spChg>
        <pc:spChg chg="add del">
          <ac:chgData name="Φωτεινή Κυριακού" userId="70667911f1c7cc56" providerId="LiveId" clId="{06C03348-9AC4-4AC4-B515-D86015FC0225}" dt="2021-01-15T07:05:34.804" v="480"/>
          <ac:spMkLst>
            <pc:docMk/>
            <pc:sldMk cId="1566412645" sldId="261"/>
            <ac:spMk id="10" creationId="{D9DFE8A5-DCEC-4A43-B613-D62AC8C5734F}"/>
          </ac:spMkLst>
        </pc:spChg>
        <pc:spChg chg="add del">
          <ac:chgData name="Φωτεινή Κυριακού" userId="70667911f1c7cc56" providerId="LiveId" clId="{06C03348-9AC4-4AC4-B515-D86015FC0225}" dt="2021-01-15T07:05:34.804" v="480"/>
          <ac:spMkLst>
            <pc:docMk/>
            <pc:sldMk cId="1566412645" sldId="261"/>
            <ac:spMk id="12" creationId="{5608F6B8-DDC9-422E-B241-3222341D709C}"/>
          </ac:spMkLst>
        </pc:spChg>
        <pc:spChg chg="add del">
          <ac:chgData name="Φωτεινή Κυριακού" userId="70667911f1c7cc56" providerId="LiveId" clId="{06C03348-9AC4-4AC4-B515-D86015FC0225}" dt="2021-01-15T07:05:34.804" v="480"/>
          <ac:spMkLst>
            <pc:docMk/>
            <pc:sldMk cId="1566412645" sldId="261"/>
            <ac:spMk id="14" creationId="{26B7664A-BE61-4A65-B937-A31E08B8B9AD}"/>
          </ac:spMkLst>
        </pc:spChg>
        <pc:spChg chg="add del">
          <ac:chgData name="Φωτεινή Κυριακού" userId="70667911f1c7cc56" providerId="LiveId" clId="{06C03348-9AC4-4AC4-B515-D86015FC0225}" dt="2021-01-15T07:05:34.804" v="480"/>
          <ac:spMkLst>
            <pc:docMk/>
            <pc:sldMk cId="1566412645" sldId="261"/>
            <ac:spMk id="16" creationId="{279CAF82-0ECF-42BE-8F37-F71941E5D410}"/>
          </ac:spMkLst>
        </pc:spChg>
        <pc:spChg chg="add del">
          <ac:chgData name="Φωτεινή Κυριακού" userId="70667911f1c7cc56" providerId="LiveId" clId="{06C03348-9AC4-4AC4-B515-D86015FC0225}" dt="2021-01-15T07:05:34.804" v="480"/>
          <ac:spMkLst>
            <pc:docMk/>
            <pc:sldMk cId="1566412645" sldId="261"/>
            <ac:spMk id="18" creationId="{14A1FA07-A873-4AB3-8D01-CFEEEA8CA495}"/>
          </ac:spMkLst>
        </pc:spChg>
        <pc:spChg chg="add del">
          <ac:chgData name="Φωτεινή Κυριακού" userId="70667911f1c7cc56" providerId="LiveId" clId="{06C03348-9AC4-4AC4-B515-D86015FC0225}" dt="2021-01-15T07:05:34.804" v="480"/>
          <ac:spMkLst>
            <pc:docMk/>
            <pc:sldMk cId="1566412645" sldId="261"/>
            <ac:spMk id="20" creationId="{E16C8D8F-10E9-4498-ABDB-0F923F8B6837}"/>
          </ac:spMkLst>
        </pc:spChg>
        <pc:spChg chg="add del">
          <ac:chgData name="Φωτεινή Κυριακού" userId="70667911f1c7cc56" providerId="LiveId" clId="{06C03348-9AC4-4AC4-B515-D86015FC0225}" dt="2021-01-15T07:05:34.804" v="480"/>
          <ac:spMkLst>
            <pc:docMk/>
            <pc:sldMk cId="1566412645" sldId="261"/>
            <ac:spMk id="22" creationId="{1E5A83E3-8A11-4492-BB6E-F5F2240316FB}"/>
          </ac:spMkLst>
        </pc:spChg>
        <pc:spChg chg="add del">
          <ac:chgData name="Φωτεινή Κυριακού" userId="70667911f1c7cc56" providerId="LiveId" clId="{06C03348-9AC4-4AC4-B515-D86015FC0225}" dt="2021-01-15T07:05:34.804" v="480"/>
          <ac:spMkLst>
            <pc:docMk/>
            <pc:sldMk cId="1566412645" sldId="261"/>
            <ac:spMk id="24" creationId="{033BC44A-0661-43B4-9C14-FD5963C226AE}"/>
          </ac:spMkLst>
        </pc:spChg>
        <pc:spChg chg="add del">
          <ac:chgData name="Φωτεινή Κυριακού" userId="70667911f1c7cc56" providerId="LiveId" clId="{06C03348-9AC4-4AC4-B515-D86015FC0225}" dt="2021-01-15T07:05:34.804" v="480"/>
          <ac:spMkLst>
            <pc:docMk/>
            <pc:sldMk cId="1566412645" sldId="261"/>
            <ac:spMk id="26" creationId="{331C48F7-8F88-43DC-B1A6-2967CF5AFFE4}"/>
          </ac:spMkLst>
        </pc:spChg>
        <pc:grpChg chg="add del">
          <ac:chgData name="Φωτεινή Κυριακού" userId="70667911f1c7cc56" providerId="LiveId" clId="{06C03348-9AC4-4AC4-B515-D86015FC0225}" dt="2021-01-15T07:05:34.804" v="480"/>
          <ac:grpSpMkLst>
            <pc:docMk/>
            <pc:sldMk cId="1566412645" sldId="261"/>
            <ac:grpSpMk id="28" creationId="{FB9739EB-7F66-433D-841F-AB3CD18700B7}"/>
          </ac:grpSpMkLst>
        </pc:grpChg>
      </pc:sldChg>
      <pc:sldChg chg="addSp modSp add mod setBg">
        <pc:chgData name="Φωτεινή Κυριακού" userId="70667911f1c7cc56" providerId="LiveId" clId="{06C03348-9AC4-4AC4-B515-D86015FC0225}" dt="2021-01-15T07:21:10.613" v="1018" actId="26606"/>
        <pc:sldMkLst>
          <pc:docMk/>
          <pc:sldMk cId="4149893240" sldId="261"/>
        </pc:sldMkLst>
        <pc:spChg chg="mod">
          <ac:chgData name="Φωτεινή Κυριακού" userId="70667911f1c7cc56" providerId="LiveId" clId="{06C03348-9AC4-4AC4-B515-D86015FC0225}" dt="2021-01-15T07:21:10.613" v="1018" actId="26606"/>
          <ac:spMkLst>
            <pc:docMk/>
            <pc:sldMk cId="4149893240" sldId="261"/>
            <ac:spMk id="2" creationId="{3FD96C76-EC89-44C6-A0A4-369DA4211EF3}"/>
          </ac:spMkLst>
        </pc:spChg>
        <pc:spChg chg="mod">
          <ac:chgData name="Φωτεινή Κυριακού" userId="70667911f1c7cc56" providerId="LiveId" clId="{06C03348-9AC4-4AC4-B515-D86015FC0225}" dt="2021-01-15T07:21:10.613" v="1018" actId="26606"/>
          <ac:spMkLst>
            <pc:docMk/>
            <pc:sldMk cId="4149893240" sldId="261"/>
            <ac:spMk id="3" creationId="{C60D1F58-8F58-4724-BF1E-5EAC24CCB063}"/>
          </ac:spMkLst>
        </pc:spChg>
        <pc:spChg chg="add">
          <ac:chgData name="Φωτεινή Κυριακού" userId="70667911f1c7cc56" providerId="LiveId" clId="{06C03348-9AC4-4AC4-B515-D86015FC0225}" dt="2021-01-15T07:21:10.613" v="1018" actId="26606"/>
          <ac:spMkLst>
            <pc:docMk/>
            <pc:sldMk cId="4149893240" sldId="261"/>
            <ac:spMk id="8" creationId="{5A0118C5-4F8D-4CF4-BADD-53FEACC6C42A}"/>
          </ac:spMkLst>
        </pc:spChg>
        <pc:spChg chg="add">
          <ac:chgData name="Φωτεινή Κυριακού" userId="70667911f1c7cc56" providerId="LiveId" clId="{06C03348-9AC4-4AC4-B515-D86015FC0225}" dt="2021-01-15T07:21:10.613" v="1018" actId="26606"/>
          <ac:spMkLst>
            <pc:docMk/>
            <pc:sldMk cId="4149893240" sldId="261"/>
            <ac:spMk id="10" creationId="{CAEBFCD5-5356-4326-8D39-8235A46CD7B2}"/>
          </ac:spMkLst>
        </pc:spChg>
        <pc:spChg chg="add">
          <ac:chgData name="Φωτεινή Κυριακού" userId="70667911f1c7cc56" providerId="LiveId" clId="{06C03348-9AC4-4AC4-B515-D86015FC0225}" dt="2021-01-15T07:21:10.613" v="1018" actId="26606"/>
          <ac:spMkLst>
            <pc:docMk/>
            <pc:sldMk cId="4149893240" sldId="261"/>
            <ac:spMk id="12" creationId="{F6814848-248A-47DD-88E0-95099D951EF8}"/>
          </ac:spMkLst>
        </pc:spChg>
        <pc:spChg chg="add">
          <ac:chgData name="Φωτεινή Κυριακού" userId="70667911f1c7cc56" providerId="LiveId" clId="{06C03348-9AC4-4AC4-B515-D86015FC0225}" dt="2021-01-15T07:21:10.613" v="1018" actId="26606"/>
          <ac:spMkLst>
            <pc:docMk/>
            <pc:sldMk cId="4149893240" sldId="261"/>
            <ac:spMk id="14" creationId="{718BDA89-0D2C-4C4E-99F6-D7A220FE48D3}"/>
          </ac:spMkLst>
        </pc:spChg>
        <pc:spChg chg="add">
          <ac:chgData name="Φωτεινή Κυριακού" userId="70667911f1c7cc56" providerId="LiveId" clId="{06C03348-9AC4-4AC4-B515-D86015FC0225}" dt="2021-01-15T07:21:10.613" v="1018" actId="26606"/>
          <ac:spMkLst>
            <pc:docMk/>
            <pc:sldMk cId="4149893240" sldId="261"/>
            <ac:spMk id="20" creationId="{7CE98B01-ED41-482F-AFA1-19C7FA7C04A7}"/>
          </ac:spMkLst>
        </pc:spChg>
        <pc:spChg chg="add">
          <ac:chgData name="Φωτεινή Κυριακού" userId="70667911f1c7cc56" providerId="LiveId" clId="{06C03348-9AC4-4AC4-B515-D86015FC0225}" dt="2021-01-15T07:21:10.613" v="1018" actId="26606"/>
          <ac:spMkLst>
            <pc:docMk/>
            <pc:sldMk cId="4149893240" sldId="261"/>
            <ac:spMk id="22" creationId="{B9CABDD0-8DF6-4974-A224-9A2A81778003}"/>
          </ac:spMkLst>
        </pc:spChg>
        <pc:grpChg chg="add">
          <ac:chgData name="Φωτεινή Κυριακού" userId="70667911f1c7cc56" providerId="LiveId" clId="{06C03348-9AC4-4AC4-B515-D86015FC0225}" dt="2021-01-15T07:21:10.613" v="1018" actId="26606"/>
          <ac:grpSpMkLst>
            <pc:docMk/>
            <pc:sldMk cId="4149893240" sldId="261"/>
            <ac:grpSpMk id="16" creationId="{6B67BE95-96EF-433C-9F29-B0732AA6B6AC}"/>
          </ac:grpSpMkLst>
        </pc:grpChg>
        <pc:grpChg chg="add">
          <ac:chgData name="Φωτεινή Κυριακού" userId="70667911f1c7cc56" providerId="LiveId" clId="{06C03348-9AC4-4AC4-B515-D86015FC0225}" dt="2021-01-15T07:21:10.613" v="1018" actId="26606"/>
          <ac:grpSpMkLst>
            <pc:docMk/>
            <pc:sldMk cId="4149893240" sldId="261"/>
            <ac:grpSpMk id="24" creationId="{D6E8B984-55B9-4A62-A043-997D00F0AE09}"/>
          </ac:grpSpMkLst>
        </pc:grpChg>
      </pc:sldChg>
      <pc:sldChg chg="add">
        <pc:chgData name="Φωτεινή Κυριακού" userId="70667911f1c7cc56" providerId="LiveId" clId="{06C03348-9AC4-4AC4-B515-D86015FC0225}" dt="2021-01-15T07:20:55.640" v="1017"/>
        <pc:sldMkLst>
          <pc:docMk/>
          <pc:sldMk cId="2575694289" sldId="262"/>
        </pc:sldMkLst>
      </pc:sldChg>
      <pc:sldChg chg="addSp modSp add mod setBg">
        <pc:chgData name="Φωτεινή Κυριακού" userId="70667911f1c7cc56" providerId="LiveId" clId="{06C03348-9AC4-4AC4-B515-D86015FC0225}" dt="2021-01-15T07:24:24.433" v="1374" actId="26606"/>
        <pc:sldMkLst>
          <pc:docMk/>
          <pc:sldMk cId="3497106725" sldId="263"/>
        </pc:sldMkLst>
        <pc:spChg chg="mod">
          <ac:chgData name="Φωτεινή Κυριακού" userId="70667911f1c7cc56" providerId="LiveId" clId="{06C03348-9AC4-4AC4-B515-D86015FC0225}" dt="2021-01-15T07:24:24.433" v="1374" actId="26606"/>
          <ac:spMkLst>
            <pc:docMk/>
            <pc:sldMk cId="3497106725" sldId="263"/>
            <ac:spMk id="2" creationId="{FA27AC7F-4F92-4297-AD83-760BDFC0C16C}"/>
          </ac:spMkLst>
        </pc:spChg>
        <pc:spChg chg="mod">
          <ac:chgData name="Φωτεινή Κυριακού" userId="70667911f1c7cc56" providerId="LiveId" clId="{06C03348-9AC4-4AC4-B515-D86015FC0225}" dt="2021-01-15T07:24:24.433" v="1374" actId="26606"/>
          <ac:spMkLst>
            <pc:docMk/>
            <pc:sldMk cId="3497106725" sldId="263"/>
            <ac:spMk id="3" creationId="{CB722CF9-ED56-4CB0-803D-FF29C37AD766}"/>
          </ac:spMkLst>
        </pc:spChg>
        <pc:spChg chg="add">
          <ac:chgData name="Φωτεινή Κυριακού" userId="70667911f1c7cc56" providerId="LiveId" clId="{06C03348-9AC4-4AC4-B515-D86015FC0225}" dt="2021-01-15T07:24:24.433" v="1374" actId="26606"/>
          <ac:spMkLst>
            <pc:docMk/>
            <pc:sldMk cId="3497106725" sldId="263"/>
            <ac:spMk id="8" creationId="{5A0118C5-4F8D-4CF4-BADD-53FEACC6C42A}"/>
          </ac:spMkLst>
        </pc:spChg>
        <pc:spChg chg="add">
          <ac:chgData name="Φωτεινή Κυριακού" userId="70667911f1c7cc56" providerId="LiveId" clId="{06C03348-9AC4-4AC4-B515-D86015FC0225}" dt="2021-01-15T07:24:24.433" v="1374" actId="26606"/>
          <ac:spMkLst>
            <pc:docMk/>
            <pc:sldMk cId="3497106725" sldId="263"/>
            <ac:spMk id="10" creationId="{D0A98BBA-D3EA-45DC-B8A1-9C61397D4C21}"/>
          </ac:spMkLst>
        </pc:spChg>
        <pc:spChg chg="add">
          <ac:chgData name="Φωτεινή Κυριακού" userId="70667911f1c7cc56" providerId="LiveId" clId="{06C03348-9AC4-4AC4-B515-D86015FC0225}" dt="2021-01-15T07:24:24.433" v="1374" actId="26606"/>
          <ac:spMkLst>
            <pc:docMk/>
            <pc:sldMk cId="3497106725" sldId="263"/>
            <ac:spMk id="12" creationId="{2E4C95AB-2BD7-4E38-BDD5-1E41F3A9BCF3}"/>
          </ac:spMkLst>
        </pc:spChg>
        <pc:grpChg chg="add">
          <ac:chgData name="Φωτεινή Κυριακού" userId="70667911f1c7cc56" providerId="LiveId" clId="{06C03348-9AC4-4AC4-B515-D86015FC0225}" dt="2021-01-15T07:24:24.433" v="1374" actId="26606"/>
          <ac:grpSpMkLst>
            <pc:docMk/>
            <pc:sldMk cId="3497106725" sldId="263"/>
            <ac:grpSpMk id="14" creationId="{85836128-58DE-4E5A-B27E-DFE747CA0B2B}"/>
          </ac:grpSpMkLst>
        </pc:gr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9269DC-5389-40AC-ADEF-26D4EC8BA9D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A0EE728-6993-4177-A2F9-F8F7F30ED5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1BBB93C-29C8-4A7C-8CA7-BD12903DF780}"/>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5" name="Θέση υποσέλιδου 4">
            <a:extLst>
              <a:ext uri="{FF2B5EF4-FFF2-40B4-BE49-F238E27FC236}">
                <a16:creationId xmlns:a16="http://schemas.microsoft.com/office/drawing/2014/main" id="{2230BA54-5801-45C4-9079-28E54CDBA39B}"/>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727DD4C5-D343-4D53-9623-3E1179D6F8A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4268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E15F04-F998-402C-87BF-DA43F0FF34B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85697B7-140C-4A9B-A7EF-FAD5A3509E4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39A6676-6AD7-431A-9723-E27C6B52B0C9}"/>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5" name="Θέση υποσέλιδου 4">
            <a:extLst>
              <a:ext uri="{FF2B5EF4-FFF2-40B4-BE49-F238E27FC236}">
                <a16:creationId xmlns:a16="http://schemas.microsoft.com/office/drawing/2014/main" id="{AD7A9EC5-2475-49DA-B824-94A7A5A174F0}"/>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E7C487BD-B0C6-4366-9465-21CCB0EAE23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0724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D9BBBBAE-0166-41C8-BD7E-DE05C756599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1FB69A4-FF9F-4187-BA7B-0849FFF2F3B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D5A7219-8C38-472B-836A-7EAC4A99016B}"/>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5" name="Θέση υποσέλιδου 4">
            <a:extLst>
              <a:ext uri="{FF2B5EF4-FFF2-40B4-BE49-F238E27FC236}">
                <a16:creationId xmlns:a16="http://schemas.microsoft.com/office/drawing/2014/main" id="{197DA403-EB7F-43E1-A99B-A37885B863E4}"/>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4FF1606E-C029-4712-B633-785E59A71D6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2395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21B4AC-2616-4432-B7CE-4C23FF96930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980E14A-F07D-486B-97B1-39B76F0A545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63C2382-48D4-41E7-83A1-1E08468D17E4}"/>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5" name="Θέση υποσέλιδου 4">
            <a:extLst>
              <a:ext uri="{FF2B5EF4-FFF2-40B4-BE49-F238E27FC236}">
                <a16:creationId xmlns:a16="http://schemas.microsoft.com/office/drawing/2014/main" id="{E185CD39-628E-44D4-B0CD-A0C1054A9F13}"/>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DDBB3046-A64E-4F1A-992C-BDF8C4F3590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652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E329E5-1F28-49C0-9064-5D8901D0901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782CC32-397F-4A61-BC3B-0E90C81124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DB3E41F-B8A1-4BB1-BE8F-0D3F7EBC84DD}"/>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5" name="Θέση υποσέλιδου 4">
            <a:extLst>
              <a:ext uri="{FF2B5EF4-FFF2-40B4-BE49-F238E27FC236}">
                <a16:creationId xmlns:a16="http://schemas.microsoft.com/office/drawing/2014/main" id="{A965EF62-3B84-4CCC-9E5E-06306D02BCEC}"/>
              </a:ext>
            </a:extLst>
          </p:cNvPr>
          <p:cNvSpPr>
            <a:spLocks noGrp="1"/>
          </p:cNvSpPr>
          <p:nvPr>
            <p:ph type="ftr" sz="quarter" idx="11"/>
          </p:nvPr>
        </p:nvSpPr>
        <p:spPr/>
        <p:txBody>
          <a:bodyPr/>
          <a:lstStyle/>
          <a:p>
            <a:endParaRPr lang="en-US" dirty="0"/>
          </a:p>
        </p:txBody>
      </p:sp>
      <p:sp>
        <p:nvSpPr>
          <p:cNvPr id="6" name="Θέση αριθμού διαφάνειας 5">
            <a:extLst>
              <a:ext uri="{FF2B5EF4-FFF2-40B4-BE49-F238E27FC236}">
                <a16:creationId xmlns:a16="http://schemas.microsoft.com/office/drawing/2014/main" id="{BE1177EE-791F-4058-912E-3440B8B08A9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333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276069-4993-4269-B73D-CAC982571B3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6F31F71-D359-4DD4-B460-32B9CB33A08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12E4606-74FF-4B7B-A19A-4464050E48A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ED86427-96FC-48C3-A966-3BCF3B1E9694}"/>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6" name="Θέση υποσέλιδου 5">
            <a:extLst>
              <a:ext uri="{FF2B5EF4-FFF2-40B4-BE49-F238E27FC236}">
                <a16:creationId xmlns:a16="http://schemas.microsoft.com/office/drawing/2014/main" id="{E85FA743-6D5A-43B9-A3FB-37C2D644CA7C}"/>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B47E413F-460F-4A80-9518-47C6F3FA607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3082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DCBDD4-9B72-4BF4-A944-AED3D1B57D3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42BD633-C7BC-4B16-A744-814047BE17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E9F56B5-F475-4FFA-8176-B22F34AEC25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2D7D0F5-D794-4486-B0C7-8263DE59BD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6084586-CB07-4326-B431-857645C128B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13FA8A3-B052-4B7E-9BCB-DEA55D8D03AE}"/>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8" name="Θέση υποσέλιδου 7">
            <a:extLst>
              <a:ext uri="{FF2B5EF4-FFF2-40B4-BE49-F238E27FC236}">
                <a16:creationId xmlns:a16="http://schemas.microsoft.com/office/drawing/2014/main" id="{DE1CD5DE-0572-42EC-B0A4-9B0701B3482F}"/>
              </a:ext>
            </a:extLst>
          </p:cNvPr>
          <p:cNvSpPr>
            <a:spLocks noGrp="1"/>
          </p:cNvSpPr>
          <p:nvPr>
            <p:ph type="ftr" sz="quarter" idx="11"/>
          </p:nvPr>
        </p:nvSpPr>
        <p:spPr/>
        <p:txBody>
          <a:bodyPr/>
          <a:lstStyle/>
          <a:p>
            <a:endParaRPr lang="en-US" dirty="0"/>
          </a:p>
        </p:txBody>
      </p:sp>
      <p:sp>
        <p:nvSpPr>
          <p:cNvPr id="9" name="Θέση αριθμού διαφάνειας 8">
            <a:extLst>
              <a:ext uri="{FF2B5EF4-FFF2-40B4-BE49-F238E27FC236}">
                <a16:creationId xmlns:a16="http://schemas.microsoft.com/office/drawing/2014/main" id="{6282DFBC-4FA9-4BB3-BF1A-578301362D1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376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2BEB05-4629-4F27-BD1A-F1645722B8F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0B7AF9E-9D9B-4230-8660-4230714BECD0}"/>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4" name="Θέση υποσέλιδου 3">
            <a:extLst>
              <a:ext uri="{FF2B5EF4-FFF2-40B4-BE49-F238E27FC236}">
                <a16:creationId xmlns:a16="http://schemas.microsoft.com/office/drawing/2014/main" id="{A265C7D1-A5B5-44D2-B427-B921F11CF026}"/>
              </a:ext>
            </a:extLst>
          </p:cNvPr>
          <p:cNvSpPr>
            <a:spLocks noGrp="1"/>
          </p:cNvSpPr>
          <p:nvPr>
            <p:ph type="ftr" sz="quarter" idx="11"/>
          </p:nvPr>
        </p:nvSpPr>
        <p:spPr/>
        <p:txBody>
          <a:bodyPr/>
          <a:lstStyle/>
          <a:p>
            <a:endParaRPr lang="en-US" dirty="0"/>
          </a:p>
        </p:txBody>
      </p:sp>
      <p:sp>
        <p:nvSpPr>
          <p:cNvPr id="5" name="Θέση αριθμού διαφάνειας 4">
            <a:extLst>
              <a:ext uri="{FF2B5EF4-FFF2-40B4-BE49-F238E27FC236}">
                <a16:creationId xmlns:a16="http://schemas.microsoft.com/office/drawing/2014/main" id="{0C649242-989A-4FEF-905F-BD4106D372C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9652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AE86593-078B-49A8-997B-02335D7294A8}"/>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3" name="Θέση υποσέλιδου 2">
            <a:extLst>
              <a:ext uri="{FF2B5EF4-FFF2-40B4-BE49-F238E27FC236}">
                <a16:creationId xmlns:a16="http://schemas.microsoft.com/office/drawing/2014/main" id="{8BA0D083-2F47-4E00-AE1D-916AA82AF00E}"/>
              </a:ext>
            </a:extLst>
          </p:cNvPr>
          <p:cNvSpPr>
            <a:spLocks noGrp="1"/>
          </p:cNvSpPr>
          <p:nvPr>
            <p:ph type="ftr" sz="quarter" idx="11"/>
          </p:nvPr>
        </p:nvSpPr>
        <p:spPr/>
        <p:txBody>
          <a:bodyPr/>
          <a:lstStyle/>
          <a:p>
            <a:endParaRPr lang="en-US" dirty="0"/>
          </a:p>
        </p:txBody>
      </p:sp>
      <p:sp>
        <p:nvSpPr>
          <p:cNvPr id="4" name="Θέση αριθμού διαφάνειας 3">
            <a:extLst>
              <a:ext uri="{FF2B5EF4-FFF2-40B4-BE49-F238E27FC236}">
                <a16:creationId xmlns:a16="http://schemas.microsoft.com/office/drawing/2014/main" id="{DF5AA9E3-3E8F-48D7-98C1-86812982B62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8194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975110-3FAC-4372-A67F-74390032A2C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798A350-5296-45DA-9DD6-234B76A045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FA4B963-8126-4103-8146-3C82180498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11B7A3D-AF5D-45DB-BEC7-B4995D093998}"/>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6" name="Θέση υποσέλιδου 5">
            <a:extLst>
              <a:ext uri="{FF2B5EF4-FFF2-40B4-BE49-F238E27FC236}">
                <a16:creationId xmlns:a16="http://schemas.microsoft.com/office/drawing/2014/main" id="{B98E2E51-DB64-4DDD-8192-00668E574A1A}"/>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66C26E6C-4B53-43CD-ACAB-D06B940F13A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8951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FC3A9B-816E-48D9-B54C-5C15B8013F2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2BC9B37-AF67-4C35-8B78-C556923562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CB07128-A6E3-43EA-9D61-40A1B5A2A3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1A9E0F5-B5E6-42B3-9A1B-650C0875C72B}"/>
              </a:ext>
            </a:extLst>
          </p:cNvPr>
          <p:cNvSpPr>
            <a:spLocks noGrp="1"/>
          </p:cNvSpPr>
          <p:nvPr>
            <p:ph type="dt" sz="half" idx="10"/>
          </p:nvPr>
        </p:nvSpPr>
        <p:spPr/>
        <p:txBody>
          <a:bodyPr/>
          <a:lstStyle/>
          <a:p>
            <a:fld id="{B61BEF0D-F0BB-DE4B-95CE-6DB70DBA9567}" type="datetimeFigureOut">
              <a:rPr lang="en-US" smtClean="0"/>
              <a:pPr/>
              <a:t>1/15/2021</a:t>
            </a:fld>
            <a:endParaRPr lang="en-US" dirty="0"/>
          </a:p>
        </p:txBody>
      </p:sp>
      <p:sp>
        <p:nvSpPr>
          <p:cNvPr id="6" name="Θέση υποσέλιδου 5">
            <a:extLst>
              <a:ext uri="{FF2B5EF4-FFF2-40B4-BE49-F238E27FC236}">
                <a16:creationId xmlns:a16="http://schemas.microsoft.com/office/drawing/2014/main" id="{051038A8-DF4B-4356-A53F-E270D81F6A53}"/>
              </a:ext>
            </a:extLst>
          </p:cNvPr>
          <p:cNvSpPr>
            <a:spLocks noGrp="1"/>
          </p:cNvSpPr>
          <p:nvPr>
            <p:ph type="ftr" sz="quarter" idx="11"/>
          </p:nvPr>
        </p:nvSpPr>
        <p:spPr/>
        <p:txBody>
          <a:bodyPr/>
          <a:lstStyle/>
          <a:p>
            <a:endParaRPr lang="en-US" dirty="0"/>
          </a:p>
        </p:txBody>
      </p:sp>
      <p:sp>
        <p:nvSpPr>
          <p:cNvPr id="7" name="Θέση αριθμού διαφάνειας 6">
            <a:extLst>
              <a:ext uri="{FF2B5EF4-FFF2-40B4-BE49-F238E27FC236}">
                <a16:creationId xmlns:a16="http://schemas.microsoft.com/office/drawing/2014/main" id="{9DA72D69-80A6-464B-8E30-81298497673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8455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A161B6C-7826-417C-A737-87C5FEFAE4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1C358A1-3C28-46E0-B686-A5C2B66A0D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2E836EB-C632-44A2-B880-99C554C4D4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1/15/2021</a:t>
            </a:fld>
            <a:endParaRPr lang="en-US" dirty="0"/>
          </a:p>
        </p:txBody>
      </p:sp>
      <p:sp>
        <p:nvSpPr>
          <p:cNvPr id="5" name="Θέση υποσέλιδου 4">
            <a:extLst>
              <a:ext uri="{FF2B5EF4-FFF2-40B4-BE49-F238E27FC236}">
                <a16:creationId xmlns:a16="http://schemas.microsoft.com/office/drawing/2014/main" id="{BED1033E-FE21-4FAD-952B-F90052C4E8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Θέση αριθμού διαφάνειας 5">
            <a:extLst>
              <a:ext uri="{FF2B5EF4-FFF2-40B4-BE49-F238E27FC236}">
                <a16:creationId xmlns:a16="http://schemas.microsoft.com/office/drawing/2014/main" id="{5872D69D-0010-46BD-AAF4-7EA233DEFB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081850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 name="Rectangle 79">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2" name="Group 81">
            <a:extLst>
              <a:ext uri="{FF2B5EF4-FFF2-40B4-BE49-F238E27FC236}">
                <a16:creationId xmlns:a16="http://schemas.microsoft.com/office/drawing/2014/main" id="{042BC7E5-76DB-4826-8C07-4A49B6353F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479558"/>
            <a:ext cx="1861854" cy="717514"/>
            <a:chOff x="0" y="1479558"/>
            <a:chExt cx="1861854" cy="717514"/>
          </a:xfrm>
          <a:solidFill>
            <a:schemeClr val="bg1"/>
          </a:solidFill>
        </p:grpSpPr>
        <p:sp>
          <p:nvSpPr>
            <p:cNvPr id="83" name="Freeform: Shape 82">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84" name="Freeform: Shape 83">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a:p>
          </p:txBody>
        </p:sp>
      </p:grpSp>
      <p:sp>
        <p:nvSpPr>
          <p:cNvPr id="86" name="Freeform: Shape 85">
            <a:extLst>
              <a:ext uri="{FF2B5EF4-FFF2-40B4-BE49-F238E27FC236}">
                <a16:creationId xmlns:a16="http://schemas.microsoft.com/office/drawing/2014/main" id="{498F8FF6-43B4-494A-AF8F-123A4983E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18992" y="-34538"/>
            <a:ext cx="6655405" cy="6335470"/>
          </a:xfrm>
          <a:custGeom>
            <a:avLst/>
            <a:gdLst>
              <a:gd name="connsiteX0" fmla="*/ 1825048 w 6355652"/>
              <a:gd name="connsiteY0" fmla="*/ 0 h 6050127"/>
              <a:gd name="connsiteX1" fmla="*/ 4530604 w 6355652"/>
              <a:gd name="connsiteY1" fmla="*/ 0 h 6050127"/>
              <a:gd name="connsiteX2" fmla="*/ 4692567 w 6355652"/>
              <a:gd name="connsiteY2" fmla="*/ 78022 h 6050127"/>
              <a:gd name="connsiteX3" fmla="*/ 6355652 w 6355652"/>
              <a:gd name="connsiteY3" fmla="*/ 2872301 h 6050127"/>
              <a:gd name="connsiteX4" fmla="*/ 3177826 w 6355652"/>
              <a:gd name="connsiteY4" fmla="*/ 6050127 h 6050127"/>
              <a:gd name="connsiteX5" fmla="*/ 0 w 6355652"/>
              <a:gd name="connsiteY5" fmla="*/ 2872301 h 6050127"/>
              <a:gd name="connsiteX6" fmla="*/ 1663086 w 6355652"/>
              <a:gd name="connsiteY6" fmla="*/ 78022 h 60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5652" h="6050127">
                <a:moveTo>
                  <a:pt x="1825048" y="0"/>
                </a:moveTo>
                <a:lnTo>
                  <a:pt x="4530604" y="0"/>
                </a:lnTo>
                <a:lnTo>
                  <a:pt x="4692567" y="78022"/>
                </a:lnTo>
                <a:cubicBezTo>
                  <a:pt x="5683175" y="616152"/>
                  <a:pt x="6355652" y="1665694"/>
                  <a:pt x="6355652" y="2872301"/>
                </a:cubicBezTo>
                <a:cubicBezTo>
                  <a:pt x="6355652" y="4627366"/>
                  <a:pt x="4932891" y="6050127"/>
                  <a:pt x="3177826" y="6050127"/>
                </a:cubicBezTo>
                <a:cubicBezTo>
                  <a:pt x="1422761" y="6050127"/>
                  <a:pt x="0" y="4627366"/>
                  <a:pt x="0" y="2872301"/>
                </a:cubicBezTo>
                <a:cubicBezTo>
                  <a:pt x="0" y="1665694"/>
                  <a:pt x="672477" y="616152"/>
                  <a:pt x="1663086" y="78022"/>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2B06059C-C357-4011-82B9-9C01063013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5194" y="-23905"/>
            <a:ext cx="6705251" cy="6318526"/>
          </a:xfrm>
          <a:custGeom>
            <a:avLst/>
            <a:gdLst>
              <a:gd name="connsiteX0" fmla="*/ 1825048 w 6355652"/>
              <a:gd name="connsiteY0" fmla="*/ 0 h 6050127"/>
              <a:gd name="connsiteX1" fmla="*/ 4530604 w 6355652"/>
              <a:gd name="connsiteY1" fmla="*/ 0 h 6050127"/>
              <a:gd name="connsiteX2" fmla="*/ 4692567 w 6355652"/>
              <a:gd name="connsiteY2" fmla="*/ 78022 h 6050127"/>
              <a:gd name="connsiteX3" fmla="*/ 6355652 w 6355652"/>
              <a:gd name="connsiteY3" fmla="*/ 2872301 h 6050127"/>
              <a:gd name="connsiteX4" fmla="*/ 3177826 w 6355652"/>
              <a:gd name="connsiteY4" fmla="*/ 6050127 h 6050127"/>
              <a:gd name="connsiteX5" fmla="*/ 0 w 6355652"/>
              <a:gd name="connsiteY5" fmla="*/ 2872301 h 6050127"/>
              <a:gd name="connsiteX6" fmla="*/ 1663086 w 6355652"/>
              <a:gd name="connsiteY6" fmla="*/ 78022 h 60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5652" h="6050127">
                <a:moveTo>
                  <a:pt x="1825048" y="0"/>
                </a:moveTo>
                <a:lnTo>
                  <a:pt x="4530604" y="0"/>
                </a:lnTo>
                <a:lnTo>
                  <a:pt x="4692567" y="78022"/>
                </a:lnTo>
                <a:cubicBezTo>
                  <a:pt x="5683175" y="616152"/>
                  <a:pt x="6355652" y="1665694"/>
                  <a:pt x="6355652" y="2872301"/>
                </a:cubicBezTo>
                <a:cubicBezTo>
                  <a:pt x="6355652" y="4627366"/>
                  <a:pt x="4932891" y="6050127"/>
                  <a:pt x="3177826" y="6050127"/>
                </a:cubicBezTo>
                <a:cubicBezTo>
                  <a:pt x="1422761" y="6050127"/>
                  <a:pt x="0" y="4627366"/>
                  <a:pt x="0" y="2872301"/>
                </a:cubicBezTo>
                <a:cubicBezTo>
                  <a:pt x="0" y="1665694"/>
                  <a:pt x="672477" y="616152"/>
                  <a:pt x="1663086" y="78022"/>
                </a:cubicBezTo>
                <a:close/>
              </a:path>
            </a:pathLst>
          </a:cu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5AFEC601-A132-47EE-B0C2-B38ACD9FC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6886" y="-23905"/>
            <a:ext cx="6705251" cy="6215019"/>
          </a:xfrm>
          <a:custGeom>
            <a:avLst/>
            <a:gdLst>
              <a:gd name="connsiteX0" fmla="*/ 1529549 w 6355652"/>
              <a:gd name="connsiteY0" fmla="*/ 0 h 5890980"/>
              <a:gd name="connsiteX1" fmla="*/ 4826104 w 6355652"/>
              <a:gd name="connsiteY1" fmla="*/ 0 h 5890980"/>
              <a:gd name="connsiteX2" fmla="*/ 4954579 w 6355652"/>
              <a:gd name="connsiteY2" fmla="*/ 78051 h 5890980"/>
              <a:gd name="connsiteX3" fmla="*/ 6355652 w 6355652"/>
              <a:gd name="connsiteY3" fmla="*/ 2713154 h 5890980"/>
              <a:gd name="connsiteX4" fmla="*/ 3177826 w 6355652"/>
              <a:gd name="connsiteY4" fmla="*/ 5890980 h 5890980"/>
              <a:gd name="connsiteX5" fmla="*/ 0 w 6355652"/>
              <a:gd name="connsiteY5" fmla="*/ 2713154 h 5890980"/>
              <a:gd name="connsiteX6" fmla="*/ 1401073 w 6355652"/>
              <a:gd name="connsiteY6" fmla="*/ 78051 h 5890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5652" h="5890980">
                <a:moveTo>
                  <a:pt x="1529549" y="0"/>
                </a:moveTo>
                <a:lnTo>
                  <a:pt x="4826104" y="0"/>
                </a:lnTo>
                <a:lnTo>
                  <a:pt x="4954579" y="78051"/>
                </a:lnTo>
                <a:cubicBezTo>
                  <a:pt x="5799886" y="649129"/>
                  <a:pt x="6355652" y="1616239"/>
                  <a:pt x="6355652" y="2713154"/>
                </a:cubicBezTo>
                <a:cubicBezTo>
                  <a:pt x="6355652" y="4468219"/>
                  <a:pt x="4932891" y="5890980"/>
                  <a:pt x="3177826" y="5890980"/>
                </a:cubicBezTo>
                <a:cubicBezTo>
                  <a:pt x="1422761" y="5890980"/>
                  <a:pt x="0" y="4468219"/>
                  <a:pt x="0" y="2713154"/>
                </a:cubicBezTo>
                <a:cubicBezTo>
                  <a:pt x="0" y="1616239"/>
                  <a:pt x="555766" y="649129"/>
                  <a:pt x="1401073" y="78051"/>
                </a:cubicBezTo>
                <a:close/>
              </a:path>
            </a:pathLst>
          </a:cu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9EABAF79-F82E-4247-9AC5-3A3FD4B49F3D}"/>
              </a:ext>
            </a:extLst>
          </p:cNvPr>
          <p:cNvSpPr>
            <a:spLocks noGrp="1"/>
          </p:cNvSpPr>
          <p:nvPr>
            <p:ph type="ctrTitle"/>
          </p:nvPr>
        </p:nvSpPr>
        <p:spPr>
          <a:xfrm>
            <a:off x="2242409" y="895483"/>
            <a:ext cx="5786232" cy="3011190"/>
          </a:xfrm>
        </p:spPr>
        <p:txBody>
          <a:bodyPr>
            <a:normAutofit/>
          </a:bodyPr>
          <a:lstStyle/>
          <a:p>
            <a:r>
              <a:rPr lang="el-GR" sz="3000" b="1">
                <a:solidFill>
                  <a:schemeClr val="bg1"/>
                </a:solidFill>
                <a:latin typeface="Palatino Linotype" panose="02040502050505030304" pitchFamily="18" charset="0"/>
              </a:rPr>
              <a:t>ΕΥΤΥΧΙΑ</a:t>
            </a:r>
            <a:br>
              <a:rPr lang="en-US" sz="3000" b="1">
                <a:solidFill>
                  <a:schemeClr val="bg1"/>
                </a:solidFill>
                <a:latin typeface="Palatino Linotype" panose="02040502050505030304" pitchFamily="18" charset="0"/>
              </a:rPr>
            </a:br>
            <a:br>
              <a:rPr lang="el-GR" sz="3000" b="1">
                <a:solidFill>
                  <a:schemeClr val="bg1"/>
                </a:solidFill>
                <a:latin typeface="Palatino Linotype" panose="02040502050505030304" pitchFamily="18" charset="0"/>
              </a:rPr>
            </a:br>
            <a:r>
              <a:rPr lang="el-GR" sz="3000" b="1">
                <a:solidFill>
                  <a:schemeClr val="bg1"/>
                </a:solidFill>
                <a:latin typeface="Palatino Linotype" panose="02040502050505030304" pitchFamily="18" charset="0"/>
              </a:rPr>
              <a:t>«Όλοι οι άνθρωποι αναζητούν την ευτυχία»</a:t>
            </a:r>
            <a:br>
              <a:rPr lang="el-GR" sz="3000" b="1">
                <a:solidFill>
                  <a:schemeClr val="bg1"/>
                </a:solidFill>
                <a:latin typeface="Palatino Linotype" panose="02040502050505030304" pitchFamily="18" charset="0"/>
              </a:rPr>
            </a:br>
            <a:r>
              <a:rPr lang="el-GR" sz="3000" b="1">
                <a:solidFill>
                  <a:schemeClr val="bg1"/>
                </a:solidFill>
                <a:latin typeface="Palatino Linotype" panose="02040502050505030304" pitchFamily="18" charset="0"/>
              </a:rPr>
              <a:t>										</a:t>
            </a:r>
            <a:r>
              <a:rPr lang="en-US" sz="3000" b="1">
                <a:solidFill>
                  <a:schemeClr val="bg1"/>
                </a:solidFill>
                <a:latin typeface="Palatino Linotype" panose="02040502050505030304" pitchFamily="18" charset="0"/>
              </a:rPr>
              <a:t>					Pascal</a:t>
            </a:r>
            <a:endParaRPr lang="el-GR" sz="3000" b="1">
              <a:solidFill>
                <a:schemeClr val="bg1"/>
              </a:solidFill>
              <a:latin typeface="Palatino Linotype" panose="02040502050505030304" pitchFamily="18" charset="0"/>
            </a:endParaRPr>
          </a:p>
        </p:txBody>
      </p:sp>
      <p:sp>
        <p:nvSpPr>
          <p:cNvPr id="77" name="Graphic 212">
            <a:extLst>
              <a:ext uri="{FF2B5EF4-FFF2-40B4-BE49-F238E27FC236}">
                <a16:creationId xmlns:a16="http://schemas.microsoft.com/office/drawing/2014/main" id="{279CAF82-0ECF-42BE-8F37-F71941E5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34716" y="188494"/>
            <a:ext cx="1048371" cy="1048371"/>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78" name="Graphic 212">
            <a:extLst>
              <a:ext uri="{FF2B5EF4-FFF2-40B4-BE49-F238E27FC236}">
                <a16:creationId xmlns:a16="http://schemas.microsoft.com/office/drawing/2014/main" id="{218E095B-4870-4AD5-9C41-C16D59523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34716" y="188494"/>
            <a:ext cx="1048371" cy="1048371"/>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79"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583101" y="3578317"/>
            <a:ext cx="1054466" cy="469689"/>
            <a:chOff x="9841624" y="4115729"/>
            <a:chExt cx="602169" cy="268223"/>
          </a:xfrm>
          <a:solidFill>
            <a:schemeClr val="bg1"/>
          </a:solidFill>
        </p:grpSpPr>
        <p:sp>
          <p:nvSpPr>
            <p:cNvPr id="97" name="Freeform: Shape 96">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03" name="Oval 102">
            <a:extLst>
              <a:ext uri="{FF2B5EF4-FFF2-40B4-BE49-F238E27FC236}">
                <a16:creationId xmlns:a16="http://schemas.microsoft.com/office/drawing/2014/main" id="{033BC44A-0661-43B4-9C14-FD5963C226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4525" y="4910353"/>
            <a:ext cx="468090" cy="468090"/>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5" name="Oval 104">
            <a:extLst>
              <a:ext uri="{FF2B5EF4-FFF2-40B4-BE49-F238E27FC236}">
                <a16:creationId xmlns:a16="http://schemas.microsoft.com/office/drawing/2014/main" id="{BE8CB2F0-2F5A-4EBD-B214-E0309C31F5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4525" y="4910353"/>
            <a:ext cx="468090" cy="468090"/>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7" name="Freeform: Shape 106">
            <a:extLst>
              <a:ext uri="{FF2B5EF4-FFF2-40B4-BE49-F238E27FC236}">
                <a16:creationId xmlns:a16="http://schemas.microsoft.com/office/drawing/2014/main" id="{FFD3887D-244B-4EC4-9208-E304984C5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2467" y="4200769"/>
            <a:ext cx="2769534" cy="2657232"/>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09" name="Freeform: Shape 108">
            <a:extLst>
              <a:ext uri="{FF2B5EF4-FFF2-40B4-BE49-F238E27FC236}">
                <a16:creationId xmlns:a16="http://schemas.microsoft.com/office/drawing/2014/main" id="{97224C31-855E-4593-8A58-5B2B0CC4F5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2467" y="4200769"/>
            <a:ext cx="2769534" cy="2657232"/>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2603455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CAEBFCD5-5356-4326-8D39-8235A46C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0809" y="1187311"/>
            <a:ext cx="5089552" cy="4483379"/>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F6814848-248A-47DD-88E0-95099D95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301" y="1178924"/>
            <a:ext cx="5089552" cy="448337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718BDA89-0D2C-4C4E-99F6-D7A220FE4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3787" y="1130846"/>
            <a:ext cx="5039475" cy="4439266"/>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aphic 38">
            <a:extLst>
              <a:ext uri="{FF2B5EF4-FFF2-40B4-BE49-F238E27FC236}">
                <a16:creationId xmlns:a16="http://schemas.microsoft.com/office/drawing/2014/main" id="{6B67BE95-96EF-433C-9F29-B0732AA6B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40" y="1424181"/>
            <a:ext cx="1355538" cy="503582"/>
            <a:chOff x="2267504" y="2540250"/>
            <a:chExt cx="1990951" cy="739640"/>
          </a:xfrm>
          <a:solidFill>
            <a:schemeClr val="bg1"/>
          </a:solidFill>
        </p:grpSpPr>
        <p:sp>
          <p:nvSpPr>
            <p:cNvPr id="69" name="Freeform: Shape 68">
              <a:extLst>
                <a:ext uri="{FF2B5EF4-FFF2-40B4-BE49-F238E27FC236}">
                  <a16:creationId xmlns:a16="http://schemas.microsoft.com/office/drawing/2014/main" id="{AD324976-1596-4B76-A61C-5626816B2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70" name="Freeform: Shape 69">
              <a:extLst>
                <a:ext uri="{FF2B5EF4-FFF2-40B4-BE49-F238E27FC236}">
                  <a16:creationId xmlns:a16="http://schemas.microsoft.com/office/drawing/2014/main" id="{C44DEF24-FB22-48A2-8257-B97AD7E1A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72" name="Graphic 212">
            <a:extLst>
              <a:ext uri="{FF2B5EF4-FFF2-40B4-BE49-F238E27FC236}">
                <a16:creationId xmlns:a16="http://schemas.microsoft.com/office/drawing/2014/main" id="{7CE98B01-ED41-482F-AFA1-19C7FA7C0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502" y="629793"/>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74" name="Graphic 212">
            <a:extLst>
              <a:ext uri="{FF2B5EF4-FFF2-40B4-BE49-F238E27FC236}">
                <a16:creationId xmlns:a16="http://schemas.microsoft.com/office/drawing/2014/main" id="{B9CABDD0-8DF6-4974-A224-9A2A81778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502" y="629793"/>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76" name="Graphic 4">
            <a:extLst>
              <a:ext uri="{FF2B5EF4-FFF2-40B4-BE49-F238E27FC236}">
                <a16:creationId xmlns:a16="http://schemas.microsoft.com/office/drawing/2014/main" id="{D6E8B984-55B9-4A62-A043-997D00F0A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32680" y="5188771"/>
            <a:ext cx="1076787" cy="1076789"/>
            <a:chOff x="5829300" y="3162300"/>
            <a:chExt cx="532256" cy="532257"/>
          </a:xfrm>
          <a:solidFill>
            <a:schemeClr val="bg1"/>
          </a:solidFill>
        </p:grpSpPr>
        <p:sp>
          <p:nvSpPr>
            <p:cNvPr id="77" name="Freeform: Shape 76">
              <a:extLst>
                <a:ext uri="{FF2B5EF4-FFF2-40B4-BE49-F238E27FC236}">
                  <a16:creationId xmlns:a16="http://schemas.microsoft.com/office/drawing/2014/main" id="{D4FAF4A8-82EB-4F6F-B601-43EBF0BD12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26F2473F-E069-4558-9B41-E285BBE030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FC9A4A76-2C9F-486C-9663-6A30A022DE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88431DC7-D4CB-479A-AFA4-5B0C597A2E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30755DA1-6F28-4612-A4A7-B915468C6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4616ED79-5475-49E6-A5FE-8D9DB12FB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21DCEB47-7140-4682-8DBF-7667BE28F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EA931BD3-5A56-42F2-B6B5-647B28D1C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820E4C8E-4190-498D-9556-6DA668A81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54B2F30F-0B57-4D60-A087-CD6A471F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FC5E8C73-ED41-4214-AEE6-3C5F49384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B1F94534-FE3E-476C-870B-E714E4A66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8DE6C1B0-4D58-4937-B2B7-B1207CA18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
        <p:nvSpPr>
          <p:cNvPr id="2" name="Τίτλος 1">
            <a:extLst>
              <a:ext uri="{FF2B5EF4-FFF2-40B4-BE49-F238E27FC236}">
                <a16:creationId xmlns:a16="http://schemas.microsoft.com/office/drawing/2014/main" id="{6E323E3E-ED79-43A9-BE80-C4788C3AB49A}"/>
              </a:ext>
            </a:extLst>
          </p:cNvPr>
          <p:cNvSpPr>
            <a:spLocks noGrp="1"/>
          </p:cNvSpPr>
          <p:nvPr>
            <p:ph type="title"/>
          </p:nvPr>
        </p:nvSpPr>
        <p:spPr>
          <a:xfrm>
            <a:off x="838200" y="1391619"/>
            <a:ext cx="4905401" cy="4042196"/>
          </a:xfrm>
        </p:spPr>
        <p:txBody>
          <a:bodyPr>
            <a:normAutofit/>
          </a:bodyPr>
          <a:lstStyle/>
          <a:p>
            <a:pPr algn="ctr"/>
            <a:r>
              <a:rPr lang="el-GR">
                <a:solidFill>
                  <a:schemeClr val="bg1"/>
                </a:solidFill>
              </a:rPr>
              <a:t>ΔΙΑΔΡΟΜΗ</a:t>
            </a:r>
          </a:p>
        </p:txBody>
      </p:sp>
      <p:sp>
        <p:nvSpPr>
          <p:cNvPr id="25" name="Θέση περιεχομένου 2">
            <a:extLst>
              <a:ext uri="{FF2B5EF4-FFF2-40B4-BE49-F238E27FC236}">
                <a16:creationId xmlns:a16="http://schemas.microsoft.com/office/drawing/2014/main" id="{B64256B3-28A5-4FA3-9875-64C83FB32E35}"/>
              </a:ext>
            </a:extLst>
          </p:cNvPr>
          <p:cNvSpPr>
            <a:spLocks noGrp="1"/>
          </p:cNvSpPr>
          <p:nvPr>
            <p:ph idx="1"/>
          </p:nvPr>
        </p:nvSpPr>
        <p:spPr>
          <a:xfrm>
            <a:off x="6477270" y="1130846"/>
            <a:ext cx="4974771" cy="4351338"/>
          </a:xfrm>
        </p:spPr>
        <p:txBody>
          <a:bodyPr>
            <a:normAutofit/>
          </a:bodyPr>
          <a:lstStyle/>
          <a:p>
            <a:r>
              <a:rPr lang="el-GR" sz="1500">
                <a:solidFill>
                  <a:schemeClr val="bg1"/>
                </a:solidFill>
              </a:rPr>
              <a:t>Τύποι ηθικών αντιλήψεων: τελεολογικές ηθικές (υπέρτατο αγαθό) (ωφελιμισμός, </a:t>
            </a:r>
            <a:r>
              <a:rPr lang="en-US" sz="1500">
                <a:solidFill>
                  <a:schemeClr val="bg1"/>
                </a:solidFill>
              </a:rPr>
              <a:t>Bentham)</a:t>
            </a:r>
            <a:r>
              <a:rPr lang="el-GR" sz="1500">
                <a:solidFill>
                  <a:schemeClr val="bg1"/>
                </a:solidFill>
              </a:rPr>
              <a:t> ΚΑΙ δεοντολογικές προσεγγίσεις της ηθικότητας (καθήκον).</a:t>
            </a:r>
          </a:p>
          <a:p>
            <a:r>
              <a:rPr lang="el-GR" sz="1500">
                <a:solidFill>
                  <a:schemeClr val="bg1"/>
                </a:solidFill>
              </a:rPr>
              <a:t>ΑΡΧΑΙΟΣ ΕΥΔΑΙΜΟΝΙΣΜΟΣ: ευτυχής ζωή = ηθικά ολοκληρωμένη ζωή, αριστοτελική ηθική:</a:t>
            </a:r>
          </a:p>
          <a:p>
            <a:pPr marL="0" indent="0">
              <a:buNone/>
            </a:pPr>
            <a:r>
              <a:rPr lang="el-GR" sz="1500" u="sng">
                <a:solidFill>
                  <a:schemeClr val="bg1"/>
                </a:solidFill>
              </a:rPr>
              <a:t>«Το αγαθό είναι αυτό προς το οποίο τείνουν όλα τα όντα» (Ηθ. Νικ. Α, 1): </a:t>
            </a:r>
            <a:r>
              <a:rPr lang="el-GR" sz="1500">
                <a:solidFill>
                  <a:schemeClr val="bg1"/>
                </a:solidFill>
              </a:rPr>
              <a:t>ευτυχία=η πραγμάτωση του τελικού σκοπού για κάθε ανθρώπινο ον, εκπλήρωση δυνητικών χαρακτηριστικών (οντολογικό και κοσμολογικό θεμέλιο).</a:t>
            </a:r>
          </a:p>
          <a:p>
            <a:pPr marL="0" indent="0">
              <a:buNone/>
            </a:pPr>
            <a:r>
              <a:rPr lang="el-GR" sz="1500">
                <a:solidFill>
                  <a:schemeClr val="bg1"/>
                </a:solidFill>
              </a:rPr>
              <a:t>Η ευτυχία είναι αυτοσκοπός και ενάρετος δεν είναι εκείνος που αποσπάται από το είδος του αλλά ο καλύτερος στο είδος του!</a:t>
            </a:r>
          </a:p>
          <a:p>
            <a:pPr marL="0" indent="0">
              <a:buNone/>
            </a:pPr>
            <a:r>
              <a:rPr lang="el-GR" sz="1500">
                <a:solidFill>
                  <a:schemeClr val="bg1"/>
                </a:solidFill>
              </a:rPr>
              <a:t>Όλες οι ευτυχίες προσιτές, πρώτιστη η ευτυχία των σοφών.</a:t>
            </a:r>
          </a:p>
          <a:p>
            <a:pPr marL="0" indent="0">
              <a:buNone/>
            </a:pPr>
            <a:r>
              <a:rPr lang="el-GR" sz="1500">
                <a:solidFill>
                  <a:schemeClr val="bg1"/>
                </a:solidFill>
              </a:rPr>
              <a:t>αρετή, πραγματωμένη αριστεία, ευτυχία: τελική αποτίμηση….</a:t>
            </a:r>
          </a:p>
          <a:p>
            <a:pPr marL="0" indent="0">
              <a:buNone/>
            </a:pPr>
            <a:endParaRPr lang="el-GR" sz="1500">
              <a:solidFill>
                <a:schemeClr val="bg1"/>
              </a:solidFill>
            </a:endParaRPr>
          </a:p>
        </p:txBody>
      </p:sp>
    </p:spTree>
    <p:extLst>
      <p:ext uri="{BB962C8B-B14F-4D97-AF65-F5344CB8AC3E}">
        <p14:creationId xmlns:p14="http://schemas.microsoft.com/office/powerpoint/2010/main" val="79382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2"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Τίτλος 1">
            <a:extLst>
              <a:ext uri="{FF2B5EF4-FFF2-40B4-BE49-F238E27FC236}">
                <a16:creationId xmlns:a16="http://schemas.microsoft.com/office/drawing/2014/main" id="{2DFFD4B7-AF2C-4621-9FF5-5075F607A94B}"/>
              </a:ext>
            </a:extLst>
          </p:cNvPr>
          <p:cNvSpPr>
            <a:spLocks noGrp="1"/>
          </p:cNvSpPr>
          <p:nvPr>
            <p:ph type="title"/>
          </p:nvPr>
        </p:nvSpPr>
        <p:spPr>
          <a:xfrm>
            <a:off x="827088" y="1641752"/>
            <a:ext cx="2655887" cy="3213277"/>
          </a:xfrm>
        </p:spPr>
        <p:txBody>
          <a:bodyPr anchor="t">
            <a:normAutofit/>
          </a:bodyPr>
          <a:lstStyle/>
          <a:p>
            <a:r>
              <a:rPr lang="el-GR" sz="4000">
                <a:solidFill>
                  <a:schemeClr val="bg1"/>
                </a:solidFill>
              </a:rPr>
              <a:t>ΕΥΤΥΧΙΑ ΑΝΕΦΙΚΤΗ;</a:t>
            </a:r>
          </a:p>
        </p:txBody>
      </p:sp>
      <p:sp>
        <p:nvSpPr>
          <p:cNvPr id="3" name="Θέση περιεχομένου 2">
            <a:extLst>
              <a:ext uri="{FF2B5EF4-FFF2-40B4-BE49-F238E27FC236}">
                <a16:creationId xmlns:a16="http://schemas.microsoft.com/office/drawing/2014/main" id="{9B6BE2A0-8AEB-4417-AAA7-081337E6784D}"/>
              </a:ext>
            </a:extLst>
          </p:cNvPr>
          <p:cNvSpPr>
            <a:spLocks noGrp="1"/>
          </p:cNvSpPr>
          <p:nvPr>
            <p:ph idx="1"/>
          </p:nvPr>
        </p:nvSpPr>
        <p:spPr>
          <a:xfrm>
            <a:off x="5232401" y="1721579"/>
            <a:ext cx="6140449" cy="3952648"/>
          </a:xfrm>
        </p:spPr>
        <p:txBody>
          <a:bodyPr>
            <a:normAutofit/>
          </a:bodyPr>
          <a:lstStyle/>
          <a:p>
            <a:pPr>
              <a:buFont typeface="Wingdings" panose="05000000000000000000" pitchFamily="2" charset="2"/>
              <a:buChar char="ü"/>
            </a:pPr>
            <a:r>
              <a:rPr lang="el-GR" sz="2400">
                <a:solidFill>
                  <a:schemeClr val="bg1">
                    <a:alpha val="80000"/>
                  </a:schemeClr>
                </a:solidFill>
              </a:rPr>
              <a:t>Γιατί η αναζήτηση της ευτυχίας ενέχει τον κίνδυνο της αποτυχίας;</a:t>
            </a:r>
          </a:p>
          <a:p>
            <a:endParaRPr lang="el-GR" sz="2400">
              <a:solidFill>
                <a:schemeClr val="bg1">
                  <a:alpha val="80000"/>
                </a:schemeClr>
              </a:solidFill>
            </a:endParaRPr>
          </a:p>
          <a:p>
            <a:pPr>
              <a:buFont typeface="Wingdings" panose="05000000000000000000" pitchFamily="2" charset="2"/>
              <a:buChar char="ü"/>
            </a:pPr>
            <a:r>
              <a:rPr lang="el-GR" sz="2400">
                <a:solidFill>
                  <a:schemeClr val="bg1">
                    <a:alpha val="80000"/>
                  </a:schemeClr>
                </a:solidFill>
              </a:rPr>
              <a:t>Επίγειες μορφές ευτυχίας, αυταπάτες: είναι το πρόγραμμα της ευτυχίας πραγματοποιήσιμο; Μπορεί να αποτελεί άξονα της ηθικής συνείδησης;</a:t>
            </a:r>
          </a:p>
        </p:txBody>
      </p:sp>
    </p:spTree>
    <p:extLst>
      <p:ext uri="{BB962C8B-B14F-4D97-AF65-F5344CB8AC3E}">
        <p14:creationId xmlns:p14="http://schemas.microsoft.com/office/powerpoint/2010/main" val="2228765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9">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1" name="Group 10">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19" name="Freeform: Shape 18">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7" name="Group 11">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3" name="Group 12">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17" name="Freeform: Shape 16">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5" name="Freeform: Shape 14">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Τίτλος 1">
            <a:extLst>
              <a:ext uri="{FF2B5EF4-FFF2-40B4-BE49-F238E27FC236}">
                <a16:creationId xmlns:a16="http://schemas.microsoft.com/office/drawing/2014/main" id="{5ED6BA89-0527-44F1-9091-DD7C2C691369}"/>
              </a:ext>
            </a:extLst>
          </p:cNvPr>
          <p:cNvSpPr>
            <a:spLocks noGrp="1"/>
          </p:cNvSpPr>
          <p:nvPr>
            <p:ph type="title"/>
          </p:nvPr>
        </p:nvSpPr>
        <p:spPr>
          <a:xfrm>
            <a:off x="827088" y="1641752"/>
            <a:ext cx="2655887" cy="3213277"/>
          </a:xfrm>
        </p:spPr>
        <p:txBody>
          <a:bodyPr anchor="t">
            <a:normAutofit/>
          </a:bodyPr>
          <a:lstStyle/>
          <a:p>
            <a:r>
              <a:rPr lang="el-GR" sz="3100">
                <a:solidFill>
                  <a:schemeClr val="bg1"/>
                </a:solidFill>
              </a:rPr>
              <a:t>ΕΥΤΥΧΙΑ ΑΠΩΘΗΜΕΝΗ;</a:t>
            </a:r>
          </a:p>
        </p:txBody>
      </p:sp>
      <p:sp>
        <p:nvSpPr>
          <p:cNvPr id="3" name="Θέση περιεχομένου 2">
            <a:extLst>
              <a:ext uri="{FF2B5EF4-FFF2-40B4-BE49-F238E27FC236}">
                <a16:creationId xmlns:a16="http://schemas.microsoft.com/office/drawing/2014/main" id="{11EA1C77-5323-476B-8692-F184090B4EF8}"/>
              </a:ext>
            </a:extLst>
          </p:cNvPr>
          <p:cNvSpPr>
            <a:spLocks noGrp="1"/>
          </p:cNvSpPr>
          <p:nvPr>
            <p:ph idx="1"/>
          </p:nvPr>
        </p:nvSpPr>
        <p:spPr>
          <a:xfrm>
            <a:off x="5232401" y="1721579"/>
            <a:ext cx="6140449" cy="3952648"/>
          </a:xfrm>
        </p:spPr>
        <p:txBody>
          <a:bodyPr>
            <a:normAutofit/>
          </a:bodyPr>
          <a:lstStyle/>
          <a:p>
            <a:pPr>
              <a:buFont typeface="Wingdings" panose="05000000000000000000" pitchFamily="2" charset="2"/>
              <a:buChar char="Ø"/>
            </a:pPr>
            <a:r>
              <a:rPr lang="el-GR" sz="1900">
                <a:solidFill>
                  <a:schemeClr val="bg1">
                    <a:alpha val="80000"/>
                  </a:schemeClr>
                </a:solidFill>
              </a:rPr>
              <a:t>Στην καντιανή ηθική το καθήκον διαχωρίζεται από τις ηθικές της ευτυχίας: δεν δρούμε ενάρετα λόγω προθέασης της ευχαρίστησης.</a:t>
            </a:r>
          </a:p>
          <a:p>
            <a:pPr>
              <a:buFont typeface="Wingdings" panose="05000000000000000000" pitchFamily="2" charset="2"/>
              <a:buChar char="Ø"/>
            </a:pPr>
            <a:r>
              <a:rPr lang="el-GR" sz="1900">
                <a:solidFill>
                  <a:schemeClr val="bg1">
                    <a:alpha val="80000"/>
                  </a:schemeClr>
                </a:solidFill>
              </a:rPr>
              <a:t>Ευδαιμονία=ευθανασία ηθικής</a:t>
            </a:r>
          </a:p>
          <a:p>
            <a:pPr>
              <a:buFont typeface="Wingdings" panose="05000000000000000000" pitchFamily="2" charset="2"/>
              <a:buChar char="Ø"/>
            </a:pPr>
            <a:r>
              <a:rPr lang="el-GR" sz="1900">
                <a:solidFill>
                  <a:schemeClr val="bg1">
                    <a:alpha val="80000"/>
                  </a:schemeClr>
                </a:solidFill>
              </a:rPr>
              <a:t>« Ο ηθικός εγωιστής είναι αυτός που συσχετίζει όλους τους σκοπούς με τον εαυτό του, που δεν βλέπει ωφέλεια παρά σε ό,τι του είναι ωφέλιμο, και που μπορεί μάλιστα, ευδαιμονιστής καθώς είναι, να μην προσφέρει ως καθορίζουσα αρχή στη βούλησή του παρά την ωφέλεια, την προσωπική ευτυχία, κι όχι την ιδέα του καθήκοντος. ….όλοι οι ευδαιμονιστές είναι κατά συνέπεια πρακτικοί εγωιστές». 					</a:t>
            </a:r>
            <a:r>
              <a:rPr lang="en-US" sz="1900">
                <a:solidFill>
                  <a:schemeClr val="bg1">
                    <a:alpha val="80000"/>
                  </a:schemeClr>
                </a:solidFill>
              </a:rPr>
              <a:t>Kant, </a:t>
            </a:r>
            <a:r>
              <a:rPr lang="el-GR" sz="1900">
                <a:solidFill>
                  <a:schemeClr val="bg1">
                    <a:alpha val="80000"/>
                  </a:schemeClr>
                </a:solidFill>
              </a:rPr>
              <a:t>Ανθρωπολογια από πραγματολογική σκοπιά</a:t>
            </a:r>
          </a:p>
        </p:txBody>
      </p:sp>
    </p:spTree>
    <p:extLst>
      <p:ext uri="{BB962C8B-B14F-4D97-AF65-F5344CB8AC3E}">
        <p14:creationId xmlns:p14="http://schemas.microsoft.com/office/powerpoint/2010/main" val="744340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CAEBFCD5-5356-4326-8D39-8235A46C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0809" y="1187311"/>
            <a:ext cx="5089552" cy="4483379"/>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F6814848-248A-47DD-88E0-95099D95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301" y="1178924"/>
            <a:ext cx="5089552" cy="448337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718BDA89-0D2C-4C4E-99F6-D7A220FE4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3787" y="1130846"/>
            <a:ext cx="5039475" cy="4439266"/>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aphic 38">
            <a:extLst>
              <a:ext uri="{FF2B5EF4-FFF2-40B4-BE49-F238E27FC236}">
                <a16:creationId xmlns:a16="http://schemas.microsoft.com/office/drawing/2014/main" id="{6B67BE95-96EF-433C-9F29-B0732AA6B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40" y="1424181"/>
            <a:ext cx="1355538" cy="503582"/>
            <a:chOff x="2267504" y="2540250"/>
            <a:chExt cx="1990951" cy="739640"/>
          </a:xfrm>
          <a:solidFill>
            <a:schemeClr val="bg1"/>
          </a:solidFill>
        </p:grpSpPr>
        <p:sp>
          <p:nvSpPr>
            <p:cNvPr id="34" name="Freeform: Shape 33">
              <a:extLst>
                <a:ext uri="{FF2B5EF4-FFF2-40B4-BE49-F238E27FC236}">
                  <a16:creationId xmlns:a16="http://schemas.microsoft.com/office/drawing/2014/main" id="{AD324976-1596-4B76-A61C-5626816B2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C44DEF24-FB22-48A2-8257-B97AD7E1A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37" name="Graphic 212">
            <a:extLst>
              <a:ext uri="{FF2B5EF4-FFF2-40B4-BE49-F238E27FC236}">
                <a16:creationId xmlns:a16="http://schemas.microsoft.com/office/drawing/2014/main" id="{7CE98B01-ED41-482F-AFA1-19C7FA7C0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502" y="629793"/>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9" name="Graphic 212">
            <a:extLst>
              <a:ext uri="{FF2B5EF4-FFF2-40B4-BE49-F238E27FC236}">
                <a16:creationId xmlns:a16="http://schemas.microsoft.com/office/drawing/2014/main" id="{B9CABDD0-8DF6-4974-A224-9A2A81778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502" y="629793"/>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41" name="Graphic 4">
            <a:extLst>
              <a:ext uri="{FF2B5EF4-FFF2-40B4-BE49-F238E27FC236}">
                <a16:creationId xmlns:a16="http://schemas.microsoft.com/office/drawing/2014/main" id="{D6E8B984-55B9-4A62-A043-997D00F0A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32680" y="5188771"/>
            <a:ext cx="1076787" cy="1076789"/>
            <a:chOff x="5829300" y="3162300"/>
            <a:chExt cx="532256" cy="532257"/>
          </a:xfrm>
          <a:solidFill>
            <a:schemeClr val="bg1"/>
          </a:solidFill>
        </p:grpSpPr>
        <p:sp>
          <p:nvSpPr>
            <p:cNvPr id="42" name="Freeform: Shape 41">
              <a:extLst>
                <a:ext uri="{FF2B5EF4-FFF2-40B4-BE49-F238E27FC236}">
                  <a16:creationId xmlns:a16="http://schemas.microsoft.com/office/drawing/2014/main" id="{D4FAF4A8-82EB-4F6F-B601-43EBF0BD12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26F2473F-E069-4558-9B41-E285BBE030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FC9A4A76-2C9F-486C-9663-6A30A022DE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88431DC7-D4CB-479A-AFA4-5B0C597A2E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30755DA1-6F28-4612-A4A7-B915468C6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4616ED79-5475-49E6-A5FE-8D9DB12FB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21DCEB47-7140-4682-8DBF-7667BE28F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EA931BD3-5A56-42F2-B6B5-647B28D1C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820E4C8E-4190-498D-9556-6DA668A81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54B2F30F-0B57-4D60-A087-CD6A471F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FC5E8C73-ED41-4214-AEE6-3C5F49384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B1F94534-FE3E-476C-870B-E714E4A66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8DE6C1B0-4D58-4937-B2B7-B1207CA18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
        <p:nvSpPr>
          <p:cNvPr id="2" name="Τίτλος 1">
            <a:extLst>
              <a:ext uri="{FF2B5EF4-FFF2-40B4-BE49-F238E27FC236}">
                <a16:creationId xmlns:a16="http://schemas.microsoft.com/office/drawing/2014/main" id="{D3C2ED1D-B1B1-49E7-8529-B1E2CBEF4D96}"/>
              </a:ext>
            </a:extLst>
          </p:cNvPr>
          <p:cNvSpPr>
            <a:spLocks noGrp="1"/>
          </p:cNvSpPr>
          <p:nvPr>
            <p:ph type="title"/>
          </p:nvPr>
        </p:nvSpPr>
        <p:spPr>
          <a:xfrm>
            <a:off x="838200" y="1391619"/>
            <a:ext cx="4905401" cy="4042196"/>
          </a:xfrm>
        </p:spPr>
        <p:txBody>
          <a:bodyPr>
            <a:normAutofit/>
          </a:bodyPr>
          <a:lstStyle/>
          <a:p>
            <a:pPr algn="ctr"/>
            <a:r>
              <a:rPr lang="el-GR">
                <a:solidFill>
                  <a:schemeClr val="bg1"/>
                </a:solidFill>
              </a:rPr>
              <a:t>ΣΥΓΧΡΟΝΗ ΣΥΖΗΤΗΣΗ</a:t>
            </a:r>
          </a:p>
        </p:txBody>
      </p:sp>
      <p:sp>
        <p:nvSpPr>
          <p:cNvPr id="3" name="Θέση περιεχομένου 2">
            <a:extLst>
              <a:ext uri="{FF2B5EF4-FFF2-40B4-BE49-F238E27FC236}">
                <a16:creationId xmlns:a16="http://schemas.microsoft.com/office/drawing/2014/main" id="{CC2DFEDD-9152-4866-8631-80724F5231E6}"/>
              </a:ext>
            </a:extLst>
          </p:cNvPr>
          <p:cNvSpPr>
            <a:spLocks noGrp="1"/>
          </p:cNvSpPr>
          <p:nvPr>
            <p:ph idx="1"/>
          </p:nvPr>
        </p:nvSpPr>
        <p:spPr>
          <a:xfrm>
            <a:off x="6477270" y="1130846"/>
            <a:ext cx="4974771" cy="4351338"/>
          </a:xfrm>
        </p:spPr>
        <p:txBody>
          <a:bodyPr>
            <a:normAutofit/>
          </a:bodyPr>
          <a:lstStyle/>
          <a:p>
            <a:pPr>
              <a:buFont typeface="Wingdings" panose="05000000000000000000" pitchFamily="2" charset="2"/>
              <a:buChar char="Ø"/>
            </a:pPr>
            <a:r>
              <a:rPr lang="el-GR" sz="1800">
                <a:solidFill>
                  <a:schemeClr val="bg1"/>
                </a:solidFill>
              </a:rPr>
              <a:t>ΩΦΕΛΙΜΙΣΜΟΣ ΩΣ ΦΙΛΟΣΟΦΙΑ ΤΗΣ ΕΥΤΥΧΙΑΣ:</a:t>
            </a:r>
          </a:p>
          <a:p>
            <a:pPr marL="0" indent="0">
              <a:buNone/>
            </a:pPr>
            <a:r>
              <a:rPr lang="el-GR" sz="1800">
                <a:solidFill>
                  <a:schemeClr val="bg1"/>
                </a:solidFill>
              </a:rPr>
              <a:t>Κανονιστική ηθική ή πολιτική θεωρία: μεγαλύτερη ευτυχία για τα περισσότερα πρόσωπα που εμπλέκονται στην πράξη (ηδονισμός).</a:t>
            </a:r>
          </a:p>
          <a:p>
            <a:pPr marL="457200" indent="-457200">
              <a:buAutoNum type="arabicPeriod"/>
            </a:pPr>
            <a:r>
              <a:rPr lang="el-GR" sz="1800">
                <a:solidFill>
                  <a:schemeClr val="bg1"/>
                </a:solidFill>
              </a:rPr>
              <a:t>Αποκλειστική έννοια για το ωφέλιμο-περιοριστική έννοια για το υποκείμενο</a:t>
            </a:r>
          </a:p>
          <a:p>
            <a:pPr marL="457200" indent="-457200">
              <a:buAutoNum type="arabicPeriod"/>
            </a:pPr>
            <a:r>
              <a:rPr lang="el-GR" sz="1800">
                <a:solidFill>
                  <a:schemeClr val="bg1"/>
                </a:solidFill>
              </a:rPr>
              <a:t>Η ορθολογικότητα της ατομικής ηθικής πράξης μπορεί να ορίσει τη συλλογικότητα;</a:t>
            </a:r>
          </a:p>
          <a:p>
            <a:pPr marL="457200" indent="-457200">
              <a:buAutoNum type="arabicPeriod"/>
            </a:pPr>
            <a:r>
              <a:rPr lang="el-GR" sz="1800">
                <a:solidFill>
                  <a:schemeClr val="bg1"/>
                </a:solidFill>
              </a:rPr>
              <a:t>Αξιολόγηση συνεπειών: πού διακρίνεται η ηθικότητα και η αυτονομία του δρώντος;</a:t>
            </a:r>
          </a:p>
        </p:txBody>
      </p:sp>
    </p:spTree>
    <p:extLst>
      <p:ext uri="{BB962C8B-B14F-4D97-AF65-F5344CB8AC3E}">
        <p14:creationId xmlns:p14="http://schemas.microsoft.com/office/powerpoint/2010/main" val="1991696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AEBFCD5-5356-4326-8D39-8235A46C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0809" y="1187311"/>
            <a:ext cx="5089552" cy="4483379"/>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14848-248A-47DD-88E0-95099D95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301" y="1178924"/>
            <a:ext cx="5089552" cy="448337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18BDA89-0D2C-4C4E-99F6-D7A220FE4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3787" y="1130846"/>
            <a:ext cx="5039475" cy="4439266"/>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aphic 38">
            <a:extLst>
              <a:ext uri="{FF2B5EF4-FFF2-40B4-BE49-F238E27FC236}">
                <a16:creationId xmlns:a16="http://schemas.microsoft.com/office/drawing/2014/main" id="{6B67BE95-96EF-433C-9F29-B0732AA6B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40" y="1424181"/>
            <a:ext cx="1355538" cy="503582"/>
            <a:chOff x="2267504" y="2540250"/>
            <a:chExt cx="1990951" cy="739640"/>
          </a:xfrm>
          <a:solidFill>
            <a:schemeClr val="bg1"/>
          </a:solidFill>
        </p:grpSpPr>
        <p:sp>
          <p:nvSpPr>
            <p:cNvPr id="17" name="Freeform: Shape 16">
              <a:extLst>
                <a:ext uri="{FF2B5EF4-FFF2-40B4-BE49-F238E27FC236}">
                  <a16:creationId xmlns:a16="http://schemas.microsoft.com/office/drawing/2014/main" id="{AD324976-1596-4B76-A61C-5626816B2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C44DEF24-FB22-48A2-8257-B97AD7E1A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20" name="Graphic 212">
            <a:extLst>
              <a:ext uri="{FF2B5EF4-FFF2-40B4-BE49-F238E27FC236}">
                <a16:creationId xmlns:a16="http://schemas.microsoft.com/office/drawing/2014/main" id="{7CE98B01-ED41-482F-AFA1-19C7FA7C0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502" y="629793"/>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B9CABDD0-8DF6-4974-A224-9A2A81778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502" y="629793"/>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4" name="Graphic 4">
            <a:extLst>
              <a:ext uri="{FF2B5EF4-FFF2-40B4-BE49-F238E27FC236}">
                <a16:creationId xmlns:a16="http://schemas.microsoft.com/office/drawing/2014/main" id="{D6E8B984-55B9-4A62-A043-997D00F0A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32680" y="5188771"/>
            <a:ext cx="1076787" cy="1076789"/>
            <a:chOff x="5829300" y="3162300"/>
            <a:chExt cx="532256" cy="532257"/>
          </a:xfrm>
          <a:solidFill>
            <a:schemeClr val="bg1"/>
          </a:solidFill>
        </p:grpSpPr>
        <p:sp>
          <p:nvSpPr>
            <p:cNvPr id="25" name="Freeform: Shape 24">
              <a:extLst>
                <a:ext uri="{FF2B5EF4-FFF2-40B4-BE49-F238E27FC236}">
                  <a16:creationId xmlns:a16="http://schemas.microsoft.com/office/drawing/2014/main" id="{D4FAF4A8-82EB-4F6F-B601-43EBF0BD12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26F2473F-E069-4558-9B41-E285BBE030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FC9A4A76-2C9F-486C-9663-6A30A022DE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88431DC7-D4CB-479A-AFA4-5B0C597A2E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30755DA1-6F28-4612-A4A7-B915468C6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4616ED79-5475-49E6-A5FE-8D9DB12FB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21DCEB47-7140-4682-8DBF-7667BE28F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EA931BD3-5A56-42F2-B6B5-647B28D1C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820E4C8E-4190-498D-9556-6DA668A81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54B2F30F-0B57-4D60-A087-CD6A471F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FC5E8C73-ED41-4214-AEE6-3C5F49384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F94534-FE3E-476C-870B-E714E4A66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DE6C1B0-4D58-4937-B2B7-B1207CA18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
        <p:nvSpPr>
          <p:cNvPr id="2" name="Τίτλος 1">
            <a:extLst>
              <a:ext uri="{FF2B5EF4-FFF2-40B4-BE49-F238E27FC236}">
                <a16:creationId xmlns:a16="http://schemas.microsoft.com/office/drawing/2014/main" id="{3FD96C76-EC89-44C6-A0A4-369DA4211EF3}"/>
              </a:ext>
            </a:extLst>
          </p:cNvPr>
          <p:cNvSpPr>
            <a:spLocks noGrp="1"/>
          </p:cNvSpPr>
          <p:nvPr>
            <p:ph type="title"/>
          </p:nvPr>
        </p:nvSpPr>
        <p:spPr>
          <a:xfrm>
            <a:off x="838200" y="1391619"/>
            <a:ext cx="4905401" cy="4042196"/>
          </a:xfrm>
        </p:spPr>
        <p:txBody>
          <a:bodyPr>
            <a:normAutofit/>
          </a:bodyPr>
          <a:lstStyle/>
          <a:p>
            <a:pPr algn="ctr"/>
            <a:r>
              <a:rPr lang="en-US">
                <a:solidFill>
                  <a:schemeClr val="bg1"/>
                </a:solidFill>
              </a:rPr>
              <a:t>RAWLS: </a:t>
            </a:r>
            <a:r>
              <a:rPr lang="en-US" i="1">
                <a:solidFill>
                  <a:schemeClr val="bg1"/>
                </a:solidFill>
              </a:rPr>
              <a:t>A THEORY OF JUSTICE (1971)</a:t>
            </a:r>
            <a:endParaRPr lang="el-GR" i="1">
              <a:solidFill>
                <a:schemeClr val="bg1"/>
              </a:solidFill>
            </a:endParaRPr>
          </a:p>
        </p:txBody>
      </p:sp>
      <p:sp>
        <p:nvSpPr>
          <p:cNvPr id="3" name="Θέση περιεχομένου 2">
            <a:extLst>
              <a:ext uri="{FF2B5EF4-FFF2-40B4-BE49-F238E27FC236}">
                <a16:creationId xmlns:a16="http://schemas.microsoft.com/office/drawing/2014/main" id="{C60D1F58-8F58-4724-BF1E-5EAC24CCB063}"/>
              </a:ext>
            </a:extLst>
          </p:cNvPr>
          <p:cNvSpPr>
            <a:spLocks noGrp="1"/>
          </p:cNvSpPr>
          <p:nvPr>
            <p:ph idx="1"/>
          </p:nvPr>
        </p:nvSpPr>
        <p:spPr>
          <a:xfrm>
            <a:off x="6477270" y="1130846"/>
            <a:ext cx="4974771" cy="4351338"/>
          </a:xfrm>
        </p:spPr>
        <p:txBody>
          <a:bodyPr>
            <a:normAutofit/>
          </a:bodyPr>
          <a:lstStyle/>
          <a:p>
            <a:pPr>
              <a:buFont typeface="Wingdings" panose="05000000000000000000" pitchFamily="2" charset="2"/>
              <a:buChar char="Ø"/>
            </a:pPr>
            <a:r>
              <a:rPr lang="el-GR" sz="2200" dirty="0">
                <a:solidFill>
                  <a:schemeClr val="bg1"/>
                </a:solidFill>
              </a:rPr>
              <a:t>Ενστάσεις εναντίον ωφελιμισμού: υποκειμενικότητα, «ολικό ποσό ευτυχίας» (ηθικά διλήμματα).</a:t>
            </a:r>
          </a:p>
          <a:p>
            <a:pPr>
              <a:buFont typeface="Wingdings" panose="05000000000000000000" pitchFamily="2" charset="2"/>
              <a:buChar char="Ø"/>
            </a:pPr>
            <a:r>
              <a:rPr lang="en-US" sz="2200" dirty="0">
                <a:solidFill>
                  <a:schemeClr val="bg1"/>
                </a:solidFill>
              </a:rPr>
              <a:t>Bentham (1789): </a:t>
            </a:r>
            <a:r>
              <a:rPr lang="el-GR" sz="2200" dirty="0">
                <a:solidFill>
                  <a:schemeClr val="bg1"/>
                </a:solidFill>
              </a:rPr>
              <a:t>«Αφαιρέστε τις ηδονές και τις ποινές, και τότε η δικαιοσύνη, το καθήκον, η υποχρέωση, η αρετή, κι όχι μόνον η ευτυχία, θα γίνουν κενοί ήχοι». (Εισαγωγή στις αρχές ηθικής και νομοθεσίας).</a:t>
            </a:r>
          </a:p>
          <a:p>
            <a:pPr>
              <a:buFont typeface="Wingdings" panose="05000000000000000000" pitchFamily="2" charset="2"/>
              <a:buChar char="Ø"/>
            </a:pPr>
            <a:r>
              <a:rPr lang="el-GR" sz="2200" dirty="0">
                <a:solidFill>
                  <a:schemeClr val="bg1"/>
                </a:solidFill>
              </a:rPr>
              <a:t>Θυσιαστική λογική (πρακτική πολιτική)</a:t>
            </a:r>
          </a:p>
          <a:p>
            <a:pPr marL="0" indent="0">
              <a:buNone/>
            </a:pPr>
            <a:r>
              <a:rPr lang="el-GR" sz="2200" u="sng" dirty="0">
                <a:solidFill>
                  <a:schemeClr val="bg1"/>
                </a:solidFill>
              </a:rPr>
              <a:t>ΌΜΩΣ: πολιτική ισότητα=είμαστε ταυτόσημοι αλλά μη συγκρίσιμοι</a:t>
            </a:r>
          </a:p>
        </p:txBody>
      </p:sp>
    </p:spTree>
    <p:extLst>
      <p:ext uri="{BB962C8B-B14F-4D97-AF65-F5344CB8AC3E}">
        <p14:creationId xmlns:p14="http://schemas.microsoft.com/office/powerpoint/2010/main" val="4149893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FA27AC7F-4F92-4297-AD83-760BDFC0C16C}"/>
              </a:ext>
            </a:extLst>
          </p:cNvPr>
          <p:cNvSpPr>
            <a:spLocks noGrp="1"/>
          </p:cNvSpPr>
          <p:nvPr>
            <p:ph type="title"/>
          </p:nvPr>
        </p:nvSpPr>
        <p:spPr>
          <a:xfrm>
            <a:off x="1102368" y="923293"/>
            <a:ext cx="4030132" cy="4641720"/>
          </a:xfrm>
        </p:spPr>
        <p:txBody>
          <a:bodyPr>
            <a:normAutofit/>
          </a:bodyPr>
          <a:lstStyle/>
          <a:p>
            <a:pPr algn="ctr"/>
            <a:r>
              <a:rPr lang="el-GR">
                <a:solidFill>
                  <a:schemeClr val="bg1"/>
                </a:solidFill>
              </a:rPr>
              <a:t>ΠΡΟΟΠΤΙΚΕΣ</a:t>
            </a:r>
          </a:p>
        </p:txBody>
      </p:sp>
      <p:sp>
        <p:nvSpPr>
          <p:cNvPr id="10" name="Freeform: Shape 9">
            <a:extLst>
              <a:ext uri="{FF2B5EF4-FFF2-40B4-BE49-F238E27FC236}">
                <a16:creationId xmlns:a16="http://schemas.microsoft.com/office/drawing/2014/main" id="{D0A98BBA-D3EA-45DC-B8A1-9C61397D4C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55862"/>
            <a:ext cx="1170294" cy="274629"/>
          </a:xfrm>
          <a:custGeom>
            <a:avLst/>
            <a:gdLst>
              <a:gd name="connsiteX0" fmla="*/ 453342 w 1170294"/>
              <a:gd name="connsiteY0" fmla="*/ 0 h 274629"/>
              <a:gd name="connsiteX1" fmla="*/ 689085 w 1170294"/>
              <a:gd name="connsiteY1" fmla="*/ 235744 h 274629"/>
              <a:gd name="connsiteX2" fmla="*/ 924829 w 1170294"/>
              <a:gd name="connsiteY2" fmla="*/ 0 h 274629"/>
              <a:gd name="connsiteX3" fmla="*/ 1170294 w 1170294"/>
              <a:gd name="connsiteY3" fmla="*/ 24546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577 h 274629"/>
              <a:gd name="connsiteX11" fmla="*/ 215168 w 1170294"/>
              <a:gd name="connsiteY11" fmla="*/ 23574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5744"/>
                </a:lnTo>
                <a:lnTo>
                  <a:pt x="924829" y="0"/>
                </a:lnTo>
                <a:lnTo>
                  <a:pt x="1170294" y="245465"/>
                </a:lnTo>
                <a:lnTo>
                  <a:pt x="1153282" y="264908"/>
                </a:lnTo>
                <a:lnTo>
                  <a:pt x="924829" y="38885"/>
                </a:lnTo>
                <a:lnTo>
                  <a:pt x="689085" y="274629"/>
                </a:lnTo>
                <a:lnTo>
                  <a:pt x="453342" y="38885"/>
                </a:lnTo>
                <a:lnTo>
                  <a:pt x="215168" y="274629"/>
                </a:lnTo>
                <a:lnTo>
                  <a:pt x="0" y="59462"/>
                </a:lnTo>
                <a:lnTo>
                  <a:pt x="0" y="20577"/>
                </a:lnTo>
                <a:lnTo>
                  <a:pt x="215168" y="235744"/>
                </a:lnTo>
                <a:close/>
              </a:path>
            </a:pathLst>
          </a:cu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2" name="Freeform: Shape 11">
            <a:extLst>
              <a:ext uri="{FF2B5EF4-FFF2-40B4-BE49-F238E27FC236}">
                <a16:creationId xmlns:a16="http://schemas.microsoft.com/office/drawing/2014/main" id="{2E4C95AB-2BD7-4E38-BDD5-1E41F3A9B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90894"/>
            <a:ext cx="1170294" cy="274629"/>
          </a:xfrm>
          <a:custGeom>
            <a:avLst/>
            <a:gdLst>
              <a:gd name="connsiteX0" fmla="*/ 453342 w 1170294"/>
              <a:gd name="connsiteY0" fmla="*/ 0 h 274629"/>
              <a:gd name="connsiteX1" fmla="*/ 689085 w 1170294"/>
              <a:gd name="connsiteY1" fmla="*/ 238174 h 274629"/>
              <a:gd name="connsiteX2" fmla="*/ 924829 w 1170294"/>
              <a:gd name="connsiteY2" fmla="*/ 0 h 274629"/>
              <a:gd name="connsiteX3" fmla="*/ 1170294 w 1170294"/>
              <a:gd name="connsiteY3" fmla="*/ 247895 h 274629"/>
              <a:gd name="connsiteX4" fmla="*/ 1153282 w 1170294"/>
              <a:gd name="connsiteY4" fmla="*/ 264908 h 274629"/>
              <a:gd name="connsiteX5" fmla="*/ 924829 w 1170294"/>
              <a:gd name="connsiteY5" fmla="*/ 38885 h 274629"/>
              <a:gd name="connsiteX6" fmla="*/ 689085 w 1170294"/>
              <a:gd name="connsiteY6" fmla="*/ 274629 h 274629"/>
              <a:gd name="connsiteX7" fmla="*/ 453342 w 1170294"/>
              <a:gd name="connsiteY7" fmla="*/ 38885 h 274629"/>
              <a:gd name="connsiteX8" fmla="*/ 215168 w 1170294"/>
              <a:gd name="connsiteY8" fmla="*/ 274629 h 274629"/>
              <a:gd name="connsiteX9" fmla="*/ 0 w 1170294"/>
              <a:gd name="connsiteY9" fmla="*/ 59462 h 274629"/>
              <a:gd name="connsiteX10" fmla="*/ 0 w 1170294"/>
              <a:gd name="connsiteY10" fmla="*/ 20789 h 274629"/>
              <a:gd name="connsiteX11" fmla="*/ 215168 w 1170294"/>
              <a:gd name="connsiteY11" fmla="*/ 238174 h 274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70294" h="274629">
                <a:moveTo>
                  <a:pt x="453342" y="0"/>
                </a:moveTo>
                <a:lnTo>
                  <a:pt x="689085" y="238174"/>
                </a:lnTo>
                <a:lnTo>
                  <a:pt x="924829" y="0"/>
                </a:lnTo>
                <a:lnTo>
                  <a:pt x="1170294" y="247895"/>
                </a:lnTo>
                <a:lnTo>
                  <a:pt x="1153282" y="264908"/>
                </a:lnTo>
                <a:lnTo>
                  <a:pt x="924829" y="38885"/>
                </a:lnTo>
                <a:lnTo>
                  <a:pt x="689085" y="274629"/>
                </a:lnTo>
                <a:lnTo>
                  <a:pt x="453342" y="38885"/>
                </a:lnTo>
                <a:lnTo>
                  <a:pt x="215168" y="274629"/>
                </a:lnTo>
                <a:lnTo>
                  <a:pt x="0" y="59462"/>
                </a:lnTo>
                <a:lnTo>
                  <a:pt x="0" y="20789"/>
                </a:lnTo>
                <a:lnTo>
                  <a:pt x="215168" y="23817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CB722CF9-ED56-4CB0-803D-FF29C37AD766}"/>
              </a:ext>
            </a:extLst>
          </p:cNvPr>
          <p:cNvSpPr>
            <a:spLocks noGrp="1"/>
          </p:cNvSpPr>
          <p:nvPr>
            <p:ph idx="1"/>
          </p:nvPr>
        </p:nvSpPr>
        <p:spPr>
          <a:xfrm>
            <a:off x="6234868" y="1130846"/>
            <a:ext cx="5217173" cy="4351338"/>
          </a:xfrm>
        </p:spPr>
        <p:txBody>
          <a:bodyPr>
            <a:normAutofit/>
          </a:bodyPr>
          <a:lstStyle/>
          <a:p>
            <a:pPr>
              <a:buFont typeface="Wingdings" panose="05000000000000000000" pitchFamily="2" charset="2"/>
              <a:buChar char="ü"/>
            </a:pPr>
            <a:r>
              <a:rPr lang="el-GR" sz="2400" dirty="0">
                <a:solidFill>
                  <a:schemeClr val="bg1"/>
                </a:solidFill>
              </a:rPr>
              <a:t>Οφείλει το κράτος να προσφέρει την ευτυχία στα άτομα;</a:t>
            </a:r>
          </a:p>
          <a:p>
            <a:pPr>
              <a:buFont typeface="Wingdings" panose="05000000000000000000" pitchFamily="2" charset="2"/>
              <a:buChar char="ü"/>
            </a:pPr>
            <a:r>
              <a:rPr lang="el-GR" sz="2400" dirty="0">
                <a:solidFill>
                  <a:schemeClr val="bg1"/>
                </a:solidFill>
              </a:rPr>
              <a:t>Τι γίνεται με εκείνους που είναι σε δυσμενέστερη κατάσταση;</a:t>
            </a:r>
          </a:p>
          <a:p>
            <a:pPr>
              <a:buFont typeface="Wingdings" panose="05000000000000000000" pitchFamily="2" charset="2"/>
              <a:buChar char="ü"/>
            </a:pPr>
            <a:r>
              <a:rPr lang="el-GR" sz="2400" dirty="0">
                <a:solidFill>
                  <a:schemeClr val="bg1"/>
                </a:solidFill>
              </a:rPr>
              <a:t>Είναι δυνατόν στον χώρο της οικογένειας να ενεργοποιείται η αρχή της ωφέλειας;</a:t>
            </a:r>
          </a:p>
          <a:p>
            <a:pPr>
              <a:buFont typeface="Wingdings" panose="05000000000000000000" pitchFamily="2" charset="2"/>
              <a:buChar char="ü"/>
            </a:pPr>
            <a:r>
              <a:rPr lang="el-GR" sz="2400" dirty="0">
                <a:solidFill>
                  <a:schemeClr val="bg1"/>
                </a:solidFill>
              </a:rPr>
              <a:t>Η΄: αυτό που είναι φυσικό σε ζητήματα </a:t>
            </a:r>
            <a:r>
              <a:rPr lang="el-GR" sz="2400" dirty="0" err="1">
                <a:solidFill>
                  <a:schemeClr val="bg1"/>
                </a:solidFill>
              </a:rPr>
              <a:t>μικροκοινωνίας</a:t>
            </a:r>
            <a:r>
              <a:rPr lang="el-GR" sz="2400" dirty="0">
                <a:solidFill>
                  <a:schemeClr val="bg1"/>
                </a:solidFill>
              </a:rPr>
              <a:t> μπορεί να μεταφερθεί στον χώρο της μεγάλης κοινωνίας;</a:t>
            </a:r>
          </a:p>
          <a:p>
            <a:endParaRPr lang="el-GR" sz="2400" dirty="0">
              <a:solidFill>
                <a:schemeClr val="bg1"/>
              </a:solidFill>
            </a:endParaRPr>
          </a:p>
        </p:txBody>
      </p:sp>
      <p:grpSp>
        <p:nvGrpSpPr>
          <p:cNvPr id="14" name="Group 13">
            <a:extLst>
              <a:ext uri="{FF2B5EF4-FFF2-40B4-BE49-F238E27FC236}">
                <a16:creationId xmlns:a16="http://schemas.microsoft.com/office/drawing/2014/main" id="{85836128-58DE-4E5A-B27E-DFE747CA0B2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121348" y="5364542"/>
            <a:ext cx="1562428" cy="1493465"/>
            <a:chOff x="3121343" y="4864099"/>
            <a:chExt cx="2085971" cy="1993901"/>
          </a:xfrm>
          <a:solidFill>
            <a:schemeClr val="bg1"/>
          </a:solidFill>
        </p:grpSpPr>
        <p:sp>
          <p:nvSpPr>
            <p:cNvPr id="15" name="Freeform: Shape 14">
              <a:extLst>
                <a:ext uri="{FF2B5EF4-FFF2-40B4-BE49-F238E27FC236}">
                  <a16:creationId xmlns:a16="http://schemas.microsoft.com/office/drawing/2014/main" id="{A92DF49A-063A-4F60-BE30-D26826492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38556" y="4981312"/>
              <a:ext cx="442726" cy="44272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6" name="Freeform: Shape 15">
              <a:extLst>
                <a:ext uri="{FF2B5EF4-FFF2-40B4-BE49-F238E27FC236}">
                  <a16:creationId xmlns:a16="http://schemas.microsoft.com/office/drawing/2014/main" id="{70DCBBE0-7DEE-43ED-BEE3-ABB179CFC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8809" y="4871565"/>
              <a:ext cx="902626" cy="902626"/>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7" name="Freeform: Shape 16">
              <a:extLst>
                <a:ext uri="{FF2B5EF4-FFF2-40B4-BE49-F238E27FC236}">
                  <a16:creationId xmlns:a16="http://schemas.microsoft.com/office/drawing/2014/main" id="{539FE8DF-D1B2-4074-9BDF-C458EA012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21343" y="4864099"/>
              <a:ext cx="1152732" cy="1152732"/>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8" name="Freeform: Shape 17">
              <a:extLst>
                <a:ext uri="{FF2B5EF4-FFF2-40B4-BE49-F238E27FC236}">
                  <a16:creationId xmlns:a16="http://schemas.microsoft.com/office/drawing/2014/main" id="{61C143B5-6E24-417D-A035-65747A8E9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52324" y="4894707"/>
              <a:ext cx="1321462" cy="1321838"/>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19" name="Freeform: Shape 18">
              <a:extLst>
                <a:ext uri="{FF2B5EF4-FFF2-40B4-BE49-F238E27FC236}">
                  <a16:creationId xmlns:a16="http://schemas.microsoft.com/office/drawing/2014/main" id="{0331ED8C-8819-4FFB-BF3C-FDA6A90D4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5037" y="4957793"/>
              <a:ext cx="1428975" cy="1428975"/>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20" name="Freeform: Shape 19">
              <a:extLst>
                <a:ext uri="{FF2B5EF4-FFF2-40B4-BE49-F238E27FC236}">
                  <a16:creationId xmlns:a16="http://schemas.microsoft.com/office/drawing/2014/main" id="{2A39574D-5ECC-4A94-9CB6-646D90DA5A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301642" y="5044398"/>
              <a:ext cx="1490195" cy="1490195"/>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1" name="Freeform: Shape 20">
              <a:extLst>
                <a:ext uri="{FF2B5EF4-FFF2-40B4-BE49-F238E27FC236}">
                  <a16:creationId xmlns:a16="http://schemas.microsoft.com/office/drawing/2014/main" id="{6A73D6F7-977D-4026-8F68-CA63C162C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09523" y="5152279"/>
              <a:ext cx="1509607" cy="1509607"/>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Freeform: Shape 21">
              <a:extLst>
                <a:ext uri="{FF2B5EF4-FFF2-40B4-BE49-F238E27FC236}">
                  <a16:creationId xmlns:a16="http://schemas.microsoft.com/office/drawing/2014/main" id="{56348370-4FD9-4A99-BB05-944D5B0B0E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538685" y="5279576"/>
              <a:ext cx="1488326" cy="1490192"/>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3" name="Freeform: Shape 22">
              <a:extLst>
                <a:ext uri="{FF2B5EF4-FFF2-40B4-BE49-F238E27FC236}">
                  <a16:creationId xmlns:a16="http://schemas.microsoft.com/office/drawing/2014/main" id="{D1146D46-43DB-4487-A191-0970511C3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683896" y="5426652"/>
              <a:ext cx="1429720" cy="1429720"/>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Freeform: Shape 23">
              <a:extLst>
                <a:ext uri="{FF2B5EF4-FFF2-40B4-BE49-F238E27FC236}">
                  <a16:creationId xmlns:a16="http://schemas.microsoft.com/office/drawing/2014/main" id="{DDA0090F-4FBF-434D-83B1-B274F83A91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01021" y="5597624"/>
              <a:ext cx="1275308" cy="1260376"/>
            </a:xfrm>
            <a:custGeom>
              <a:avLst/>
              <a:gdLst>
                <a:gd name="connsiteX0" fmla="*/ 1260376 w 1275308"/>
                <a:gd name="connsiteY0" fmla="*/ 0 h 1260376"/>
                <a:gd name="connsiteX1" fmla="*/ 1275308 w 1275308"/>
                <a:gd name="connsiteY1" fmla="*/ 52634 h 1260376"/>
                <a:gd name="connsiteX2" fmla="*/ 67566 w 1275308"/>
                <a:gd name="connsiteY2" fmla="*/ 1260376 h 1260376"/>
                <a:gd name="connsiteX3" fmla="*/ 0 w 1275308"/>
                <a:gd name="connsiteY3" fmla="*/ 1260376 h 1260376"/>
              </a:gdLst>
              <a:ahLst/>
              <a:cxnLst>
                <a:cxn ang="0">
                  <a:pos x="connsiteX0" y="connsiteY0"/>
                </a:cxn>
                <a:cxn ang="0">
                  <a:pos x="connsiteX1" y="connsiteY1"/>
                </a:cxn>
                <a:cxn ang="0">
                  <a:pos x="connsiteX2" y="connsiteY2"/>
                </a:cxn>
                <a:cxn ang="0">
                  <a:pos x="connsiteX3" y="connsiteY3"/>
                </a:cxn>
              </a:cxnLst>
              <a:rect l="l" t="t" r="r" b="b"/>
              <a:pathLst>
                <a:path w="1275308" h="1260376">
                  <a:moveTo>
                    <a:pt x="1260376" y="0"/>
                  </a:moveTo>
                  <a:cubicBezTo>
                    <a:pt x="1265977" y="17174"/>
                    <a:pt x="1270829" y="34716"/>
                    <a:pt x="1275308" y="52634"/>
                  </a:cubicBezTo>
                  <a:lnTo>
                    <a:pt x="67566" y="1260376"/>
                  </a:lnTo>
                  <a:lnTo>
                    <a:pt x="0" y="1260376"/>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5" name="Freeform: Shape 24">
              <a:extLst>
                <a:ext uri="{FF2B5EF4-FFF2-40B4-BE49-F238E27FC236}">
                  <a16:creationId xmlns:a16="http://schemas.microsoft.com/office/drawing/2014/main" id="{C8DF6032-C07A-45C6-8A4F-04EF4EDC04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41456" y="5797338"/>
              <a:ext cx="1065858" cy="1060662"/>
            </a:xfrm>
            <a:custGeom>
              <a:avLst/>
              <a:gdLst>
                <a:gd name="connsiteX0" fmla="*/ 1061006 w 1065858"/>
                <a:gd name="connsiteY0" fmla="*/ 0 h 1060662"/>
                <a:gd name="connsiteX1" fmla="*/ 1065858 w 1065858"/>
                <a:gd name="connsiteY1" fmla="*/ 62342 h 1060662"/>
                <a:gd name="connsiteX2" fmla="*/ 67196 w 1065858"/>
                <a:gd name="connsiteY2" fmla="*/ 1060662 h 1060662"/>
                <a:gd name="connsiteX3" fmla="*/ 0 w 1065858"/>
                <a:gd name="connsiteY3" fmla="*/ 1060662 h 1060662"/>
              </a:gdLst>
              <a:ahLst/>
              <a:cxnLst>
                <a:cxn ang="0">
                  <a:pos x="connsiteX0" y="connsiteY0"/>
                </a:cxn>
                <a:cxn ang="0">
                  <a:pos x="connsiteX1" y="connsiteY1"/>
                </a:cxn>
                <a:cxn ang="0">
                  <a:pos x="connsiteX2" y="connsiteY2"/>
                </a:cxn>
                <a:cxn ang="0">
                  <a:pos x="connsiteX3" y="connsiteY3"/>
                </a:cxn>
              </a:cxnLst>
              <a:rect l="l" t="t" r="r" b="b"/>
              <a:pathLst>
                <a:path w="1065858" h="1060662">
                  <a:moveTo>
                    <a:pt x="1061006" y="0"/>
                  </a:moveTo>
                  <a:cubicBezTo>
                    <a:pt x="1063248" y="20905"/>
                    <a:pt x="1064741" y="41809"/>
                    <a:pt x="1065858" y="62342"/>
                  </a:cubicBezTo>
                  <a:lnTo>
                    <a:pt x="67196" y="1060662"/>
                  </a:lnTo>
                  <a:lnTo>
                    <a:pt x="0" y="106066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6" name="Freeform: Shape 25">
              <a:extLst>
                <a:ext uri="{FF2B5EF4-FFF2-40B4-BE49-F238E27FC236}">
                  <a16:creationId xmlns:a16="http://schemas.microsoft.com/office/drawing/2014/main" id="{F5B89F44-A096-479D-AD1F-120561C282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1830" y="6039978"/>
              <a:ext cx="818022" cy="818022"/>
            </a:xfrm>
            <a:custGeom>
              <a:avLst/>
              <a:gdLst>
                <a:gd name="connsiteX0" fmla="*/ 818022 w 818022"/>
                <a:gd name="connsiteY0" fmla="*/ 0 h 818022"/>
                <a:gd name="connsiteX1" fmla="*/ 804584 w 818022"/>
                <a:gd name="connsiteY1" fmla="*/ 80632 h 818022"/>
                <a:gd name="connsiteX2" fmla="*/ 67190 w 818022"/>
                <a:gd name="connsiteY2" fmla="*/ 818022 h 818022"/>
                <a:gd name="connsiteX3" fmla="*/ 0 w 818022"/>
                <a:gd name="connsiteY3" fmla="*/ 818022 h 818022"/>
              </a:gdLst>
              <a:ahLst/>
              <a:cxnLst>
                <a:cxn ang="0">
                  <a:pos x="connsiteX0" y="connsiteY0"/>
                </a:cxn>
                <a:cxn ang="0">
                  <a:pos x="connsiteX1" y="connsiteY1"/>
                </a:cxn>
                <a:cxn ang="0">
                  <a:pos x="connsiteX2" y="connsiteY2"/>
                </a:cxn>
                <a:cxn ang="0">
                  <a:pos x="connsiteX3" y="connsiteY3"/>
                </a:cxn>
              </a:cxnLst>
              <a:rect l="l" t="t" r="r" b="b"/>
              <a:pathLst>
                <a:path w="818022" h="818022">
                  <a:moveTo>
                    <a:pt x="818022" y="0"/>
                  </a:moveTo>
                  <a:cubicBezTo>
                    <a:pt x="814660" y="27250"/>
                    <a:pt x="810180" y="53755"/>
                    <a:pt x="804584" y="80632"/>
                  </a:cubicBezTo>
                  <a:lnTo>
                    <a:pt x="67190" y="818022"/>
                  </a:lnTo>
                  <a:lnTo>
                    <a:pt x="0" y="818022"/>
                  </a:ln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7" name="Freeform: Shape 26">
              <a:extLst>
                <a:ext uri="{FF2B5EF4-FFF2-40B4-BE49-F238E27FC236}">
                  <a16:creationId xmlns:a16="http://schemas.microsoft.com/office/drawing/2014/main" id="{25547DC8-8B87-4446-9CC9-65AF04A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47375" y="6390131"/>
              <a:ext cx="442354" cy="442354"/>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spTree>
    <p:extLst>
      <p:ext uri="{BB962C8B-B14F-4D97-AF65-F5344CB8AC3E}">
        <p14:creationId xmlns:p14="http://schemas.microsoft.com/office/powerpoint/2010/main" val="3497106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137DC7-7F08-4133-9C7F-F8C7B73CE10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A331D94-3B95-43FE-8CB4-C27805A84146}"/>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2575694289"/>
      </p:ext>
    </p:extLst>
  </p:cSld>
  <p:clrMapOvr>
    <a:masterClrMapping/>
  </p:clrMapOvr>
</p:sld>
</file>

<file path=ppt/theme/theme1.xml><?xml version="1.0" encoding="utf-8"?>
<a:theme xmlns:a="http://schemas.openxmlformats.org/drawingml/2006/main" name="Θέμα του Office">
  <a:themeElements>
    <a:clrScheme name="Ζεστό μπλε">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495</Words>
  <Application>Microsoft Office PowerPoint</Application>
  <PresentationFormat>Ευρεία οθόνη</PresentationFormat>
  <Paragraphs>32</Paragraphs>
  <Slides>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8</vt:i4>
      </vt:variant>
    </vt:vector>
  </HeadingPairs>
  <TitlesOfParts>
    <vt:vector size="14" baseType="lpstr">
      <vt:lpstr>Arial</vt:lpstr>
      <vt:lpstr>Calibri</vt:lpstr>
      <vt:lpstr>Calibri Light</vt:lpstr>
      <vt:lpstr>Palatino Linotype</vt:lpstr>
      <vt:lpstr>Wingdings</vt:lpstr>
      <vt:lpstr>Θέμα του Office</vt:lpstr>
      <vt:lpstr>ΕΥΤΥΧΙΑ  «Όλοι οι άνθρωποι αναζητούν την ευτυχία»                Pascal</vt:lpstr>
      <vt:lpstr>ΔΙΑΔΡΟΜΗ</vt:lpstr>
      <vt:lpstr>ΕΥΤΥΧΙΑ ΑΝΕΦΙΚΤΗ;</vt:lpstr>
      <vt:lpstr>ΕΥΤΥΧΙΑ ΑΠΩΘΗΜΕΝΗ;</vt:lpstr>
      <vt:lpstr>ΣΥΓΧΡΟΝΗ ΣΥΖΗΤΗΣΗ</vt:lpstr>
      <vt:lpstr>RAWLS: A THEORY OF JUSTICE (1971)</vt:lpstr>
      <vt:lpstr>ΠΡΟΟΠΤΙΚΕΣ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ΕΥΤΥΧΙΑ  «Όλοι οι άνθρωποι αναζητούν την ευτυχία»                Pascal</dc:title>
  <dc:creator>Φωτεινή Κυριακού</dc:creator>
  <cp:lastModifiedBy>Φωτεινή Κυριακού</cp:lastModifiedBy>
  <cp:revision>1</cp:revision>
  <dcterms:created xsi:type="dcterms:W3CDTF">2021-01-15T06:58:43Z</dcterms:created>
  <dcterms:modified xsi:type="dcterms:W3CDTF">2021-01-15T07:24:33Z</dcterms:modified>
</cp:coreProperties>
</file>