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81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Φωτεινή Κυριακού" userId="70667911f1c7cc56" providerId="LiveId" clId="{E0F2017C-2647-4F2C-986E-D10D80683DC8}"/>
    <pc:docChg chg="modSld">
      <pc:chgData name="Φωτεινή Κυριακού" userId="70667911f1c7cc56" providerId="LiveId" clId="{E0F2017C-2647-4F2C-986E-D10D80683DC8}" dt="2021-12-06T13:38:16.055" v="3" actId="20577"/>
      <pc:docMkLst>
        <pc:docMk/>
      </pc:docMkLst>
      <pc:sldChg chg="modSp mod">
        <pc:chgData name="Φωτεινή Κυριακού" userId="70667911f1c7cc56" providerId="LiveId" clId="{E0F2017C-2647-4F2C-986E-D10D80683DC8}" dt="2021-12-06T13:38:16.055" v="3" actId="20577"/>
        <pc:sldMkLst>
          <pc:docMk/>
          <pc:sldMk cId="1813354159" sldId="261"/>
        </pc:sldMkLst>
        <pc:spChg chg="mod">
          <ac:chgData name="Φωτεινή Κυριακού" userId="70667911f1c7cc56" providerId="LiveId" clId="{E0F2017C-2647-4F2C-986E-D10D80683DC8}" dt="2021-12-06T13:38:16.055" v="3" actId="20577"/>
          <ac:spMkLst>
            <pc:docMk/>
            <pc:sldMk cId="1813354159" sldId="261"/>
            <ac:spMk id="3" creationId="{D2FD4102-7A94-4BB6-B1D2-7D650E55FE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6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2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9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52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28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8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32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21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1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9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1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1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7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71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3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2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7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l-GR" sz="3600">
                <a:solidFill>
                  <a:srgbClr val="080808"/>
                </a:solidFill>
                <a:cs typeface="Calibri Light"/>
              </a:rPr>
              <a:t>ΕΡΜΗΝΕΙΑ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endParaRPr lang="el-GR" sz="200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CD8E4A-2049-4FBE-914E-0D1B22D3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3833CCB-ADBD-4048-A44D-E6463C0B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>
                <a:cs typeface="Calibri"/>
              </a:rPr>
              <a:t>Κατά τον Αυγουστίνο, η ερμηνεία απαιτείται λόγω των αμφισημιών που προκαλούνται από τις νοηματικές μεταφορές στα ιερά κείμενα. Ο ερμηνευτής της Βίβλου προσπαθεί να </a:t>
            </a:r>
            <a:r>
              <a:rPr lang="el-GR" err="1">
                <a:cs typeface="Calibri"/>
              </a:rPr>
              <a:t>απεγκιβωτίσει</a:t>
            </a:r>
            <a:r>
              <a:rPr lang="el-GR">
                <a:cs typeface="Calibri"/>
              </a:rPr>
              <a:t> αυτό το πλεόνασμα νοήματος, το οποίο συνυφαίνεται με το κυριολεκτικό.</a:t>
            </a:r>
          </a:p>
          <a:p>
            <a:endParaRPr lang="el-GR">
              <a:cs typeface="Calibri"/>
            </a:endParaRPr>
          </a:p>
          <a:p>
            <a:r>
              <a:rPr lang="el-GR">
                <a:cs typeface="Calibri"/>
              </a:rPr>
              <a:t>Ο </a:t>
            </a:r>
            <a:r>
              <a:rPr lang="el-GR" err="1">
                <a:cs typeface="Calibri"/>
              </a:rPr>
              <a:t>Spinoza</a:t>
            </a:r>
            <a:r>
              <a:rPr lang="el-GR">
                <a:cs typeface="Calibri"/>
              </a:rPr>
              <a:t> ανοίγει το πεδίο της ερμηνείας, δεν περιορίζεται μόνο σε ιερά κείμενα, η αμφισημία έχει γλωσσικό χαρακτήρα.</a:t>
            </a:r>
          </a:p>
        </p:txBody>
      </p:sp>
    </p:spTree>
    <p:extLst>
      <p:ext uri="{BB962C8B-B14F-4D97-AF65-F5344CB8AC3E}">
        <p14:creationId xmlns:p14="http://schemas.microsoft.com/office/powerpoint/2010/main" val="274836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E467FC-0005-485E-95EC-ED0DBE98D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cs typeface="Calibri Light"/>
              </a:rPr>
              <a:t>ΕΡΜΗΝΕΥΕΙΝ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04DAC8-155B-46AE-B2F7-5092F2923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>
                <a:cs typeface="Calibri"/>
              </a:rPr>
              <a:t>Ο θεός Ερμής είναι ο κάτοχος της αλήθειας αλλά και του δόλου, ενσάρκωση φανερού-κρυφού.</a:t>
            </a:r>
          </a:p>
          <a:p>
            <a:endParaRPr lang="el-GR">
              <a:cs typeface="Calibri"/>
            </a:endParaRPr>
          </a:p>
          <a:p>
            <a:r>
              <a:rPr lang="el-GR">
                <a:cs typeface="Calibri"/>
              </a:rPr>
              <a:t>Αριστοτέλης: Περί Ερμηνείας</a:t>
            </a:r>
          </a:p>
          <a:p>
            <a:pPr marL="0" indent="0">
              <a:buNone/>
            </a:pPr>
            <a:r>
              <a:rPr lang="el-GR">
                <a:cs typeface="Calibri"/>
              </a:rPr>
              <a:t>Αναλύεται η δομή του λόγου ως μια δομή τεσσάρων επιπέδων (τα πράγματα, οι καταστάσεις ψυχής, οι προφορικές, οι γραπτές λέξεις). Στα δύο τελευταία επίπεδα απαιτείται ερμηνεία.</a:t>
            </a:r>
          </a:p>
          <a:p>
            <a:pPr marL="0" indent="0">
              <a:buNone/>
            </a:pPr>
            <a:r>
              <a:rPr lang="el-GR">
                <a:cs typeface="Calibri"/>
              </a:rPr>
              <a:t>Πρόκειται για διαδικασία αποκρυπτογράφησης ώστε να αναγνωριστούν οι ψυχικές καταστάσεις του συνομιλητή.</a:t>
            </a:r>
          </a:p>
        </p:txBody>
      </p:sp>
    </p:spTree>
    <p:extLst>
      <p:ext uri="{BB962C8B-B14F-4D97-AF65-F5344CB8AC3E}">
        <p14:creationId xmlns:p14="http://schemas.microsoft.com/office/powerpoint/2010/main" val="380251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FFF7F6-10C2-489D-811A-E89AB1B1D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ΆΡΑ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DBD48E-99C1-420F-AD46-194DB532A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Ερμηνεύω= ανεβαίνω από ένα κατ' αίσθηση σημαίνον σε ό,τι αυτό κατονομάζει (κλασική θεωρία ερμηνείας).</a:t>
            </a:r>
          </a:p>
        </p:txBody>
      </p:sp>
    </p:spTree>
    <p:extLst>
      <p:ext uri="{BB962C8B-B14F-4D97-AF65-F5344CB8AC3E}">
        <p14:creationId xmlns:p14="http://schemas.microsoft.com/office/powerpoint/2010/main" val="277190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3A4192-67B1-42A0-B685-152DC836E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ΣΗΜΕΡΙΝΗ ΣΥΖΗΤΗΣΗ ΓΙΑ ΤΗΝ ΕΡΜΗΝΕΙΑ</a:t>
            </a:r>
          </a:p>
        </p:txBody>
      </p:sp>
    </p:spTree>
    <p:extLst>
      <p:ext uri="{BB962C8B-B14F-4D97-AF65-F5344CB8AC3E}">
        <p14:creationId xmlns:p14="http://schemas.microsoft.com/office/powerpoint/2010/main" val="399391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09F5C2-D04E-4644-84F9-D7FD6EB6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FD4102-7A94-4BB6-B1D2-7D650E55F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εμμονή του 'πρώτου' ή 'κυριολεκτικού' νοήματος ισοδυναμεί με ένα απατηλό σχέδιο κατοχής του πραγματικού στο οποίο ο νεωτερικός άνθρωπος τοποθετούσε την αξία του.</a:t>
            </a:r>
          </a:p>
          <a:p>
            <a:pPr marL="0" indent="0">
              <a:buClr>
                <a:srgbClr val="1287C3"/>
              </a:buClr>
              <a:buNone/>
            </a:pPr>
            <a:r>
              <a:rPr lang="el-GR" dirty="0"/>
              <a:t>Αποφυγή αντιστοίχισης  με ένα σημαινόμενο.</a:t>
            </a:r>
          </a:p>
          <a:p>
            <a:pPr marL="0" indent="0">
              <a:buNone/>
            </a:pPr>
            <a:r>
              <a:rPr lang="el-GR" dirty="0"/>
              <a:t>Άρα η ερμηνεία δεν σταματά και εκτείνεται </a:t>
            </a:r>
            <a:r>
              <a:rPr lang="el-GR"/>
              <a:t>στην ολότητα </a:t>
            </a:r>
            <a:r>
              <a:rPr lang="el-GR" dirty="0"/>
              <a:t>των πιθανών φαινομένων, χειραφετείται από κάθε συγκεκριμένο σημαινόμενο και εκλαμβάνεται με βάση την αισθητική της έννοια σε επίπεδο γονιμότητας.</a:t>
            </a:r>
          </a:p>
        </p:txBody>
      </p:sp>
    </p:spTree>
    <p:extLst>
      <p:ext uri="{BB962C8B-B14F-4D97-AF65-F5344CB8AC3E}">
        <p14:creationId xmlns:p14="http://schemas.microsoft.com/office/powerpoint/2010/main" val="1813354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211761-2D2F-4087-B323-23794398A1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Έχει θέση στην εποχή της νεωτερικότητας η κλασική θεωρία της ερμηνείας;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06F631D-3F08-4B16-BCD7-8C33A6AA9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205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Ευρεία οθόνη</PresentationFormat>
  <Paragraphs>17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Parallax</vt:lpstr>
      <vt:lpstr>ΕΡΜΗΝΕΙΑ</vt:lpstr>
      <vt:lpstr>Παρουσίαση του PowerPoint</vt:lpstr>
      <vt:lpstr>ΕΡΜΗΝΕΥΕΙΝ</vt:lpstr>
      <vt:lpstr>ΆΡΑ</vt:lpstr>
      <vt:lpstr>ΣΗΜΕΡΙΝΗ ΣΥΖΗΤΗΣΗ ΓΙΑ ΤΗΝ ΕΡΜΗΝΕΙΑ</vt:lpstr>
      <vt:lpstr>Παρουσίαση του PowerPoint</vt:lpstr>
      <vt:lpstr>Έχει θέση στην εποχή της νεωτερικότητας η κλασική θεωρία της ερμηνείας;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Φωτεινή Κυριακού</dc:creator>
  <cp:lastModifiedBy>Φωτεινή Κυριακού</cp:lastModifiedBy>
  <cp:revision>1</cp:revision>
  <dcterms:created xsi:type="dcterms:W3CDTF">2020-11-06T15:49:33Z</dcterms:created>
  <dcterms:modified xsi:type="dcterms:W3CDTF">2021-12-06T13:38:18Z</dcterms:modified>
</cp:coreProperties>
</file>