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59" r:id="rId4"/>
    <p:sldId id="260" r:id="rId5"/>
    <p:sldId id="258" r:id="rId6"/>
    <p:sldId id="267" r:id="rId7"/>
    <p:sldId id="266" r:id="rId8"/>
    <p:sldId id="262" r:id="rId9"/>
    <p:sldId id="263" r:id="rId10"/>
    <p:sldId id="265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A7F41-D791-4ACF-B438-C4CAE8D8962D}" v="387" dt="2022-08-12T11:04:41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782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9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ba.econ.uoa.gr/wp-content/uploads/2021/02/mba-econ-uoa-gr-fotografies-panepistimio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761" y="121920"/>
            <a:ext cx="5516879" cy="3482530"/>
          </a:xfrm>
          <a:prstGeom prst="rect">
            <a:avLst/>
          </a:prstGeom>
          <a:noFill/>
        </p:spPr>
      </p:pic>
      <p:pic>
        <p:nvPicPr>
          <p:cNvPr id="3076" name="Picture 4" descr="https://mba.econ.uoa.gr/wp-content/uploads/2021/01/mba-econ-uoa-gr-logo-el-est1837-h90_retin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760" y="121920"/>
            <a:ext cx="4155459" cy="807757"/>
          </a:xfrm>
          <a:prstGeom prst="rect">
            <a:avLst/>
          </a:prstGeom>
          <a:noFill/>
        </p:spPr>
      </p:pic>
      <p:sp>
        <p:nvSpPr>
          <p:cNvPr id="3078" name="AutoShape 6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080" name="AutoShape 8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082" name="AutoShape 10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3" name="12 - Εικόνα" descr="downlo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3921760"/>
            <a:ext cx="6404610" cy="1323018"/>
          </a:xfrm>
          <a:prstGeom prst="rect">
            <a:avLst/>
          </a:prstGeom>
        </p:spPr>
      </p:pic>
      <p:pic>
        <p:nvPicPr>
          <p:cNvPr id="14" name="Picture 2" descr="https://o.remove.bg/downloads/21742869-9a0d-4a8d-8094-d7f5c6e6d3ca/%CE%A3%CE%BA%CE%AF%CF%84%CF%83%CE%BF_%CE%92%CE%BB%CE%AD%CF%84%CF%83%CE%B1__filtered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39302" y="4028432"/>
            <a:ext cx="2186938" cy="2829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99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Extras</a:t>
            </a:r>
            <a:endParaRPr lang="el-GR" dirty="0"/>
          </a:p>
        </p:txBody>
      </p:sp>
      <p:sp>
        <p:nvSpPr>
          <p:cNvPr id="49158" name="AutoShape 6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9160" name="AutoShape 8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6322" name="AutoShape 2" descr="https://i.ytimg.com/vi/T60dFtyN0XY/hqdefault.jpg?sqp=-oaymwE2CNACELwBSFXyq4qpAygIARUAAIhCGAFwAcABBvABAfgB_gmAAtAFigIMCAAQARhlIFgoQzAP&amp;rs=AOn4CLCm774c_fnrr73o9peT35Fh9HhZ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3104" y="1362075"/>
            <a:ext cx="9186359" cy="463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ba.econ.uoa.gr/wp-content/uploads/2021/02/mba-econ-uoa-gr-fotografies-panepistimio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761" y="121920"/>
            <a:ext cx="5516879" cy="3482530"/>
          </a:xfrm>
          <a:prstGeom prst="rect">
            <a:avLst/>
          </a:prstGeom>
          <a:noFill/>
        </p:spPr>
      </p:pic>
      <p:pic>
        <p:nvPicPr>
          <p:cNvPr id="3076" name="Picture 4" descr="https://mba.econ.uoa.gr/wp-content/uploads/2021/01/mba-econ-uoa-gr-logo-el-est1837-h90_retin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760" y="121920"/>
            <a:ext cx="4155459" cy="807757"/>
          </a:xfrm>
          <a:prstGeom prst="rect">
            <a:avLst/>
          </a:prstGeom>
          <a:noFill/>
        </p:spPr>
      </p:pic>
      <p:sp>
        <p:nvSpPr>
          <p:cNvPr id="3078" name="AutoShape 6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080" name="AutoShape 8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082" name="AutoShape 10" descr="data:image/png;base64,iVBORw0KGgoAAAANSUhEUgAABCkAAADcCAYAAABd5vveAAAAAXNSR0IArs4c6QAAIABJREFUeF7snXdcFMf7x5/d6512wMHRmwooKCo2BHvBrsQudmOPRhO7sYsVey/YBUURKyo2eu9K7+2AA+64fre/157RqNEkv3zzR37f3+4rRV+3uzPznmdmdj7zzDMIEBdBgCBAECAIEAQIAgQBggBBgCBAECAIEAQIAgSBfwEB5F+QByILBAGCAEGAIEAQIAgQBAgCBAGCAEGAIEAQIAgQBIAQKQgjIAgQBAgCBAGCAEGAIEAQIAgQBAgCBAGCAEHgX0GAECn+FdVAZIIgQBAgCBAECAIEAYIAQYAgQBAgCBAECAIEAUKkIGyAIEAQIAgQBAgCBAGCAEGAIEAQIAgQBAgCBIF/BQFCpPhXVAORCYIAQYAgQBAgCBAECAIEAYIAQYAgQBAgCBAECJGCsAGCAEGAIEAQIAgQBAgCBAGCAEGAIEAQIAgQBP4VBAiR4l9RDUQmCAIEAYIAQYAgQBAgCBAECAIEAYIAQYAgQBAgRArCBggCBAGCAEGAIEAQIAgQBAgCBAGCAEGAIEAQ+FcQIESKf0U1EJkgCBAECAIEAYIAQYAgQBAgCBAECAIEAYIAQYAQKQgbIAgQBAgCBAGCAEGAIEAQIAgQBAgCBAGCAEHgX0GAECn+FdVAZIIgQBAgCBAECAIEAYIAQYAgQBAgCBAECAIEAUKkIGyAIEAQIAgQBAgCBAGCAEGAIEAQIAgQBAgCBIF/BYH/0yIFhmFIaGgoS15fYdHQVMWorpVQqxUIDRjGWs+u3eplNgZlmxwdKbdfhhtXljUZiJubqTWNTTSZmkwyN7eo++670VVeXl6yf0VNEJkgCBAECAIEAYIAQYAgQBAgCBAECAIEAYLA/3MCf1ukwAWCnJwcCkskQmtEIkTA52M1NBFSCUI90vf/BaisfP9/Pl+Jvf9TKQDY6v/LEvmqJ0wAHYIgv/72v6sNDMNId6+cd2lurp9UV1luV1orNqmVkUyAYyrr0r3HE7VCeWjBCFejly9jfcrLSnvW1DSY1zW2mqg0JLqJQBg5ZeaykD5dbYr/KFU8jcKHD8lpUinK5/Mx219LwOFwtF26dNF8K+/JyckUiURCoolEiJLPx0Qi0XvWQiFAJQCbzdcNHeqo+rtl/9+RIu4mCPz3Ebh58yapK59PwfufD6X7tbt5/1eh8GM/pFQqMV9fX7y96b5F4kOflp5eTs8pT6eIy5tIAFJgsXQ6IcdCwxQIVM7Ozio/Pz/Nf0ITz3dlbhyvpKyZpGOa61gsR1VQ0GzJn/ZDhYVkkSgNfd+x/nY33r9wOL7aLl3gq/0RhmFoTk4OubW1lfT+QSE0Nja+ZyYQANQAtGvH0+J/JVdWIng//iGND8ngfd8fpYGXyZPNJr/VVpAALD4rikAgwJMAEo+ndfo1DTJNhFR8ePmHweJjbYE+f2w2Wwe+vho/BPkdbwzbjKZEdqGnFxTQK6uryeLmZn2eDYVCtb29vdLKykqJ11N0dDSZz+ejIpFI92f19imnxkbqJ2MjnnsAY2M59hs7wSdlfP/7pxeVSkU4HI6uR48eaoBQLC5OSG2kUhFxYyNi9uuNxsbG+nGvpqYGPrzt92/6LR07O7rG1dUVr+Nv2jD+voKCB7TIK4mM1KJaKtmAgnm16yPn80EeEBCgr+O/c+HjWVVVFT2/upohfpdGatVoEDKZjBmQLbQCJ4GyV69e8rCwMM2mTZvQ0tJScltbmw7Pa2HhQ0pLiynpvb3VAcCH0pt/kY1aaGlpUU+YMEGN/1Ba+oLW2ChFGxvFn9SDGeDM8Hfhb9LXt7Exxu7SReULgOXkhJKMShjkahxZjf4f3MD1/0DNb2Q/cMf7BLlcjg0dOlQDgOgQBL75HfJ5G3qf9sc29LEk7xNms910HE6j1svLS1+WDxf+jsKHDymR794xWlpayLVSqb4tszBMZ2NjozI3N1fk5ubiDAFvrwqFAsO/MUJDQ9EOHTqQWnNzSfrvh8+b/8ePrN+a0cc/fUy7svLXLzOhELhcrvbP7AjvC0+d+oVRWqpkVFW1gkDQUcNgOLdt3vy/7/t+XUyii8ViKm4btbW1KIVCwdq3t9Awmb/1qfi3VkoKoMXFoAsIQP62rf4d+yaeIQgQBAgCBIF/H4G/LVJkZ2dTyVhbR0lTk6lSqSIjCEmro1DQRhVC1iE0hIFSMBqC6jQaJYaRUAxFMB2ik2kRlVyHkaiYBOHoaFzeu6HdO9YhCPLZYP5XMWEYRr5xIdizsbZ+afyLqMFJ2SXsqlaMZGDdXuo3YkwyCaFM3TrHxzDiTviwxISk0ampGd2qa5pQFdAQZ1fPGxt2Hzo0ys89+Y/SK8iIF0paZA4tkkYOHQEtlcPBVEDTyIEpsurd7a0jwFeFhpz0565qBclS2qqky1UqrY6CohpMgyIIByGRjbQ8noFYLtEl+/nZKf5qeYn7CAIEgfcE8A/ad2lpZlJps2erpJlMIdN1QCJh+GxWpQVEodMhKIWOYiiJhJJQjApkqYttuyRra14rgnz9A7i+vp4tapE5JaVmDC8sKOggFtUIdEophUkji82MDIvsHB1ihBa2Sd6+vmV/V1zE+6wnd68LcjNTNxfXNFmoqSZtHBOH10Hr5x5FvjIZ/1DfRdnJ1mqNwqGpTszTUcg6lfL9NzyKUTCMSlUzzS1qeGSj4nbt+L8TOwoLM0x1bTK7psYmoUwlBwAqIGQaoiWRSApgIEqUjhmwWSJzcpuaKq1jtLW1sORkjlaJUTClUvUeNo2joQodq1Ggl/T+ShrS4iyz2tp6h/omkSXGMsHkKgCNRokiKIqSGTykmczUsej0eiEbVByVmCFuqOG2ykGrIdH0KrW+TlEKptOR8UdQDENJVCZZKjTnF1Q4OJR+KlTgAgXAEnbU/Tcj8/PeDqgsr3SRyqR0QFGVwEqYa21n86pD506vW+tbS108fC3LigrMFZK2Oj8/T1wb/+aFiUsM0vLrHaVtShsVQiErFRhKoZIA1Ugwsq5ViyKITgkkINM4iAajozodIGqtDqGTVBiGKTG8h8dzrtGgqJZkSGdwWM08NvstSyWSyeWyLkWtKi5KYaMUFMPIGi0GWrwOtYBplDoyGdXRUESH6dQ6nUKNaElUACobtCQGyLUAGEJGWRx2GYNOKerVybH+j8rRWpjW8+TVO+Nyisu9UbZRS8cu3pFcOvferEmDK/5O/4FPMrOzC9oVl5YOLSnOH1NTmmuhkMtoGMrQcLj8CkcXp+jO7o73hXYmeZUipgDDEFsM1TQZmHIKpIXpHiq5QqhRaUkKDYYpURqqQ6gIQqIiQCIhoANQqZUIhYyomAxGdh/vLjkpKSkkFlnbR9zSYKxWqcm4Oai0WqAyuCBXkUAHFFDryIhCqwUyna7mGRqkdrfgSGQ1WYK6ujoXHZmGSDU0rEVDweQUOkah0DGqrg0BlQpIoMWoeEVRqWqNBlUzGMwWKhWt7NIFahDkc1HhU1Y1NQX8+qoK+7YWpYVOBQjeftRKDfq+BvG6ooI+nyQAhAIyMkquGNjTK+vTdzQ1FfHKi0XuiclJo4qr69tLJAojrQ50DBqtzsVZmOxoa/G0f/8eb7OyasiYGnPRcHgtrSpmhZdJK7O2tMK+tlYkwIz4WJsSRVUAQEEQHRnFdCRMg6GYBkO0WkSHYShGoaA4A9ACkBGKDsXUOoVcoWMyqaBFyAiFya41ETqUuFhwG75lDxhWwTgWdHlstah5VFllE2bTzjOfzuBcXr96av7/pu/DbQcAGA/Cw/oVl9X2LKuqd2xoqOewWFqltbWwxNLaLt7Oumt8z57tKxsawLSiosRUpZI0ent3+kxv/jt2SzxDECAIEAQIAv+3CfxtkeL8+QMGJCVsevniuUdOTj6nrr4ZU6EooqWyEY6JOcJjMnUsEoIhoEXUOh3IZC2YqrURU7dJQKYmYQqaCfTo0//shIkBj6aP7F3+dzDiA+CdCwd5dfUNjvk5GQ5J6Xk/FdUpPLUcoaTf2IBkhU438WSglyws6qVpVXmle1NTy7Bbtx9OliiB7djB49qWfUcOjunvkfjtgRpDDh3Y/V1VWdmMpJiX/JqqRkyt02FKIGEsvmVzr4H+qY4O/L1rFi1q+nTgxr/pzx/eviY9PadfcnImp6quATQkBMHIVIRCMwA+30rj5Ny+wqOzx/LVS6bUfGvS9HeYEM8QBP4/EMCwaua2DXv7lRUXb8rKTEdbxApModWBGlB80gtajAwojYkAlY5weAaYg51tw7hxIzf1cHPJdnNzk35ghPch71Jfu5+/etc/Limzd3ZuIYfN5gmEtpZca6GJnM+lyeWSRnb+21xtdV1zk0pLajK3tCseP2nmc1s3qwe5AwZINv/Jyvan9VGV9dgq/23RuF+2719a2SQzVFBMtVxzlzdHTp1Zx5Wz8728fi/Y4nk8fXDHzKLiotn3Ih7QZSpcNtDB+84bBTUgOh3DUNHLd8D5SdNnR43z+/wD//mjm8Mz0zKm3LkV2q62RgI6BMM5IUqMAgiVjdAsHLA+PboWuJrSaE2FGYI3z6NIojYUU2MAeNHwaYYco+oUdGOF76Bh5+fOnBU1zNvps0nEi7DzI3Lzcqbdi4hwKqxrA6UWAx1Cxv0mECDTgWFhg/Xy7l7gYWNMbinLNXv19CGjpkGBKXQAGgRAi6Cgwyd7GB2ARkcMjXng4mBbPcx/0BMenXIuICBAivert66HdKyrr5t39Pg5K6VSZcVhcc3MTc2oNrbWLQwGRVNdXUkuLS+WtoibRFxD0zYVZsjkGhjTOTzupaCtK865ubnh87uvXkXpz8cePHJuVFR0vLtEgSAYRkO4HCYYsDFgUWWYQqnAKutkoAEKYAgdQRAGQmHQMEtzDqbVtIBS1oQo2uTQKkMBoRqRrGzsVW7tnW658LHS2JiYH1MrxGS1BkVQBAUGBcUM2EzgcNlAIQOgWiUGWhUGOi00N7dCY4sc5FoyaFEG6LQkABoVGThsaG47tw6X1y6Y8uAPxiw07OjGA5HPEsY8T8wzApqh2qZDlxqekfHSyIt7ov/qWIPbXOKzcCNxq2LpqYvXXDLzK8w1OrI5m0mzdLE3ZfCNeEq8bkUisa6o4G29XFxXbWJmIpGiHDrFQMjq08dXNHKYz7o3kZcW5qWnd8/PyUekSgxUgIAaoSCA2waJAgiJAhQmG3F2stPZWFld3rx17YWYiAhGUVHmqYT4GLOSonJU2qYFXHzUt2ugYBhKBaCwERrPCKztbXU9unY+OGdE7+pX9697P468O7a0vBlpUekwGUIFFS726EgYIFqEzWYA34CNURGNrrqyApMrdZhKpVbLFQoZlcZQOLt5yPoNH/PC2s7qIW/CiPKAT8TMrKw436sXLoxNjE/wrqqoI6s1COgwQDC8vwGK3tbxFsnhm4Cdo5Pa2tbu1cm9m9YCgFpaV8TfH3RkXFZu7sjkrEwewmBYCqxtOebmQokh20CiVckYRXnJmprKahGLzW5ic42xBpnOsOfQ8TUGBkZ7XElVHUuKimdH3o+iNyA00NFYCI1OAy6DjHEZFEzR2ggtzW2gUGtAi5AQoNCAZcBH6DQ6RgE1qNtasOaGRkBQFDQICdp18X43aPSUez/PGXv9W3ZUmv3IL2j3mdlxiTmDa8VqILMFErdOHhvW/rL1QZ+OBuI/G2Nwr5GQG/sdqyvqxl04d7ubXKqzorO4xnxzAeLiaFvPpGl1ddXlvLLSMkV9Y0sTm8OXUUgmdAabS2OwWZefPr50/u8uXv1Z3ojfCQIEAYIAQeD/BoG/LVKcPLmZCXL66GdPH9vIJW1DxK1tPvHpeaClG4CTa6cYHoeVrmiqq0cwLarSixTNYGXIsMXUyi5vCyvcmhEz6D901M5pgbMuTffvkvef4Hqv1tcwpowICMsoah4q0vJafUaPS0JI5EmhO5eK8He/S442SUpO912/cccJsUxnbOfS8eqGfScOjvN1SfojkSJo++buVZWlPllJcUIWjRmY966EU9UkBTKPr7R361w6fMy41ZZ2NjGLxw5o/GTigx7du35EamJa+/LKGnc6ixvwMjaZTOcYA5XJecPl8l/YOzjVd/TqdHXHmkXiP3Pf/U/YEM8SBP4bCRQUFNDOHw1qX1xcNDr/3VsGmUQdV9/Q4lAtEuuFCgyhA8PQBChMZgyHw3sltDBvmj5jyp0Owq6VuPcS3mc8Dd3NbWtRT30andAlvaCmR1mdpF2tqFXt5u6RS6OT4wTm7CKhCUshFTfw6usrrMvK6oeIJRprjMQSCywdM9h8QZKNg/21DUs35Do5Ico/44ynGXZ8bW9RvXjvnuCLHiKJiqokmYCRtXvxlAVLLlHYzAO75w9s+fI9+HOHd270KSopHvDq5SsBk86aWFRayWpplQKGIKBBcbGBA7bOrq9dXN3ObN667a6Xg9HH9zy5f8UjLSm55+3QUFsrc6thWTl5dhUNEiaZayK1b+9RWClVPenVrWuZhwWb2lqWyU9PjDdHEPS70goRq1EqByWgoEIogNEMwdG142vHDm5nVmxcf3fgJ2lEhZ3xzEpL7RVx956Nkbnl8LTctzY1DXImlW3eZu3kWlgvbX3s07t7WWd7U3JzUQ4v7mWUkaOzy+yElGxOeV0DKDAyaBAmAJkHVo6OiTwuI82IS877buyoPCYVfRUYGKgKOfxLv8LS6hnJGflDEtOyjUhUJspmcWKtLMyfubg4NLBYDN3bnAweqFu7qZXKHqXljfxmFRO4pkLgGZrsjLgevNXKygp3Jfm6SJHxaNmOHYcDwyKeeSg0dF3Hjt7SNllrhE5ZW+zqzHeytDCbdDksCpqlatABC6g0HnANeVJLAee8XF4r5tIwQ8CwjhU1rX0bmsng4toR+vt0C3M2UBRfvnpldVqVHChcU+CwWalski5WJZU0GhhwgU5FAXQKMDXgGgvM+Z1jYxO7VNU10yQqXHCjA0Kig5HQCnr06nmse3ev8+uXTP+q9x8u4kBTksWmNRvPv0h42z8mswowiiGYWLeHbt49Vy5dseL6oM786j+30wLaqT1HXUuLSqdU1KpHpr8rFFaKVXQthVNlY2n23MKYVmZrYdKm06FoQ30Dr7mu0kbRXDVCrkaYNVIE6Kb20H/EmFrfnh6D816Gdc7NSHEWlZW3R1Hy6IziWr0taTESkChM4BqbSmls5lUba6HI3srqTXDQptjHj8OoeRlZgelJcSbNjY19pFJlz6LSGr1HCe55g9J5wOQYl5rb2ESwubzmPt08o5ZMHiKOun3e4X74ne5MlkmHt2WlPasapabNCgAdRgUg0cCji2elsQEtvqkiP1fWJua5OTuNyszOs6iqb6ZiZDaYmFmrDM1tM4U2dsl8c37YheCNuKij31qTlfKy/anTJztnpmZ0xDTQrri0bGBrq5yh1GCgBTKgVKauvVtHqUKriTA2My+yd3R4t+mHebcdTemsH5ctmZZfXDuluKq+a2lNndaqfbsaJpsdZWbIzzE1NJHpVG2cwpxkExKmHidTaq1FzUqsVU1CBkxeUGloaDyvM5LTO/9t8cYboQ+gicYGvo19LJlEztBIGuvNjVg8UzZ5dnZuCae2qRXUCAnIdA7m3q2nVN4muSNvris25zKsTQ24QxMTE/himZrk1nNgzrApc0O2fj8h6Gu2gGE3SVeOp269fefFpOiXmbYSFQUwijH4DhkS0ruf7+lflge8+SMbwgWKY8HLeuaXVU9ITC0a+DZb5IhSeRQagxEjMOM96eTmUsOi6KDwXRZfq2rtKleouldVtQjalBzgGFkC19Box62EW1vtEITwMv2zxkr8ThAgCBAE/osJ/G2R4pMJOenqkW1r07Jy1x05c5OmpPNhxLiJQXOWLAoZ2c0p55P7kNePzrhHP4+d/io2ZUXsWzniO3DU7pnT54cEDHPK/U8Z4x/yCycNi0jOF/mXShmtvUePTyCTkCkfRAqsNoN17MJtz0OHTt1qaNOZWju7X12/5+gfihS/5f0mKTKk0ry0sOhA6K1Iv+ySGpMmFRkoXL7Mb/CIe3Z2DsE/zvJPdXJy+myigrslh18T9KyrbQjasutEF2v79jqBhfWu8FundyHIn09q/lMmxPMEgf92AnrX/6Yp7A2bN96Iic8cEpucC7hTN4YyQeDYHkwFFrseR9/eZo4gbZ+yiHl83LShrqVfZmrWrsdPX1tmF9WRFSgXM7dp1zR9xsx9tkLrGzMn9y/BPaQwLJrcKjK1XfXjho1xidlD3hbW8IHEAjtnV7CwEATbWAkvXTi9M/3PVqlForeci3u2ji0oKL5w71EKtKh0oAQe8ATtFB79Br1t5+w4uq/z5Mpv7cfGsALaw9DXDvGvXgZFREb1LK2sNdRP3FAqaHVkYBmagKWdw33vvr4nlu5b/9gLQAO/xvvB+8cXdy7wMEXLwt0HTs7MKKp1RA2tCuauXHuOgaLHf54foBc1Skqi6SVxOQ4JLx8HPXgU2+NdVaOhWIOCGqXp/dhZJmZgbmV736t79xOrjmz9ahpaRcOSPYdOz0graHFAuPaFgYtXnDdkYUc/pIHn5fXtU+ZaZdvVPfuOd0nIKuC0aiigJhkAsAQwdOzY3TPnzQ8J8BZ8HBdkhY+tjpwN/Skl4+2iOw9jQIXQwN2rV6Odo/P+Lfs3BXcyN9fXLz5BCju2YUBqWs78Zy9SxqaXSsDI0hFMzAU7n4Sf2GZhYfHNQMmF6ZFLtu04HBj5KLYzg2MhGz9m2n1TU7PdP2+Ykx4fdW54o6jp7vyV26GmXgI64AKLYwYWQsuaPgN6+J09uLWo4l2Uacj1e2MTk3O2Rb0u5jg4u6IThvvE2nOkdbv37RlTKOeAqaN7TjtX14ubl8++2tPDo+qT8ZESem6vV2lp2arzF64PqaxrZrSpyICR2EBnGapcu3XNEFhZ/Bxxbs/rb60w12ffZIubpIGbNuxcmJBV1r68CUCLGgLQjGDoiFERPXv1Ob5+6bDHf+Suj29HOrPvx06F74qmFRWWLnsZlwOtGgQ4AieRjavX0y07tweZaS1zPnj84DadF5vcMSzk5NqXibneJQ0aI461G/QdNb7axMi4R/BP0yqgJoVxJDh4dHlZ5ZWQiFho1ZJAg5GBwTEGW1f3Wv/BQwfODFhQ8KnQp194aHjHDg4OWpebW/TTrYiXINEAaMgMYJhYgYnQ/umTRw8DnY2h9tN2h5VE02vl6n5LFi77JS23zKtMpAQNwgCgGMPEGTPiuvXodeiHQGpYzguRSXllyfLLl298F59RbFtaqwAdwgYgM6CDZyewtbc9sOrHtTv8vCw+2xJRmZdgnJAY73Ng36FThcXVJs1SBWiADFSWgXrqrAX55iYmS37ZuPQlLm5kPA5hNbcqxx06cvzHjLxi98pGGVB5Rm1jpk2+zhcKDu358cds/D7cZqG5lLvm51U/x6ZkT8jOr7KXA1s7cNrSGkND09m9SOm93r4t2njjVpSW7tS+oWsfn92Dx0wJDxziXbb75/lWzY2iuAdP4izyK3ABiAw0trF29LS5dRxDo5knt/7w9MWNsx1qRQ1Lz50/NzmzqJJl7dHn7aDv5l3avnDcjq8Ioqi0LtZkw5rNl5NT8gemZVaCChigQQzAs3efMmsnu33rF4498WW8jU/fIyl4xd914tDy9LzCJY9fZHE0KjPo4Nm71trecf+2A4uPev3aBnFR7eLRlb6Z6bmz37zJmpBbpCQbmLmAkalgx92UUEKk+G8fvInyEQQIAgSBPyHwH4sU+PsfhexbnpCSuWbv0cumUpoFDB87cdecuYsvjfax+Z34cC/06CBRU9uljXvCDLt19zsw+bs5IeNH/iZm/N0awwf6xZOG3E3Mq/cvkzJafAMmx2Ogm/apSHH22l2P/UEnbtc2q02FTm5XNx06c3Ccr8M3PSk+zQsWHU0GDzPLkcPHnntX0eBX1qDE1BgdZRoLoGtnr3VjJ4y+tnjaiNIvPwBbK/OMo+NS+65as+9kb9+BCjtH510bfp599O+Wk3iOIEAQ+JwAPqG5cWhtRMSjN/63H72fwOoQBnTw7g18C6stL24e2fLpRAYPAljz7uXA+vr6U3uCjppXiaQkuZYGpjbt5INGB2SbCkzH7l49p/pLD6f8rJjhP6/5ZeHL14nDWqVa0GhJYOfSHoS2tsELFi7bOXmU94d4fl+tooq8WPdzp47PCA8LXVlVowSpBgMlwgaULQC2hXV94JRJY4eO8k8f3On9hPtrF5adTW2lyD0mBYzf/66stldNqxrkOtxzBBcRyMAX2oKlo3P0d5MnzDPSisvmz5//Md4PtnkzCkumsGfPmXsjq7J1SFkrPIuITQnsboTvx/8tTgeGZVOhqqHLiCET9uaUNfasakNBBTRcAgB864aJhRVYWNtGB06fMo+ltS+bP/+3vfwf0pg5M/BGRpV6SImE9exu9POZPhaA8/wYDA/LeMxqAdWkKVO/X56SX+kqUlNBSzUC4NmAV89ei/cf23fTR4DoveDw+q1Kuj7jl11H5kQ+ielV34aClsSCCdPnvfL26XdoZeDwW5/11RiGntv94+D6BvGlfWceGDIMLVATc4tdD8PPbDP/Vcz4GtushFuzf9l5fHZSSpFXe1fvYje3DkP37FmPb0XUJTw4NLJe1HJnwap9UNvYBjqMDWyeJVg7OtV06+LWd8bE/iV4YM7Xr+93r65p2LFi7dFeRjwj2rSRvsW2hmrJ+m1bO7YaOKq69en/4/qdO8O6mbJrPxEokKS754Xh9x99l5KZvScluwBa5RioMQbQmCZaE2v7ymUrly7o2t8n3s/OsPmrdoGLULeDLDWytoQDB69bxKQVgBSjgRYxAtDRwNuvHwht7bZtXjl66x9teSnMemx14cTZn3Jy8hc9f5EOGhIKagoXOnbv+2D52l+OTx3sEfn7iW0yBcpUbgGzFwWnFjX1kTGtoffQUdWGbE6Pk5uHsvkXAAAgAElEQVTn4XEw0NC9y0Y2isS3dx2/DdUSNagROhgJrMGte48aJ3ubHmf2rqv4sr3hY3rUpa2bUlLfbQw6eAVwFxi8bRvbuYGZveuD8KiLY7+MCaX3JpG9M5sycszFnPyaAe8qJaAgMQEoAhg5cVJsl+7dD22cP/Tm+zIUUs9s3X37QXTasPsvskGFMfVtCJhMcPfsHLp7z87gYT3axXxhW+T9vyy2T4hNeJGcViCoE7WCBqEAyjKWL/hhzVNDE/NfNi4LSNEHizy120ouaY47cy7MIj23CHR0NjCNLepnLFowemLg8gwvC+Qzway5OdNwSeCyVQUllStyylvIvccuaDAwMg4caFjfIy8vf+Ot8IeycYtXhhvzBXt+XrkgA09j+8pJQkWzND4yKskiv6oOVAgJKCwTrf/0hTU8I96s078sewoAyKVTm4X1xTUPrt176sSydC3zHTvrypbvx/zyZV1WxMYy1FzJgPmz5mwqzK/u0tSiAzm+aYRsAHRjPpgKLA8cP3d057DOTvq2+bWr9E3o0NVbdy6KTkgdLpJSAFBLGPVd4J1e/YccXx3o/eQLnsjhbQv7Nza1nDl/Ps4SYZqTeSZmO+9nhG+1QpBvej0RYyBBgCBAECAI/PcT+EdEipgb+5a+ic9Ysy34qnkbyxoGjgnYPW3OspCpPr+thH1AmZYWbZCfW9H9TkTMQbcOHld7evcK9Rvc8e1/ilovUkzsfzcxT+RfJmU295swNQbRUAOv7ZuvXwnBPSnOXwjvtH//6fD6Vi3uSXFt3QE8JoXLN2NSfPnhi692zJg8/rqGyulZ00ZSJ2TkGylalODaybNFaGMTdGzPyf12dp+7KGK1tayL4ZEeh09fv93L17fG0dll/9IFE0L+0/ISzxMECALvCeBtP3z/8rt3Hyf4hz1JgjZ85ZTMBvuuXcHYQrA1MfTkL59NkGvibLft3jfp/sPHW9+WSElSNQoaOg/4Ns5pu4OP7VCrdA/mj/j90cQtFTlG6zf+vLbgXenKuLhskGMIYGQOuHfrldV/9NiQPavn7P1WneATintXj6/OyMhYd/b0GY5SrgWpCo/1gIKGQgcGz1SyYtXGkwJr69OLJw7I//Z7bpJA1s10xgC/kIr6lgHFDTKobnm/WowBBVAqHUyFVq3dfHxSbNrZTj+0eslHsQXD8DAWyeR1C3aEp5S2DM+qUT5+9Or1JHcetHw6QcTdvUHubD51+JgL7yrEAwqqldAiww8+0AGJSgcEpYGJQNjaY1D/ZDtnu8B9KxZWfXj+QxqbFgaFJxa3Dc+o0Tx+/OrR79KozQhh8YA3/rvJC1emFFa516vJoCazAbhC6N7LZ9GeE0dDPxEpSC9D1l27fPvlyCv34mhyFJ/4cGDU1HkxXXv6Bq+fMyj0S17J0fdM0jMy/E6cvnm8VYEZMzncPc/S3mwzRpDWb7FNS3kwZcPWE3Oz31XxN2wMOgxM2pXZo3pL8LpLux88QiRqujvvp4OAr4hrMS4wOZZgbu9Q07tnN9+LR9YU44FPk5OTmWlpWR1fRifdaWsSm/Xp5lpryNbJgw4fshgwZUGiganpui0/LIn9UhQ6tvnIiuzcop9uRrwwkGoxUOsYoCPxQGDtXDb7+wU3LU15exdMG9Twra2BGJZMuXbqlkPc6zfRGRn55gVlLdAgxQNMMgCADiYCC7B1tD9y5uqZXR5WzI8eHF9OGKPDj124devBmNvhTzhNMi2oSSZg2a4jCKys9xw7unf7p9uIPjyr93ooLKTefHnndujjhGFvcmuhZ/+h1UILkx7BP70XKe4eWDVSVNd0e/uxG1AlwT1z2GAoEEK7bl41dvaWPa58XaQgRV3cuDE59e3G/YdCQYHHRgE68GzcwcTO9f7t5+fHugKoP48HdZME0JUf2H90SGZB1cC8imZQ4NuI6KYwetq0WK9evQ6tm97/5nsPKYwUe2P/ncthj/1DwqJAieAxG6gANA507e33at7ilafnjup2+WsiRVpc7Iuk1CJBlagVlAgFyFwz+ZzV26IMTAVbts4djIsU5JN7Vttlx8e/fBGbIyiuawE1lQNUQ/P6hStWjh82bFSan5vpx9g4H/qx6KtBo5++iF98Jeypr+eIeTKuofHErqZIt/Kykg0vnz+p958wbXR3396ZgwcPbvsoUrS0xN+PSrEoKK8HBS5SsI20w6ctrudyDQPP7lwShZe1JDqaLtbW9160auN2vp07v+vA8VfXL/huwxextJCI6+cESpXiyaljx5xycnKoKjWAVImACkEBGFxw8+z2cPaSFceWTxz8O7Hq1zIgj4+sv3LtwYvRoU/iGTKEDgAGMDRg0j1vX5/jm+aNfPhl+8uJvWkUG5Pf5/zpe2dalIgJnc3b/TD70TZTBPmMDzHeEQQIAgQBgsD/LwL/iEiRcD1oyev4jJ+3Bd+waGUIYfD4ybtnLlwZEuBt/NGToqoqyyqnqMS+Rdamw1pJmQ/vxXn06tm90QSRWJdX5HsUlRbw69q0BmIVHkie+3j1L8ERdGmZgktDHCNv3/Curqu0qW1sNKgRyzlaKl9mwDU6G37lVNaHj733IoXf3cTcBv8yKUs8YPyUN5iONutzkeJep4P7ToTXt+hMrV3cr605eOivixS/rkLOnTnlBotv7c0QOCur6ltN794IQ/DgX06und74DRl6NmjtwpDPP/gx+pnjZ1zPhdy539unT5lzO5eDc2eNufa7j+rkaJPmulavuw9eDMgvKjRtlohZJDJJZyYwq/PxHficzWXFzJ08+bOV2pycWCNEghrL5RLjSpHYuLRRQjU05qd4trfD3ryM8kpJShheUFRsiFIYCisH15yu3gNeLp49Ng7PX1H8S6cr92/5pedk9yiqrDVgGVgo3d27xbi4uz3/YcakvK99DOPeJJVWVraXr4WMysnNdS0rq+CodAhiaecsdvPs/KRzJ8/40YP7/q0I8v+/mh1R2n+SgF4A2LM4IjwqyT80KhWkCAuAwgXrLp3B0Mxsa3r4byIFfu/1/cvnpGW9W3n91iOX+jZ8dZYOZBMr4Aodn98IvTqrn51B5de2buATj3NBSzbm5BRvuBjyAJT6gJIM4Aid20wd3O5fuHz5+x5CaP5q28FqWSuWrF/f3Nzys6S5BVClDFLScqFG3ARqEgkQKk/j5Teq0tjIZP60C0HPPg3a9zuxVPLWcMGoEVdb1JRBcqoJKElMePU6BuQKNWAoGahMrs7E0qZp4JjvTpoKTC8GLZ1c+GEygm9d2bbydHhyUYt/RoXi0fWop989OgzSzZt/O9ZS734uTTOeOmbs5RY1a5CSIgA1RoekmOegUqlAh1CBzODpTKxsmgaMG3PSVCi8GDT/8zSCVlwIjyts9U+pVD6KSr0fcP0XaPssjeR7TBVJPSZg0uLVqcXVHWvVJFBT2ACGVtC9V69Fe46e+ESkiCbf2ncl/M6TFP9bTzNAjlAASFywdOnY5NjO7ezPC5cfG+pn99nJHXhdXT533CE3pyg6LilNoFRp9j54dHe7oeHXPRFwxsXFSd3OXXkysqSqiT553qLDwzzt9HaA20xe5KGhNY3NYbNX7aNXNskQjY4HDK4l8O0danr4dfVdsG9NMX4CCX5v5LVI48YW8c91FRV9bC1N66hMRBTx+JG9S3efvWwjXvziGTM+jV+EZNw/P+XStdC5z2OSfHJLG0FNpoOOzANLGzedg4vry6nTJyzBbOn587840vJTuyjLfGpfWFIwfePmHT/Y2buUV1W1srOyC21bpPhRFHQAKgPcu3snjpwy5dzGeaNOfenxp982JfbnbPh54/WE5HdD4tNKoQ0YoCObQvdBw1uFDg47w4KX7fnWlia83HHPwgdvO35tUXGtxN/F3bPayJjlfW7bOjzAql6kaGhoub3lyFWokVD0IoWRpRW079m9xsZS2OPK3pVf86QgPbu0eWNKat7GPQdv6j0pFCgDDO08gW/f6X7ok2O/Fylu3iSBbwf+zImTQrIKqgfmVrSAHO8PaCYwbmZgbHef3odWTfT9KFIk3Tp+59rtSP+LYQ+gRYWAVh+UkwWdu/s8XrZ2y/EZQzre/az9RUeT9zy4aJeVnvwyOa1MUNkgAQVCBRJbIJ+9dvcTvpnFls2zfFIxDKOc2faD4+voqOeJmeXm5Q1SUJBoQGWZKAaMGBdtZm25/ftxqxK/DJRb9CbE+sL5mxNTMt/u5nuO0NJZnHEDvDx44qaGgKL8nGqBg92GZcuWiX7dJqL3pFC1Nsc/eJJqka8XKVAgsY20/jN+qOMYGMw8u3WhXqTAPZzE0/w5+4+fXcc2seFbtO/+ePoov88CZ+IeZnFxLxyy0nOiJWKxOaZqhYb6OohLzNELRDoSDazbeYmcOvW6FXV595KvnUak3261Z/ndu1Hx/reikkGO0gHoBmDj6FTn6Ox8au2KhSf79/xtm5Ne2IiOJl/OLbItyC16FpecKWxTqvZeDL2+3cnJ+JuC4j85fhDvIggQBAgCBIF/J4F/SKTYufh1fNZPO4JvCJsZljBk/JRdc5atDBnbxeRjQMw7V04uzSyt9SmobsoLOXJw468rGbTIUweHFhQVTEtMTfF+W9nMliF01MDU7PiBsyF7ezqYiUsLclyfRt4ZkpmR1D+/uMi1uFbC1DLNlAbGpnNOPbv3yOvX40vxj6TFE30jEvMa/MskLHH/CVNfg1Y1+9q+Hz/zpAjed1ovUli5uF1bc/DgwTH9Xf+aJwUuUmxaxJozcthNY+v2XSw7eGdLZIqcqFvXA3PeFrIpPDOxfUevpyt/3rRFRGt+9+GDsqSkhP7gzoN2N8LuP/Lu1avI0cUleN7s8b+6m75fBT62e3PPkrLqYVn5Ze3tO3gYS9taS3VqCUkla3Goq6mya9XSMjp07HbfraP347VLJr/FyyoSiVgbflgwvbay1kMsbuViVDpHwjAgd+rSNYqOqejN1cU9EY2sU11dNV/UJNNoSNwyY4Fdone3vq/bW/JJyQlRbi0ykUebRuZcVVtn0tSkVNPpnBxrhw6R/UdMu7t61pDUT0326dO7ZrXllX2OX7rjK7Cw9GFQSc2Ysi1frVGxULXKp7Gp6S2bL4zx7Dv0+frFgfie3G+eOf/vbApErv6vEsDbQ8SeJRHhUYl6kaJNL1IYgLVnZ+CZm27JvHMC96TQB8DDsBL62pnzNhSVVq999gbfb4/vc2eDoZ07mDi4Pnj28PR4IYDia/aLpxNza8/y2NjMNXv3X+YrUAAZxgQdwwyMhc5J2w4eWU9lkF/N/MqxwqVpT4ZtOnhmYUlVQ7chvv1yzGnaTufOXuZm5ReQlCgJVCQOGNu4QyevrgvXbdoc6ufy9eMB9QJCSxZv7phx19QswWCqmVMpk20QHf3obkBFRTVLIlPpJ1okpoHG3t27sKOn10Gf/v3uLx3nrT+NAxcpgn66EJ5ULPVPr1Q8irwXGeBiAtIvVlRRkCQaThs36aqaYTWIzm9fymLyXsQ8CZ1QVVHNapFrQI3SgUznahw8vQo7e3ocHD7U7/7UYX4f09iz+kp4fEGrf2q5/GFkSkSAK0DbZ2kk32PKUcXIiZOW/pxWUtOpTk0GFS5S8Kyha4+eC4NOHA/1s0De990Yhj45ver2zXtvRlyPTEDlQAJA6UDnmQKHZ5wusDCLsbW1KhzWv1+ihal53vDhvXGhCLt58iRPArA8LjHFUSZXPdm7d8etP4pJUV39zuRx3Du7hoZm1GbetOTPTne4d3RQvaj58uxVu40rxXJUg/GAzrUEEweHGp/enn3nBq8v+XBMKn48N0mqc89MSXY2MORKqRySJD4p2djKuX1U4ZQp0g+nweCTM6WQarNrz/4tbxLShqTklRi1qt9vZWHzrcDGwTWms1fvMyEHllz6o3gnuF2Gn9/j0ygWHz4ecqddV6/ux0hqlW1WesaozKx3oASyfhuAXSfv5g7efuH7j637/sttEiXR5+lMQwOfhfNWb8suqOxa0awCGYrHcrCAYZOmZbh6dd0ftHAwno9v9usYJuLMWb73R6VGt5RraFJFZVAHHlz3Qw3umRO6N25kY5P49o5joVDTSgIN7klhaQ3tvbvW2FqZfdOT4tmlrRtTUt9u3HfwKuDL6gqUDkZ2nmBq73E/5MmxMZ/GXdHbCi5SDGtvMsd/wqXMotqBORUSkOGeFDQ+jJkRGOPVt++htZN8PnjekMOCN4VHRL0cHh71Cto0FMCACWxjM3Bo3+HcL9uC9o32+TxeFu59sWvFNLvczNRXKRnlgsoGGciBphcp5q7Z+dhYINiqFymio8mHnl23e5uV/DImvlBQWoeLJShgZCZm5dROhml096xt7OJ9+vXL8xncP7u50KUOj0WDe8QErTzQRdwq/Z5s2Q3IVGawT4/ebco2iYNE3tzKrqUnDVs6TB/7Cq/3/SsnCdtaxPEPolIt3pWLoA0hAco20Q6f8WMtx8hg5vlf5jz9tM5uXj3bg8kyoTNM7Mv793Iv+rTPL8x6aZX7rmz85n1nN3Zq377Aw9GUUp6faxcSEsbD958pUQYw+Y7At27//PD5i7OS6uKrNvv54QevfLzwPD04u/FyaMTz0WEPYpkyLQWAwgQ6iws8Ni9VaCqMdurgnOczsE+Gg8C2YMCALviR0NjlQ5e5WlAvjk1IcpLKZVHbbp2/TQTO/L86IhP5JggQBAgC/wyBf0SkSLq+bfHr+JyftgffFIqZAhg85rsds5evvDTeywKfUKN1mbEm567fuPy2SjKwoE4eGfvo2sgP7pbPLx/slPu2YEJqRk7g3eg0vgxhksyE1odPXw3bNdDTqq6iosIs8cV994RXT8ZnZmb5x2eWmCu5FmBsJgh4fC3hrpsboj9STh84c6JvRBIuUkhZ4v7jp75GvhQprtzrFLzrmH67h6WL+7XVR4IPBvj8RZHi10BeMwOn3jSxceto28knjAut+95mph96GBXdp7BWYkQ2tCoZOm7iZQ/3jsdWBQ7DVzvwVTja/t3720VEPnnUrUdPvUgxf87Ej+7JJdmJ5udOnfkhK7dgcWxqLgTMXnyvnXv7kG42hs1vnt4empCYtP5+fD64evXNtHNxPTDWd/ulCRPwzeHN3Ckjx64Q1zaMrq1tcCysrmfI2XzoO8Q/hUPB6hvLclWGDESqkDXxauql3aobVaYY1Vjas6dfRTd3FyQj6VV9i7SugcqlqCWSZpO6stpetaIWutCpc56X7+jLF/ev3Pnh46a2NoMVfuFG77dllT/deZnZ01RonePu6nZ1waTRzxpKs3kPQq/+GJOY0oNkbKe069zv7qQlP24e09Hsm67J/4zpEm8hCLwngLf9O/uWR9x5Eu8f+iQFZCgTgGQENp5dwMDMfEt6xJHfRIraDNOJEwPWFBZXLS8ol+pXZzUkNli599LauXnfe3Fp8/g/Wi0ufX3hu4ePXi3bGXTeuwkDUGAs0JKMQWDjVj5j+YobdDVpx+Yf/D6LG4Dn7/nNI8EhD94ExOdVVhw7sO+Qma5xyIZVG/olpmeZNykxkKMcAKYR+PmPvNhzwKAz22cP/WoEff2Kd/Mo7pSRAdcxvuNgho3H075d3Vc+v3V5V2pCondlXZOhRIOChsQCoPPBrWu3x+4enucWzQ982LsdX/JepAgJTy6R+WdWah7ejQj77qsiRVWi4cw5gVeVTNtBZDPXp0P8uq2KCr24MykuoXtFXZNhm4akD+qIMbjg1a3bYw9Pj3Mz5ox72LtdO30ae9bcCE8oaPFPKZE+jE+JmGAGIPt0slSdfJJpQDIaPnHi4rVpJXUeepGCzNXHpOjSvfvCvac/EymQ7PuHtp64EDE57P5ru2Y53uWTgERl6k97YHINNc4uTk1mJrz71ZXlsWQKtdq9s2fT0KEjKnv07qLIS8+x1shV4kGDfMr+7klKqfdO9K+va76wcNUOQaVYQVIBD+g8SzB2sK/p29Wz79yJ60v8/JDPJmx/1D7xcfFZ+FHDmoLyWedCrs15V17n3CDTgQqjAsLggZ2LW4GVvePhG0eOnTM3/zzo65fvbWyM5144eGFsaVn1+aImMmYusJzm2864fWZ65sqr127TxRoAJYkEbEEHsLDv8nLHgb3fizDjwvmfHHeb8+iMkVal3rHmp6ARqW9LLJoBATmJBkC3hjHTZ4f5DRtxcql/Bzy+wR9ewaevjMJAN0Kt1TVoEcZOPFgqLlJc3/tyZENjiz4mRZ0EP5GGDYYWVuDc1avG2tLM+2bwZtxrRS8kfrhwQSDq4k69J8WBQ5dAggAoERoY2XoA367j/dynp0Z/uZqvFykmdDae6zfoclaRaGB2hQza8NV8qplepPDs3fvQhql+oTk5oRRaI8319IVLwa+Ss/ok5pYAhjKATDcFayfnQgtry+Crh0+etbL6PC4CnqdtSyfavsvNfJ2aUSGobFCAHBhAYprL5/28/ZGRmfm2zfP1nhRIyPYVFg3iyoe3br92fltaS8OPqlBh+k1TQGcZgNDWsdLGzilJoVa/KqktL/Po2F7k1dmresZAHxmAzFykpoCOzS72dnL6qkeB/tSfpVMtJW0NCQ+jUi1yK0QgRciAss20Q2esrOUYGAeGbJvxp3X2gXfE1aO968WtB3edinT36tp999IJ/SXxUZGDLpy9MKBcogApsEBDMQFjC6eshT+t3c+lG4Wumt7pd/Fz4h8dXXny7I0ZD57EuotbNIACfjwrBRCUCTwjU7lTO5dyA2PWs5Ly4hQdlVLZyat7Q8CIETXd3TxUxW/TLVEMbe41oNfv7OHPbI/4nSBAECAIEAT+uwj8IyJF4o0dS2Pis37ecfCmoJFuAj36DT3s0dUrLOLs7kKP9gLatHFje5w5e2lVMxh7gIHDvcQn50d+irEg7lHnkvLq9QuWbx9S16ZmGAssDl0Ov77Lp4NtzYf7ku+dHHQ38un3py/dHi1mWoCJqSDgcU7CXTfkS5Gi0b9cyhb7TZj8BtWoZn3qSXEx5K7HgT3Hb9e3akyF7dyvrzhw+OCkfq4Jf6VK9ftuQcSaNXzYTY6wg6ugvc+1n/t4bJAKKS4LZs7bl5xb4VvapKNyhY4NI0eOmuXaxT1mxYTB4oLCQuqdm3dcIu4+eNzTt19hB1f34BkzRod9SLP2XWL/ZUtXLnkTmzxKgTBaFm3YtdvO0enazDF+pUl3TgwTiVvC5q07TJcgHIRraLoz/MmLbR8CbuknP5f2zomJS/nx8Jmbzo0kI2jfo0+FnbPzwXsndh3HF54ASmkbV2wMexGXN+x1cgnCYJlqhg7qW2pra/nDvqD1+AeM6uj2H61KS4ui70fFWYvBhMQVut6/+ubGx1WqlIcXO168ETrjwZNXPxi066PkC4TTDl0+cc8JQZRYcjIFeM1O/UdNPZYn0vZV8+xTdpy6uEVKZ0Wt6Pnt4/7+CnPiHoLAXyGgX0netyIi/Emcf1hUEsjxlVOSCdh6dgVDM8GW1IiDHwNnNhXFui+cOXtlWua7GbXNOryBgBphgFPXgVJX70Hht4IXBX573z+GSNNCfS5evTPv8PGrk8vkAEpgAUY1AzNb97a+/iPSSVRs3LUdcz9uy9L3G3VPmOvWHQktaNYNKm8j3498eGeqibzGcP64sefS80r6Z5c26l3SMTITOg8e0mjp6LQr4sCaA1/fcvLeLT9g1OTrKiOHIYigQ+ThdcsDKIr6TotmTtyWlV/Zu0KkoCkAPzbQECgGfHB0cb6xYOb0Q0tnjkoAeIFsXxkSnoqLFNWah5GR3xApJImGsyfOuyqhCQcpOQ6RR7evCqAqGzrPnTFhS/a7yt41TWqqjkQHtYYMTCNTcHBpdyNw9rzg5bP8E/E09qwPC49/1+ifUip9GJF0b0LH34kU95gGVPXwCd99vzajuM6jXkUBFZkHYGALXXv1WBh07NBHTwq9EFWTZjt34fIfsrIL5uUXVdNBh7PHt+rgR5eSABAEANMAk80BBydniZtbp7QObm5XM9+WPOMYm9cN2b1a9q0tNH/FxpJunxhY39h0admqXSYVze9FChoP96Swr/H5GyJF/IPL3MK8zK7Rz19ce52Uzy8VSfVBIREyG2NaCVX9+/ffPjtwxrVRPV0L/yx/VTkvPUMuhMwIj3y8pO/YBc0stuGUef3trJ4+e/nj9m37nKtkGpCRSKAjmYGFbef8Nbv3nDakkk9NHfZ+8qs/+eXMZkulSptw8uQNi/isAhAjCCjIdACmDQyfMPHIuIlTzs/q7/SZd92f5esTsQG9dXDJyPqm1vBfgm+BSIaBjsQBnqkQHDt1rKNpWkY0FGdXy+VyjMlkgkwGwAQm0GhadPGMgStKS8t/OHk2FGQovppPB0PrjsC3dYvMe3Z2zNdFChfjuf1HXc4saNCLFDJcpKCZw+ip05M8u3qeVuY8jzAi64zdOziv2H/81NCUwjKLZjVZS6HylCwze8ngQYOCJ06eHDbC26rgyzLigssvK27YFGfmvEnJqBRUNChABkwgMwXyeT9ve2RkZqYXKfDnMiOPGZLptK2rV+8dnZpdaClRqUGDAGgxAAylgA5ooMXIgFIoYGhlBh6dXFOd7ezvWpryH9U0K4r4NFXL5s2bvyl84fUWtHScpVbalvDg6QeRggIox0w7ePqKWpaBceDVvyhS4OP4mgtBI5ua5aHZDXQVk2c0Oer6npc75gWOyM3NPv84uRjEajwQqwHwrV0kvUePSeGbGEw+uXYqfrrKZ941jZXxwoULlv7w7m3x98UljQxUh4AKI4Ea6PqjoQEhgUYnBQqbBkJ7u1q3Tp7xHu7u4ck52TF2toI6X1dXeUBAwMcgu3/Vzoj7CAIEAYIAQeC/i8A/IlIkXd+2PCYhe+32Azf4jQgLDKycpFQ6KiMpGzVUnRSRN0qpSrWGa2TnSeE7eN6Lf3jqc5EiJ75DcX7p4gXfb5zWIFWyjbE6XDQAACAASURBVAWCQyF3PxcpSl5d7Xvl+r25J86FTmk1sAFjM8vv7qW/vPOJSIF+P8nvbnJuo3+5hC0eOH5yjE5HnfkxJkV9NvtiyJ3OwbuPhNa1qk0tO7hfX7k/OHiiX6f4v1Kl+smGKIc1b86cmyxL1/bG7fpeW7902jrIyaE8zY6ef/TU5RlRr1O6aBgGuk4DxjQZmwtmbT36y6MuUIgGB993Cb/1+HH37r3zHZ07HJo3b8zHaPR1hWk9F32/cFlSYmqAXEttXrxx13bbds43p48cWF6VdNezpKx23fQl24eJFGSGgZngwJV7YTt9nAQfI2tXvbzU89zV8DknLt+dWUsWQHsv7x+nzVx0Y/UUXzyYHR4cDH0WdvTG+RtPRl2/F09hGgkbpk4JCOzSzSNu9oTBYvyepxd3GOtQyp41W48OfdeAmVP5Dg9vvX4W4MsH/SrJloVjV5eUV697EZ9NGTJrxWtDQ7MNO9YsSvz1/Xou02bMvZle3DK0AeE3DZ4+9w0K1Dnn1wZ8MwL4X2FO3EMQ+CsE8LYZtn9FxJ0ncf63niSBQh84UwC2Hl5gaGa+JTViv16kwO8rTQ0fvH71tkUxMan+LQp8ZRb/lwIu3QY3dPEdExayc9bCb7m048+rc+92O3v22sxjp2/ML5TjKiATMNQETK3ddd0GDy5DEaR3xJEl1R8naAUPaAo1rfvYidN386zdBO79x1xfu3z+WoAc8pXg27cfPHwxPPLxG5AjVNCQacC2sdGZWlntC3t+Z4cngvzuJAe9JwVMYU8eOPaGnGM9RGvoEBlxNng0FBaSn6Y+nHLi9MVZMTEpvZrlCCjxIIBkNhiYWcksbR0ePbxzcqlCLG4IPREUlljU5p9Wrnz4+PG3RIq3huNHjb2q5dgPIvGd74Wd2T8KPw3h8ZV7M0+fvRL4Ojale5sKP1WEAiqEBSxTG5mZjeOjp/cuLFE2VzeGHNkSllkl98+r1zwMfRn+VZGCw1D6j5+wZE1WUY1HAy5SkHCRQghdevZauPfEkc9FCgwjP726b+SLlzELQ0PD+ze2ACh/FSo0CAK4hAyAAIKQgUymYCSUoiKTmTIn9+6KHj16bZsz9/s7nduxPtbLX7GrT+9Jijg8tKmxOXTJij3MCrESUQIXqDwLfUyKPn28+84NXvVxu8efvVu/b//ID4PFopaLB0/eNi5vkKB4bBMtwgYanaMcOz8w1tzcbFO7fp7xfxSH4leBAX1wJXh1Znbe2is3b2kWr9213qmD111voQ47fnjvd3Excfufp1ZAq4YBWjAEvqWzpvvg/sV8PnfAuW0L8dVqfIxAbh/+yVLR3JZw6cp9i5R3pdCKkkBJZQAwrGHw6HFBk2bPCQnsbfPxSPE/K+Onv+PlvXVw4ciGhtbwTYfDQSTX6o/7RClcoHLYWiO6ogFRt2rpJAqQqXRQKAEoKAM0CglwKDIOqpVzymskgB+FoUapYGLfGUwdPCKzHh3/hkjR2XhW/yGXMwvqB+ZWSEGOH59LMYJ2Xl1V7i7WxUKqsrGmKM8mIzXLoEEqZWAGpiRTJ7c67979n2qU2CF7K7vCvp4TWr/mGYOXZduSkTYlb/NjktIrBWW4SIEwgcwSyueu2/HE2Mxqy+ZZXnqR4ubNm6Ru9iTTm1duhLyOyxrwOjEPFDoAfPaNe1MAHv8CIYFWpwWUhgKZhKoAocjNLGwbhgwfntapt8ePi8aOxcfxrwoVv4kUyoT7T5Ms8irq33tScE21Q/HtHty/7kkhr46x2bLr4KQXr5M29xixMJnLM1m9acXMhGtBP4xoamoK33fmFlQ2q0Gt4wCVa4EZ2DlUjRoxbMiy7+YWfPBm/djnRUeT79emD3796vX827cjRtQ0/A973wEVVZpu+1WdykUVFFDknIOCCAgiZsWEGJCgYkLRFm1jm7XNOaCIOSEYCAoKiCAKCgqScw6Sc6aoHN49hTra2jM98+a+dec+zlq91K5Tdf6z/7z/79tbBHwRAmIMESSAA5FEDIDhA4LDAA6PE2ExOD4GIXBUTS15dnb2hzZt2fjcXk/57zol/TPtb/jeYQSGERhGYBiB/0wE/i0kRVbo0e2p6SV7j/mFynfjZMHKceobbV3NdAm7pU0Wx5elSPjjklLSbUQy2goMndHRabHfkxS1hWmmZZW1G9avP7CicwAlKdT8g6JDv4ukaH4XOCE4LHbttbsRS7tpOqCgpOlxJTLx+WxDzJf8TOz6pZOfZxV1OzcM0HunLVySxucLV4Rf3iTdKHeUvae9fplkffZEQGirlKSwCN1++dJFT8d/kqRYuyaMrGZhpmA89dHBzR570d8uTYrUiXwRszOvqHz988QMoCjpw5ipk4NG2429fWK9V+bl69dNI8LiXtrajC3VNzK6/IvPwogvzaWhOFX+7s17tg1NjSP6BoE9bsaiRDU103o3t7G8osQQ++bWjhMbt5+3bxuUEJnq2gE3nz86NdVY86s6e8uHe7Z3H0Suuh0au76JqA86hiNX3L15LRIN7f68iMXkvA7yvx4Y6xYa/VFZRJBrW75m2ZydJ7cXf8n5zEq4IYvlindv3XvKs6BZoCOkab98mZnqMU4RWH19hXKbPVbs+1TbvL2ysa/fZ//JS/rGIx8sXzAVzWeVwNu3WDCmETbsOhmeUdQw+1M/Xjhq2qwaKh4/+fnlnai14bA2xX/m2PAfU2p0sR6OkhQJQyQFD1CSQh20LD4LZ8b4Sd090Pvqc57M2bntpG9KSs4sdMOApnvwsDgwGTuj03bSwieBx7w3/L1ICkFJ7Jjbt4K9r94JWVvFRgkOlKRggLL2CNHY2bPqSERkfMiZIZICfd6r4HNMVh/3XvCjUAcJSfbNki2/+3vMm5GMfpaeEOl74+q9Va9fp1h3DrKBj55cU+lgZGX7wmvT9iv7Fjj+oIQvJSm6l8osWewaypHRnCmS142JunV5PrrvKUiPUI+PjPPJzS3yiUtIU0WdQ/gYPCAkBjBVNTvtxli+nTfZdndHfemVtMq+GTn13LiQF49+Lpw5UMZwc/V8JKBoOmHk9WMi716UpugVvQ/TevUycV1uTrFPbFwKkw9Y4ErQtAB5kFfV7rSxHfXWZeqY3W2fMgKyarpnFjWzX0ZFPHc3Z36vSdGcFU2hEEVzPTzWoySFZScfJ9XlAHltsHZ03HD0yuXw2Z8tSL80xPz4IKWMvHzL/PwSp4bGvtVFpRVy7T3dGJ5YLN344fA4EAjFIBZhpFaSWCwZZOiqwFBTL9XR17194sLRB+MMVNr/lYadHXXRubur79mv288j9d08QEkKPF0DFPUNWsY52E8KCdgmdff4K79dkXjXLj7unXfsy8S1WeXN0CsAEGJoIMvUBRPrMZ3WDlZrmEY6KYfcZ3b/o9+TSFqp29duO9Dd27uro4/V5jTHdY6Ly6ZiHZ0qSUjAzfnNDe0hZ64/gY4BDIixdCDJKYGSoW77mpXz588bO6rA0tJS6hIRfmm3Jr+nJy34cbxadkUd9GOxwMejrhjq4OKx5Lz3xl/vz7eQL/xH5fnZ52j0QYRfIkpSRPwe8Aw6uChJQQMiVQlUdHX5E6x1culEMRuPxUqwQMAIhAAYCV6MiPkSfm+dXn1Nud77jJIhkgJPBQW9UaCsNzKmMPbPSApjhVVTF0lJiuJGllRLAfCyYGAxAhhEEVfYUS8a6Oyk9HX3YtiAAaq6PqgZjUjzWu2zU0lBLXeZk8V3qUnfEy5hyCnfUO3qioL3mfnNX0kKrKwmZ/mOQwmKqiqHT3gPRVIMjQFhyO3jr2ybOnhzKqqbZ+cWFI9ubusCDl8IYsB+vkcC6F/FKNkGeCCRZYVKGlq9xg7jChjKSr+Hntjz8U+EfKXpHixWX3rM60y1koY2qSYFQmeKZq36nO5xyPsfpnug9X/vyu+rS0rKf4tPTFFa7LNnj66BSbSny/SWrBfXzZvqWjbtOnpxSUM3h8oRUgBwdCDTGb0rt286oq9j+GT74h/FsrOSHilmZ2SNzCssnVHb1LeyqKxGsb2zF+ELxCBBs1VBBFgMSP9DGUZUR4eioAGyqhrFmtrat/xPH3tgZ6rxVWD2X2l3w98ZRmAYgWEEhhH4z0bg30JSZIcc3/Eho3j/Ub9QejdBEZwXLb2y3HtNmLGyuKKvr5LaWlxk/vxFwoFWnozNIE4p+kNM4PeRFDmvzT7VNPpu3HB0RTtLKCOnpOp/L/rxyckjdL96yde8uT4hNCx+7a2g6KVdNANQVNXyjHsS/8zwK0kRhqxfevVZZlGPc2O/XN8018Uf+Xz+si8khaSjjBYeEm57+khASEu/gKlubhG69fKFS0vGjU77K1X4JZJi9ZrVYRS1UebyJk6Pj2xx3f1lM/Ls5rHpaTkF614mpS6sbOwFNRPTOn0zszt79+x6XPQxW+7hvfCY8Q6OJSbGZpdXr54b+e0zuyor6RzoootFBDGAIrxIjhuZm/7WkM/qHKVIl58dFp6k1M3BIMqaOgHBSTGnHDQVv5IUzelBNrfuPfG+/fjl+laKPmjqGXmFhT+P/DYlpOhdyDH/q08Xh8Wk64pIcq3uK5fO3HN+VxmaroGWIyvshixJRrJtw44TXoXNPD0eXf1lTGa2NJKipzF95Ibla7fl5pauaGdJuMrG1kntfayKvu62fjGfJSFgxRgalYCoq2u6dfQKDNkYGhjbOzSTCFS7pAenpdEcfwXf4XuGEfhXEUD7ZqjflqioVx+dn77KGiIpEJSksAaGitLRvM8kBfr7zcUx47f47t2U8bFw0QBPIg0V4iM4MLCd2j9y3MzIJ+e2eP89kqIn57njw+Ana67cerD8EwdNN6CABMcAVT2zwWmurrlEMrLo9r6hdA9UBC/46huD3PTsxKz8UhUJSSZdb+So5P7ern4Qs5ERerr6xTk5Y/JyCozbeweBh+BBhJBBw8K2wXTclJD4i7v3/HFz8oWk8PBYGMqjac4UK+ihJIX0RBnFITrwlE1uVuGqzMyC9Wl55TDAF4EQSwYyTQG0tdVZ7jPGBIvEIqesWpZ+aZswLuR58J+SFJ4eXo94FHUnjKxuTMSdi/O+OAq8DLxgl52d552amumTXVQFLAEG+EAGgowcaGhrsJwnWwWTSHinnNou/eJmVlzC+wh3Y/henBMlKWgkjIvborW7C2uaLTsECPBxVAAFPbB1dNxw/vLlr+4e37aL1vx4avmnDr0n4VFOuQXFTL5EoIfgMBb9A/2GLa2d2EFU1FOMnlTjADBEqf0mic4AEyurD9Pnzrt9dvvSwH+lnWU/uzC3p5sV9etv56GumwtckAMCXRMU9A1bHCfbTAo5/9dICklLDtPv/NmVuTkla9+l5Bt0CtFoHBIgNFVQ0japnT577iMjTZUL/A0Ler4IbP5ZedH6bihMcjly0n99XnHlDAU1zQGavPwNApbPQkQDWCUKwZiEI3rcffgCugYlIMRSQEKiAoWp2O/9i0+ApqZm4M6lcyvR30m+d1yjr6v94+170WofSz9BLwatD7I0TcLVa+UdFw+POysmGf6lufKP5R0Szkx06ezuizh+8zm0sgQgksgCXV4P9EdZ9bg6We3VVaa0o+1LLMZgRCIEcCKcmIgXYwaa8zyLCgo87j96ASwJ2ldlQF7PEpi6I2JK4q//PJJilrHCmnmuD3Ir26cXNrJBgOqz4GRgwsypLQZKFGJXdaF8esoHGBSg2OOAIKsMytrGFZNnzr3F1Fa6c3L9Eqnw6s8JFwlycdsi7eK8gveZBc2qDV08GMRSAENX4yzbtieBrqhy5LzvjOzviQ0JJinqgVFaarrty7gEYyEg6kQSZWR3b5d+e1sHY2CABSJpm0U36zgQY4mAI9JAw8QSrGxtty9e5hXq7mD8g20sWm9Xt3tr9Pa2f4xJQEmKdmBjsYDIKohmrdg2pElxaO0/Jimamylbjuw40NDYsju/uJxl5+j0SCwSNGM4g0IVGkmWRsEbRcXGO9W295IHeGgZSUCgyPHHL3DNoTOZOyzP7Ur9WVttzsqilLSX6YSHRU/PyS9V5gsEehgEMe8b6DNqbWnBi4UiDJr7gmoBA0IAAYYCBLoCGJiMSHSa4XzD7/fVXwXG/5U+O/ydYQSGERhGYBiB/2wE/i0kRdbj47tSM4v3H/ELlekmqsJcd6/T67bsCJo9esiCFJ1Mb57eebuwaXBeSQvnXeKTe67fwlabnWBaU1OzYePGUyvaWBIZWWXVS5ejHp2a8y1JEX99QtjTOJ+bQS+8OuiGoKqluzg+M+bZl2gAdCH0N5KC0Tdt0ZJ0Pg/nFX7ZWxpJIen6SI8ITRpz4uDFRy39ws8kxaVLS8ZZ/KWF1xeSYuXqVWEUDesRCsZOIUc3L9j11drv0yfSketHJn6q+XTq9bsM824+Bq+ia5g8Y8HCx6YGo0rvBdwJmzJuXNEosxGXl62a/ezb96/OypKNSYrX/PAh00BMJGoamZiM6W2vU2yrryIiYpxKakqxQS8fi2eqa/iHJ8WdstFhftXqQEmKG3efrrrx4IVvB0UXNPSNvZ5GRH9HUpQkh/1+/lLI0ogX6YYSGcVWN69lM3Zt/K38C8GDkhRUGcm2dVtOLCts4+iK5FRfpqTnu1koA7ul/O2M3Zv2bEhOTnfuFeIFRKZONQ8wXULeIA/4LAkWhEAmIhKuEN0lkSV0RXXQtbTsVCDJ/Rr9+LxUnX/4GkbgvxOBIZJic1TUq3TniFdZ0hQMwKiCtpUtyKuqHs2JOiuNpEDL0NfwzvCX5Rt3lBRX+zS2s7+SFFqW4/l6oxyj3tw54vH3SIpP7x47x8S89r14+e7MJj4AH0sFCV4OVPWMG73W+z5FENLhU77OPeizSpKfqhaUVs85f/nhaR4QyYpqKiwVFSYPgxFhQczBUrAg6m5pINdUVNA+1Xfi2WIMCLAUkNEyRp1GEm7durasO4vaiar+f8EPtRKEX2fKLF60OpQjqzNTzDSI2Xbz4oIvzhJoOPr1o7+O7enoOhb2PHFsQ1s3sZ+P6m7ggUImg8sUWwmWSMFU92GhgY2PS3z26E/cPcoYUpKCquGEYejFRNy8ICUphsbzMOTS/tdjuzs6j0XHp9k3tvUS+3kiEAAWyGQiTHEcI5FhMDGf+sRQ3yeMS0wN/4GkkKDuHnjcPDePNbvyaposOwTYoU2xvD7YjXPccPbKFSlJIR13a2uJs1d5jdI0Msc5Oi+vX+7iWC8tR0cHLTzqvmVRceHE0qIi29zcKgpCohj2s9kqnb0DJIH4M1GBIYChlT3X1Nbh2eire5f+o83/z9pq/hP/uV19/VG+O85CnTSSggEEuhYo6Bu0OE4eOynk/IZ/GEmB2qI+vHpg/ouImHWFheXTmts50A8IiPB0UNAxbdc2t4m+cevSgRpFaP9WPwNNGxgxYoRSQUG20sAAt8vHx+ezi4oEef0k4NrDJ29c32aUyhqaWXKZSjQhEeER8CI2YPmDIi6LI87NLpNp6BzA9gsk0pQiIl1e4OS2pFpeUWnjnMOb3roBiLMfnFARiYVPz5y7b/mhuIbSBcjQ5h6vAPOXrnht7zglYPeKCd/Zcf7VPv1VOLO7N+L07Uho7eWBUCwPDCVTMB1j32JmqDnu1tmNP4iaSoUzg44dzM0tO3D+0kNAQwN5GNSJxxKY+iNiSuOvo8KZ32kXSIUzZxkr+Mx1fZBT3T69oIkjFcYFvAwsWbUs28nBrL21KJX5MirKJreiBQYFEhBhKMBg6ghH2jk0jB1nv15FWTd966rvxW+/9j+JBDm7yVOnsiQ3JTO/SbW+EyUpyIChqXBWbt2dIKekfOSUr3N2amqqfE9Px4jf/e7TzEzMSn7ffLQZnW9Rm0+yuB8lLCYmJ7+zKigu1uIM8pQkQpF5Z88AfkAoBAGCB8BSAbDyMMfdPWTCLKebuzwmJf1I/kgwV/d7a/S2tHyMTsiRpnsMIljA0RmiWSu2fCYpfP8hSZH79qntsYv3tlRUN7hj8CSWianxABGHBaJYgCUIhSAR8IS1tbX0oopqmbaBQTwfS0Tdg0DDxAa09fRWbD+8P3KeVJQXTbqqIrhOX2mlpG2CjJnrXu89f4bUkryjrIyWkPN2RFFBoWNmbo5tcXGZLIVIMuD0sVX7ewfIYgweUCcQVLNCb4RNj8lou6cv7h5aO3zI8Vd72fB9wwgMIzCMwP8+BP4tJEV66MldHzOK9x+5ECLTQ9GCWa6ep1f4bg9ytx8iKdCr6H3EipjUirm5lc3Nobf8N30LZXNBkklVdY2vz5pDq9oHMTIMNfVLd6Ken5o8QulrJEX7h8AJjx7H+gTcifCqJ+uDqq7h0qfR0c/+FjGQhFu/9HBkVlGPc/2AXP+URcvSRTjs0vCTX0iKSnrk4wi744cvPhyKpLAM3Xo54NKScaZ/naSAYurKBavDqBrWIxVMnUKObpi/49v3aKlMZuZm5U+5cPacX2FlmzKfKodVMzXP8lyy7npM6PMz9laj8syMDS6vW7PgK0nR3JxFyX5XOSY7L9crIyd3VUnNpwFrW6tcayuLBys9XHKLcoun+foe2NM5IJSTU1K5+PDV85Pfhix3ZD+0vno7bNWtRy82tJCkuHhdi4iOnKuGQaNjpVdBwsP9AdcjvaLic4xFFIXWWYvnz/Dc6F4+29BQGklRnXBKViyR2eaz8fSyonaerkhe/eXb1BwpSfEpN27u77sPr095lzlTSKD1+ew7dW7UuCkJRurMVgJRLCYDF8RisZjLxWDEJJJERJKI6YqKfHVAtde+V2v/39d9ht/ofwICQyTFr1HRrzKcI+KzgQNUAIwK6NnYgYKa6tGMyNNfSQqJpIy2fq73/k91zTuzCms/p3vggWk8GlSMR8XkRv648flmg4IpjL259t3bzB2nzt/W7xKjJAUdJEQ5UNLUybpw9/pBvoCciFqQomV6HXJxYkdn/5V9fuGGBiNsy4xN9OtpJBELwQgkCBZEGAFXApwuldrKcoPEpHSdrkERcCQkEJMVQVHLKPvUpSuH6TSZ1+7fCNBKNwKdH2SWua8L4zL0ZwqZxjGbr5/5SlIMkQgS/OOAvfopr5OfvM8sMfzU2ktgi9HcLCwQQATqugYglNMCFo7xMvnFkx9SMaQ2p/0lcotcPR7xZLRngLxRTPSdv5EUQ88oIjy8EWXwLiExPPljgUFjSwdBiEatYxEAkQjk1XUAFLRBRGW+fP087MdnZEVTBhH8fI/Fq3f+jaQgAtB1wX78BN8z1649+UxSIMCuU3Ke7RmkqG2sYDFlXuC2FQsu/3Hzgm5OB23NmA/CQjYlJCYtTMvOM2jtZiNDERUUkNUwAXltoxfR74IWmqOczT8Z4ZX/7Mrc7q6+qHU7TkNtNw/4IA9EWU1Q1NNvcZzs8A9JiqSkJJwMrlnrwd2Ht/OyyibnF9YAD02VwZCAoKguHGFjF/3Llu3XfGZYJfyxTyUlJckIMRi3qvJSJy6bG79169bAoYiamTLbdx4KrWzizewRyPbY2o8vJyFsIogHsATgC0gIsCU8nrCuvNoqKTWbXtfVg/AQAiB4WVC3GAtaOjrLr1zwi7BUwQx2fXxAFwpF69au/31NRnm9ERrZInWIwcrC9AVuzfrm5qevHVj1A+4/2TgjV69eJX/69IkyZcqUvlmzZqFWLJiw81td2rt7I49eCYfOAS6IJUyQVzYHc3u7Fn0dTYd7fr/U/8zdI+nB4YPZ2WUHTl8MAR5q+Qs0YOiNQkm8mNK4a39CUoxW8Jk7c4ikaGYPkRRkRZjv6ZZm7zDmqlJnam9ba/vdq3cjFTr6BrB8EUmafkKiK3CWeK+J01RXPzN3okG2jY2N4Mf3C0NObQvVri0qfp+e26ha28mGQQwJcFQ1zppdBxLkFFSOHPWdkZ2VleTY1t7nv//sXXNjk5GHVyxf82jWWN3aP/5eZU4ys7qmcnJMWOihD2n5etVtncR+MUYa+QHABCc392pji5Fn/X/zuPlDm/8cSdHd2/gxNiFPraSxAwaxn0mKZZtbaHS5VUHHNv1dkgIdT+LDrp289zRxcVZpE3nKtBm5crIwQEEkGBxfJMYKRXycSCTiDXQzo17GWlc2tjL7JQhIiDQAHBOmzpx10nP56mAf55GlKBkFnWOUFrl7BslqGMiajZ9zd7uP540/lhsl3SZONFUMvhfmm/IqYWF+Tp5xRy8Pj4r9inA0kNM0BYamwYvwd/d+sJj9nzDfDJdhGIFhBIYRGEbg/w0C/yaS4tTO1IyS/UcuPKL1kbRgttvSU8t9twR/S1LkxwdRX1Q2kiqq2kWBFy9+JwhXk/nSuOZT89oNG074tPULaPLKqpfuxIac+jbdo/1N4ITg0Fify/civVoYpqBuqO8VFh7xTcRAGOL7Od2jgSXfP8V9WYYQA0u+kBTd1Vmy7+IS7Y4c8nvQ2i9kaphbhu64fPmS+z9JUqxYsCqMqjbaQt54cujxzZ7bv60mdPJlIq2qA2291y9cuuuQU9PEoGjocqwmzOxpqm1VHmdvn2RubByw0XvO1xOpmrx37kdOXlnx6l36RCEQhJ7LF5+VZ8pHU0FQ7TNvknJOYYnnil+O7OxkSWTllJT9otPiT9io0b9GKDR/fGh9IzB85c2HMRvbKfqgqm249Nqz6GffkhSlbx/9fvZi+NKnsdlGOLpa64KVnjMWrttc/kXPAyUpMCL89nVb/LwKO4S6fIbGy6epmdJ0j4GqDPu1Pus3p2XkewxiZPrXn7waYGBmfl8L6amZNGnSDyGxqLeqG5plOkxQ/L/pwcNPkUZqhfr5RsW8ynKOfJULgxIZAIwC6Frbgbya6pGsZ+e+unugC+l7h9N+LymvOhD0OFrK5HGwJCAqa4Ocpl78h/RYTx2A/p+1X3TzHum3aX9hUfWB63djcX2ofQ5GDsiq+sDQ1ou/HXZ7yQwNOhoqLkZTPY79cmpuZz8rJLUJA0CecwAAIABJREFUj6PKM32mT7SLZbV38UF6JgxAJHIlltpK9DevY+eWlFX45xR1wgAfARGGBuq6Zn2zPZZmUKjIsot716Ch8NK+Jo2k2OBJ9VrgEsaW1ZspVDSNiQq88N1mDcUjLdyPJBZirc/6+Z0p/dQ+tr6TA18EEzAUWcAxdYDA1HqZnBn1g6illKQYyJZ3n7/iIYeu7yRSNIuJvXVSqknxLWHTmBZOqu7g2B8/cfJkVXWTXUfn0Huh4RZCPBnwasZA1TB8mfg+zN0cftSkoGJx89yXrd5VWN1s2cn7HEkhZwB248dvOHtlKN1jaONjoTzPZdH9XkRugkBO88Xlm4+8rFWB8zOiIrCpiYZDOn1zC0o23QmOVB4QYEAMMiCraQYMbePYlHf3F2mg1fZPkhTZT/zndvf0R63beRbqe3ggRFCSQg3ktXVaJkgjKf483QOtjzdRt5UG+/vDLwfctcrLL5dhccVSO03U0WXirLm1RiNGXHQZO+nW3Lk2X8nlz4QT9vSlSxoNjS3xTQ3NWuxBzsn46PDj0JhGYvMGJrkt8zlCVbOy0bOankASYJYLCL0SGESTmAaBQcBLDHSUaNpMxU079x5bkFVWo9knxIMEoQMiowrz3d0D3FYsv+c5VicHtY3lNYi1Vy1bdquwsntyZbMQeBgqAEIHg1GjRcpqqifeP792DPPZTevPhp2uxkqNmLjXc0rLyr0mTHHabWNjk89kMtlhZ36TkhQnroVA+wAfRPCZpLCza9HXVf9TkuJN0L6DOTnlB85fevo5koIGdF0LYOiaxlS/vvUjSYG2XVaVwirnWQ/yq9udipoHQUBA7XhVwcXNI2X0WHv/cZoNCZ+yymwTk948ys79xGzs5ABXgmotyEmoSsrc2bNnnV7hs+LxHDv9ij8jKaoLCt8PRVJwgA1kwFI1OWv2HnnNVFI9/LvP+Ozs9JjxLc3t/ut+u2BubTetydDI7Oy5gz7Xf0LEYF8FB5Ora3KVKws+3vpYUj8lo6IVRDi0PGowYc7cZl0j49OBx9b8SMxJJJgL2+drdLW0f3ybXKZW2twD/Vgc4FFNCq9NLTRZ2VVBx/48kuJL5MPWFZtDq7pxzk2D5CTXRTO8hZxuDrBYQCDwJCjoBCIRY6ajKht4y/9mUW3LlIqWPhCimGIUYdyMOeV6xibng0753v4vjW0scPJV5ju5BXaJGBN4MloxEa/CvX7W39C1UlNTCU1JIvLKzSlYH/TouVkfGkmGoQFVyxwY2iaxb97dXWiAZtT9k311eEocRmAYgWEEhhH434HAv4WkSHt8dldqZtH+w34PZVhUXXBa4HnKy8c32GuC6tdIir8HV0NxkkFlWc2qTb5HNzb3cOkMFdXL9189P+VoovVVjb0lIXjSwycv1gbcfbq4VXEEqOmhJEX4t2kN2I1Lpz/PKOpyrhuQ6Z+4yCsTcPjFXyMpqrNkn756a3/84MXg5l4eU2OEZdjugMuX3BxMU/9KVUpPrnqcaW6LvUNk1EeNZppMDj+zY+Wvf5xAY2P9iQpcwujIp7Hn3ueVOOTXtkqIDA0xD6jIXJd5L+3Hjr2yadn0F58XoJhL+zfciHuX55pV1iKvrGvSNm3qhLnjXCYWuTs4cBqy4wwqKupX+Gy7sKl1QESnKzAvPP8Qd8JOg/5VUKr+fZDNneCnq26FxPq2yRiBqpbB0rCwZ5EOn/3d0YVIRUrIsQsBEUvCY3J0sFTV1gVLXWft9NtS+kWTAiUphALYuXHb5SU5LXwdLl31ZXp2vvT0E7qr1BcvWry7tKp2Q2MPnzfVe/tHGUWFPXcObEDFvIb1Jv5K4xm+578VAal7wJUtz5/Fpjs/fZkFHAm6gJYHIzt7UFBXO5L65G8kBVqQN/cvjElMfLcq4U3KL1UtvcCW4EFEYQBDTefjpbt3dnb0EzI2zR6KMvr2kkiaKYe9l+6vqG7e8yq5AvoxeBBgZUHfwrbUeur0hyFnt5z6En4+kPPa7Mb9B8ti36bsUB+/uIlCl1tz/fj2Nz9uUrLwt87ecGlr73xy5WYcdPXzQAhUoDI0RJpmlvXT5jg5r3NZVfVFQV86DvXOo7vPWBDClTOcIVY2f/FbkN/8L+ke35IIqOvOdf/zy6Li3y7PL/lk34MKfaL2hzgyUNSNgK5p9DI3JcxN+Q/2oFJiYNCM6eHiGdSNV5/OphnEfAgP+Jru8fUZ0tSTpTIXr/h7J8S/8SosKLfuGxABOqmwMXjAaZgCTdfsZeK7xz+QFGi6Rw+Cn++2ePXOktomy14BAhwsBUBGF8ZOGL/xyvWAsNFfSAq2npLrNPeginbBtEGKRtmybfuuUsWiwF2r5w2xIt9c6HiXm3BvQsTzWJ/7j54sbekDEAIN1IytQc3E4kVmxCV0Y/uXBC6//d3sZ1fmdnUPRK3ffRLqO3jSzRRJVhkUdXVapkxymHT//J4/TfdoL0pSKS4pm3n5+vVTWfnVzLZuNlYARMCQ5EBD3whMzM0Ojp3g8Oigr1f1H8fU/I9JGqUN9QuOXQw8LC/LZFAoModfht85Eht4VonPG7x/PfCxHVFRr3C+967bqxZMCvqBuCkqInTh20Zt27z1QlZx/bjyRhaIUPIBJwuT5rjU6ZmanL1zfANqVy1BiY8bwXfvJbzKdHmTXEAeFKP2rlQgyzHBwsYm7PCZk5ecRmmn/T29ht07dnu3dbRuqfr0SXbVihWednPn5pkz33LC/XJcOju6I45eeQRdHAkIJfIgp2AI5rb2LfoGfx5J8SZwz8Gc3IoDF/wjAPVL5WKooGA4GpSNLGIKowN+TlJAE2PllEmPims7nEqaBoCNCrviVGH+itXvxkya6L/HY9yzN0EnGRV1NctCHz1bV9XQY9LFxgEXqIDFUUDdQL9K19jw+tmAC4HfzrVDc/ZQJEVVYfH7rLxG1frOwc8khQbXZ//JN0pKyof2eY/LLk2PsGtoaj21ZuNJewJdE6NrYnF73+9H/SaNZv5QxxLUlkYiQcJOrHkWmZQzJ/JdAfDQdA+8Krh4LE4ebT/28iGfGV9ty7/t41e3L9bo6G3/GJeQr1ba2AWDqEMKTVk0c/H6Zro8w/v+0fXomPNzfY2kJBJPGRxdV6w7LpQ31FexmPw08Mx21N3o+xQaaRoH4G8eXPco7m3m3PgPeQQ2oCkpDFAxGslV1tI6Gxp056yxYjgb2AbK853m369sFU8bJOgUr9x8wB9EhEeHN0xm/WwSKHv12OZxSOiqx6FRvo1sDHCxsqBkMhpUTC1icsPP/1C//60TyfCPDyMwjMAwAsMI/I9C4N9CUrwPubA7NavowNHzQRQWVQumzfc4scp3e/ASB8Wyv/K2XZVJGtnZJa57th051NTJllPU0r99PPD+uXmOluVfvl8addc55uUb30u3wma1yRmCtpHJ8qcRT6Whqp83/Nj1ntOfZ5Z2OTcOyvRPXbgkQ4Ajfo2kkPTkysU8SXY4cOBcYHMPl6ltPjJsX8ClS/MdRv5FkiIMgQ4z5hy3RUF4BaNxstqjn92/cHDZz09ck3D3j8Z4v3qXvCqjsNy+roMHQqIKzF28LMZh6rSru70mSVX70Zzb37zmPPtYWOtc0S4EszHjmyk0il3sA3+p4GRtWoRpZXXz+l+2+61qG5TIyDJVLkSkfE9SNKQ+HHMn+Onqmw+j17bLGIC6rqFXQPjzr+ke6KK9JCnonP/1KI/QmEx1oKq0ea72muWx7tfSyboYLlqO3Eg/OTJRuG/jb/7uec08LYGcRlx6ZrZ7yBUYPHiwkXjgl+0Hyqrr98S/zxdr203r0dLRW7f/2MXYL0TIlzr6+PGjYWFJiU3y+1RlNabBvVOndqEn0sNExl/pBMP3/MsIoG38yZXfop7Fpjo/jUXdPaggwdDBxM4OFNRVj7x/4v81kgJ9CCq+GP7oiWNpWfm+hMS0MR1sMXEQQwWaun7LRFfPGA1F5j7/Pas6/xg5UPQqcJp/wM0N6VlF86pbBoGDpYGG0SiegdmIx7NdXQN+WzpFKpiHkiahl456ZeYUbol6lWTouvlokKKy6pXfvOf/QNqiZX//4vzoxsbWAwcPX3Vq6WCTuaIhLQCynFLPkl/X7dMw1ova7z5VKpwnJRCaldWcZy2514VTnSpUMH4Z+PDBD+kUX8BsK4jRu3Hj7qqs3OIV7zPKNftEIBW+o6oagpym0cs3UT+xIM3KwvOZXCM3zzVXWoSMiRyaTmzkm0d/eqqJRsI9enjvl/y8ohWpaSUMFh8NmyADTs0EaJpmcSmpD9xDDsPgoUN/S/+S5MdTBzA4N1ePldsKqxtG9ggR4KFh+bIGQ5oU1y9+E0mhorR00dKg3OreaU1c2QEju2kFs52dj6poKmf4Oo+X6n98u3H7lBox/nFYhM/1Ow+9WgdxIERoYGRlX2E3dfaD+yc3otEA//SYlBF9e25nd3eU784T0NjBBSGQgCynAMr6Bq1O0yZOXntiT7UNBvNjekBDA/nanTPjqisq90a+THLoHBQR2UIciBEKkBlK7DHjHCNVNVX9Hl46kveTzSH+wol9jrUNLcfvP3tvbW03Dq+uqXEkeL/b2cTkVPPo2ISo3NJaZbyM4s1T14PP2Bgqo45L311Dp+XF1KsHz4QlJOfOepVSDFwxAcRAB23zUaClb+Dnd+3KCRs1TCd6b+KTC4ueRyasy8gonFpS1QwcwIEYTwENQ9Pq0WPHR+7Zs9vfVl+++duySp9RXIz/7VqAR9mn5jUsvnCUgpJy9sQJE9ZtWreyFiBcHOKX5tLV2RdxLCBUKuIpksiBnII+mFrbtBjqKDncu7b7p+ke8Xf3HCzIrzxw6epT6EVFRjEkUDS0BlUjyxe3o6/8kA4wFAVUxlgxb9ajok9dTiXNrCH3GZwGuCxblTRmwoTL+73GR6LpN6OUxeqnzpw9m5ZROiOvtIHOkeClopUEmhyo6BpkmNqOuXfm5sm736YHoXP22Z2eOoVZ+Sk5BY2qTV0saZmwNE2u954TbxSUVA8d8h6XXZMRYt1Q33xw/cbjU9tYWDJD06RghO24x6eunLplQvs+FVIiQXk9CRJy+pdnz99kzYlMygc+ThaoyvowadrMk+6ebsHLp48s/VndHt++WIPX3/3xxatctYqGTuBgCYCnKgtnL13fKCcr63Pn5J+TFBEBJxSEXIGf/+37TnimdvmMVdtv7fZ2fvCzgRit45Qwv3U374V5J73PtO0aFAMPSwG8rArom1qErV2/1X/L0vEfobNUacHCWUFFtaxpbRxGn5HluNyFC12OGBpp57hPt0GDz767quIDrYMfRK56HB69oUlIBg5WFrQtRpdaT5ka/OTM1pP/8qQw/MVhBIYRGEZgGIH/eAT+r0kKdFEQdfPUvuyC4v3nrj4mcEgqMGW+6+2pc13u7lk89S+dtvcWpDCSP6aMu3TO/151U48iTcPorf28Jbdvnt4dinpVxUY80uqoyF+SlZm3PPR5okkXRQMs7BwOuy9xD1s82bJGR0eHhy6SVv2+OSK3vHNOK5vCdpzpUkCToS+4d8a3DV2UDlTmMN+lpU/du+tEQEs3R0F3pFX0L/sPXPGePyH+H9UiGmKdPtNApqe2bcbJc9f2DoDsKKqqUdKypWt8oE+2ft26n+Su9nyS27fpl9VF5TUb0grrdbtETJizeHWM/fSZV/d5jf1MUiThflt6NvJjUa1zWRsX9C1tW+1tbKavXTKrgsiqJxWVl4yrLq/ZeikgfHyvEE9S1tK9cic87PTEkepSMSr0qkwOmvg47MXaq4FPl3SSNcB81Jj1B/0vhC/8bN+FLi6yY2/fvBkU4/owKpUBVOX2tZs2L3JZOC938ggl6elGekSAAgERXNi2z39GXiNLGVHQfB0XnbK8pojS7uYG4kdXD63IyS3dFvLs1cgBnCzo6psEOIwZE7Zw9ryC6Z8XHgkJCVp5RUULu7v75vX29eOUGMoehw4NW5D+o7Y1/Pn/HQJDm7Ba4pWjx58mJGbPjn9bCHyggBhLAQ1TE1DX0b54ZO+2k04OFh3fbk5L4oJV6+obZ1y7esOnrKl3RAtLTBfTVEB9hHWniZHur7qaSkkX925GvyPOyrqBJ3TR9FPTkrdFv3w/+31WiToXR5bIqZiwzMc4ZuoYGt64c3zD0882p7gHVy+Myc3K2VRaXu2RWVze++vBY4eMzEdEeDpNaPzZBrmjNlm1JD9v1p7dB8/W1PXL93GI0pN6DJHGHbfA5YO+gc4lx8njU1ZCLyuX84lRnl8w98qdkK21g8QRInm9rJkurofHW1mk67qN7/lZREVB/G3HV69TVkdEv1maX9uK44gJQFbSBbqablxhRoz7lW8IBHTzpihqUaioqFrsf/Xeuto+rIlETjtz6uzZB6Y7TspWdbbu/dkzPjw9OSsrM8/3RWzynJzyDugTkwGnbAx0daO4Dy8feTyUB9YXwUq0zsreBMkLuZg9v+065JZdVqPVJ0ZAgObh03VhwqSpp1zdFj7c5OFQAhCOgU4VpRWei4NyK7unFbegGQjq7PGTnCK0NbWfa+moZhzavAzdNEujIwoLXyvnJSR7pqZmeIdHxlv0S8hAV9HuGWFlG7b5wJ5bC+xNv3Ne+CutD03diX38zqW1rfPJvuPXoL2bC2IsDogyNFDU0Oz09HD3sXa0fr940qTub0lr6dx44/joD+8/rkhNy9xYWt8JbAkCAgwJiDQFtq6xSdm6dWs2TZ8zocBYUREdi6XzcVVVFV4s7qOlPH9qnJqetbC0qnFbdnkfzFjgyrOwGuHnqCWMyMnJn/fkWeKvIoIcnamufeX4mUun7CzUf3BT+hLSn/zk+dPQiPjZj54mYFh8VBCFDlgKA7QMDF9NnzX79lqf5a9ighkDBw9W4U9u/n1J7af6X3PyK60qWzqBDTjAySiCHFOzzG6sw21ZOrnMREezWVtVgyPi9BLr6yoV05KTGDgCaXcPV2wiIcsWeK1cGyRA+h9scHdnSSSp5Dungxc01Dc9vBacAF0DqGUsHegMTdA3H9k+23nagml2VgWTJpkPfk8MVhJDL1w+UFhUuS/wwcshkgIIQFM3ATWDkUmHThxe20PorVv3jXZEUVEYgcEhmv/220b/vMp2x8o2AQgRlKRQh4lz5uWbjRoVsHOJ4wNd3SHdmPiHF9aEh8d4v0/NtW/s6JOKVgoBD3JqeqCkbZxtZGp4ZM5kh1QjVZneyZMnC/Pz46npr5MtY8IeR5aUtyp19LKBiyEAlqbGn7VsQ766htreTYuWpOA7Q82bG5r3/Lrx0OxPXWyKRE4T5NT0C81GmV+aMc42zViXWTdjxgyp/WtMzE2yoLd3XFpC4rH3OeVjssvbAS+jItCwGF2sqaW9+1rQubdfoh6/ba+SoiLCzZhg45zMD6/efShWqW3rAz6GCHgyUzR+lluHuqbW5oWuM166jDNm/ZFwvX3pklJvV8vk2qLSgPdZuQpUZfWnvxw5cblm1uSUPxOWbS1JGrF962/b8/MrVta3Dkj1L8Q4GdA2Gl1m4zgtYum8qbdmjGGKVnq43M2v6pxW3iwEPIU5OGnKhBBtDdVodXXF7EM7f0VtyaWRGqXprxXSYqIWpKdne794lTa2CycHMso6nfojLR6v27Pt1qqJFv+S5e1f6dPD9wwjMIzAMALDCPzPR+BfJinc3NwQNTU1xba2OrKBPGVLXX3L5rAX74CPlwW76XNKVDV1brdXV4VOm+vMwnRXsQ4dOiRVhv/ZhaqeXzm8Vi8nNevFx7waHTZZFSenaZykxlT6pbY+h7vNe7FnSVbGgsy0dMvCqmbyIFkZrCdOLbC2HR0yZ5z5c25TU1tB/nuF/ILi6yXVHZPbWTgwthrTRibz5hmaaJfpymGw6gyG/mDPgPMlvztbW3s4dD2L0TkT5s17nPfx/QMmFTrCw8O/C3H8Us6goCBqS0sRo7OxWZdJp94MDnupV9HYTVDQNKhaunzt/dT3SeFqWnqt06zd2H8kK7ozI0bcDYlY/iQmcUdOMwmcPdfETpw268pmD6tY9PfRReyFPb8+eJtRMD85t4IswlN7lixetKevu/PDmFFayuzO9nnZHz8uycoqZwzwcVg1Q5NI5+UrbybnZuVuX+DUk/suhmZhrD03K6dg1f3Q6AndiByMmTDFf9yEyeFdrZVFY01NB+uyUxStbUzuRb96Pz08Lg3Lw9F7XJet2aehqpWEwSMNMoPvJRQ+zkhbjRF44cpj45yqNhJFUS1j2/YDvw8OtBSSgd15aJu7zO8HT7lkZuedSy+oY8ipaGF1DYye2Fhb3wy46leMLrROHjy8JDU9e0FbRxd5idfSBzgB6ebqn4Rj/8/vEsMl/E9AAO0769atI3U25MuPHGGhWFVe5F9cWje+pLINBJ9z/bFkMpiYm8bNXzjnXtCtux8ObPftYTAYPHd3d2lfR20wuTz+7N1H/HxzyhtHN3XzqBiiLNhPdKynELEH2C1VH3p6egS2Jnp0pwm2a+/dDXQtqmrQ6uEjAryCSveUectKlZRVDwbsW51aXByOba0WMmKfPpdV09a5/iEtY/Kb5FQQ4EicJet+ecXhDF7rrW/Lnzhx5uCuXaulaQooIXDp0mEZMx0NPVVFxSnPI5/vK61slevqF0nt+EQEKuAUFWHiRIcgA2210M7C5EpbE22zzuaG23HvchQrO/ggo27EtRjjWG2uq3pQTp6Ux8XwWs/t2CGNLvtyodEXd8+mTe3s6r4ecD9Ks3VAhCMpaIG8inbc65cxHg8vAwuNcti505tGI8ioYCSiEf2tbTdfvvqgWNHUC3Q1fa6t49QqIwOdg3JU2TyQF7QeWrfuD9oJSbjgCw+dOtq6710PTFRs6OFjEaYhyGqZxqXEPvYMZsAAuvk5vXMnrbG7SRaE/RqjDIyeBT94ppxbVg2DGASEqLsHyMKEmXMKtfV07w3U1UVOmmTC8Vk6AVnjMTewpLZ/elUbiMSInECEIRPHTxhfYKCv+YDTUhqVnvqGhcoq7v398JSEF69W5mUXTG1s7xeLCTL9k2fO/WBpPfrW4V0bov8ZrRy0jS1cOI1hqKWtKObz53T1dJ2PiP0AA4MCEGMxAAgWSFQZzkrvdQkgEt1idw7m2jmP7UM35ij2XV2V9KAzZ/YVl1TufBb9FlDAeIAHCYEGajoGDcuWL3veWFNzv7AkrbO/v19MIpOBIBJhR48eLTvW2sSkpiTPq7CgyPnthyJgY+RgrodHj4212UtxZ0lXYU7ur4nvi4FAUwaTkVbx0+Y43btxPzBl/5HdvQwOh+fm5iZOCw8n9fL7FFKSE2WsrEwCYuPfTY6IScSyRShJQQUJ4EBRXQu0DY0y5s+fc6C1rrJ8sAvfdu/eWuytU0dm1X+qDwiJSqO09XMoHCEWJ8aQgCqvJJ46eUKPrqbGO1UmowGEXGZbc6NDenKSRnNrO9d0lH2J08LF4Zt83C+gpMvCaXZydg52Gu0tNS5VlVVHUjKroZ+DgEhCBiKZAcoaOv3ui12vcNj90VV1ueVxYWH9b9++hfD7VxVlKCQGr691U0N96y9JKYWAhv3xMHgQk+RBRdukYsOmzXfjY55Fauvrtu5cs1D0JjKQWFmcx5wxbdKyW7evL84rb9FrZWFBhJIUwACDUWNAU0vrrpWhakB/Z2tzX19zZ1iYL/7gr9e3V1bU7YpLzKANiMQgwhJAgqGCnKImGI226hxtrLeW29NclJ+WMThxmq2KmrLszND7gTubm3tlBzgCqQAqEOmgP2YSaGmp7THSoL2Ya6nDlCFivDeu372gjcXHsxEZjJgsh8goKLAWL5h9e7C/7Wniq2e1JBIJ42A7Rm2kkVrwg4eRusWVrQiGosiTV9OrX7th/UFLM6vE2RMMpQ5lX66ioiLCiV2/UNVUdNUVmAyH6OjIU1V17YxulgCEWBIgJAVQ1TACy1GWF3U0tSJzC9+VHd+zqRslWWJjH9ATol7RCETyZCwgZ8OCHjO7B9iIvqVVgf30WWGJKa+CZ01fwJaRaPUfPuzOR+f28PBw/NmdG+RX+q60eJ+Uura0tNq1srYVhDgAgQQHCFUVVLVMStes8Lwtjx/I+pAQfryoqsmxonFAhCHSeRgshuxoPyZDX1fjQXNrRVxuQa507Njhvdoh++1b74qS8ll1rX3iHolM/9R5bm9G242/c3i7R9y/EvH0nzB3DZdxGIFhBIYRGEbgryHwL5EU6MS1b98+FQ534EXy20SVttp6GRGXT+tl84GL4FCPbwEWLzOorq5duc7H5zkbwV4+vMkLTSn90ysp8p6ciM/ddvyMv1dRVbtuD5fAkyBIN5UslIy3G0UYZWaY193W2hf3+p2rkKoKsorKg7o6alVjRhmWGmgq9d7wvzCjsqpRrbtPRBRIyIAjU0WyWrKdU6c4nLPRVdGuyC9YlPL6HaWpvV+GLUKwWKocX0FdfVBbV7daJBA4p7+Javtj4dD3fBR81Ts7N+fXwNv3VBEgybM5PIQLWIwERxLiceRBDJbMcXaec8PdyzPMffaE78K5JUVhhMD40nmtXX1hp65GgdN8z9iJ02de2bjUUUpSoFdO8quJ5/2vbkrPzl1YU9ckRhCkj0Kn8eQV5BEtTY3KBdMmPvuQmLg3PbdIrkOAcGQ1DfoNjIwafbxcf81PiNxenJ89uayojNo1wCMOIjhAyDSWidnIFlsbm5czRulfT3uf+DAzI8ekoqGF3M1FF9dEMY6u1ec0dXqRtbVlIKY+q+9TbfWVrIIc+Yb2PtwgT4JBiBS+vLJa58yZzqU0muy+gLMHMmPDryo11bVO+vAxNyAlPVehqbOHAzgCC7A4AV8oAhUVVYrZCIvMiVOmP9BTJD6rqvr7xNRfa57Ddw0j8HMEeuvqGAdP7Z2TnZNzuqiwBhGLxHJCkZjIR+kHLBGEaIAFFgMIHuEiONwgnkhoP3Zvpup4AAAgAElEQVT4yNExo8a8GTfOsh39VbR/o+KPke8L1LoHMIurPtWteJf83qCrq0NIwiN9igw5ngyVJuENspHenl7qAJtNUdHSQ4xGWhXYjh9/oYsPSRKKZtvlTbN56a8jxnZ2dJ3etnWnTj+Lp8QRiogcoQgQEkkiwWC4fJGENWaMY8WC+e5Pd2xedRFdgHN6arQXLlzoW15ataK/h08UicV0oUiE5aMCcoAHMQYHgCcAHo8MIhg+GyPiCvFCMV6GiMizuAIsW4SAGC8jwVHkhGI+r8953twyCyuLq4d3+Ib8cYEfHx9ELcsttszMr4xMSslUQnPe1XSN4yIjn3nq/ReBgOKxf//abdUV9dtinr3BU/B4eTaPj+WjSv44sgSLIwlFIuibv8it0szK6sqR31Y//GPNvH9+h1ZaUWidkV4W+uZjgdIAXh4UdMzjH0eEeI6Sk0oKYI7u3b61pqZq68vYGASPpShy2VyELRACF4OVRicAQgQCjiiQYImDGppaHUvc5hVMnWS5L9D/kH8XB+OEoaq26hqOzM9MSZvYWFuDsFm9g0Q8cOg0nESC4UB/n5DEZospNLo8ycjMstd+/LiTMooKsWSRQvW2be6cv9qfpGkD0ENbvGjp1fKy8ik1NQ0kCQYnx+IKAYsngAQkIBIJAIPFSigUBpcvlAyOGetQ4u7p8WTzas/LaNtqq8mdstV368YPHz7OZ7F5wBKjtiI4qSYIgiOK8BgMhy/iDkqEfDEGj0gwCBYj5rIBKwEMlYDgCRgsRSQWkzl8EWBIMqBvYioWCDjclsY6sZDLkRHw0OcTAIMQuViyzCBZUaH92LGjxyxt7V876Ct3fIgKn9bT3XVrx2/7CFwBjzEoFJL6uXwQYXEgEmFAgkUAi0MAi8XwKRSZPqeZ84U0Gn3V3WunEoLP7SDzcCQtEl3ZIyr2tVdeUYl+XUMzCIQiIOIJYowYw8Ph8UIEiyAIFkuws7HBmY8YccXA2DQEh5PN9/Z2YQ8OtisudVt4qbqibmJzYytZBCDL4gtBLMGBBPCAwRABixDFOCKBRaYSuQZGuoEhj+/eSnz5HPvxfWLYx+Q05c7WThmQgAyHh85dAFwJFkR4GmDxdCEeixuUEHHsRfNdAravXtjx6nmIfXDgndksDlAGODwKWyjC8QFtv0QAERFwBAqqvDGoocZkTZ3s2Eyj4eb4+fm1ZkbfN3v8LHpZXNLbXVVNPSBAq15CQA11AYcjiCVCbreZqb5AAnxJa2sjwuGwSEKukCYSSbBiiQSkig0IFrAENM1M3KelosxxtLWpdXWZm7pnz2GfkaNGN6rp6GAbW5rUMjM/yvR2trHwGBGHTCEJMTg8sNhcRCSRKAgBj+jojRgwN7dJMrewOKpuyKjwdnFBo0u+O+ApK0y3Obx/75rczJx5HR0sIk8iluVLxFh0vJCg+jpiHCAIFRAiZYAsQ+IoKDKSX0cH/VZXV9fEZ33a8eBh2Pz4uHcGQiFWls/mIEKxBIBMFoiJZDYOS+zx2bAjR0GRceL3zSuzJZJW6uMbwRbnz5640dXFUWFxRDIcEZA5QjFgcCJAvwpAAgRPEVDIlEFlCp6vpCQni6MziGQF5UZ9fd20nOQ3c5rqPuFYnMFBhETkkmkUCQYw0NvZSxRxRFSmrDLJ1Myid6Tt2EOyDOV4virUHlq1SpqKOnwNIzCMwDACwwj8/4vAv0RSoHAdOnSI1DPQMz4l6TWpvrIKRGwe8EQAbARBdesBIdJAW8eIvc7Hp1mOwqlat27dD/m638KOnirSoUPn+s1Hlr1cvIUEL6fBx2CEAm5vJY0I9YY6GvWc/k5eZFS8BtDVgUSXF+toq3LGWhkOGulpCK76nVIpL2lEegdEIAQKAJEAirqKMH3yhAorA1VKWX6uelJsPKathw18ERGERBow1FUkBobGXBKP9v7t28CfTopBQbd08/PTDW5eu00SsQHQPZAQQUCELnyECBApDHB2nluzYNmyBq/Z9j8QMU9v+Kl2coSTU/PbJ5paWueYWox6O2+KyVetje7qatmDZ08YNze3WhMJBAueUERGCJSOAS67hsNml65b6lqbkfTOqo8vtGHjqMpiisKAvCIz32Hi6NiCqFD9nIx0xeKCYhjgfcaeSAFzc0uBg+3Y1okOmjWZr5PskhJTSVVNbdKTPEDLTVGDmTPmDNhYW9Yh9emCmqp6qzcf30NXPxt4IgQQIhHoiipi59nzWIoysoV+foe60WiXl+H3GDEvYq1a2nu1MUQZXYREVRUBDvgicWtza2u5kqJq+dzFHp82uM/5ah37/2/XGn7z/04E0NPEa9dOqOZn5FjkF1QCHx180L4JiHSjK0L/iQ5F0jaPAJUqwz/++6HSOXOmtBl+tt79Ur6srCx8bm6uRnZ2tva7d+/kdLXUtJUVFLRlZGiKODyJKBKIeV3d/e2VNTWVEgTfoW9s3rF45YoKXnd955eojPTXEQodbR0WW7fvoLR29GOlZAmCAEIhApvNk/a7cfbjWXNcXJv2bl8rdQ1obc2nrly6Sr+8qEy7s40tHVvQSwQICAEn/RP9DdRFEwG0p/EA4YmAiIB0rOWh/xdBxzqK1PbTxXUhy8rCrPrw7i31f8Qe3TQHnztHSS7Pd3j1KpnEBgqo6Ru33z37LMfGBoQSCcCBA6uNKioajZ6HvZJCJy0PQpRiKi0LEGHBEs9BM8tR1cd/W1P34zMOYe/eJVMLkj7av0hOJw0gDFAwHNkeFP84xwYAdSiFY7u2GFXXVhvFxMQA73MsBvocVKVUeuKNQ6TjKoqXtraBcLmHa++UKTaFty/vH8HiY5gEOU3uSHO73tcv45iCwQE5ZWWGtoKirC6ZgpPDAh/b38/p7egYrOvp59fSGYrtixYtLNPXV2ubPHnyP7XpGUqTANziRXNGlxSXKlVVfpJijuKAoHiDCERCtNQ4QHAEKTZjxzsOLPZc0rhhjXuVtH6r8pV+XbtRJ+ldijL6juzPdQZoneFwADwhAIJ+IgIEfW90XkFBEYkAPfv/0nylTYlCAy1dQ2Dz+qGtuQF4bLT2pRUkbRno57JqyvyTJ06WGjFHtk+apMN7GxuuPNDWZbNz+15MZ3+PtPyoHyia/jDUP77WMlAoNJjl7A40BjUz8OpZ6fiN9gsJp1Xz8q1H2lVV1fI4AlFFU0PdDIMhMEUiMQkwWA6fL2hsbe4oVZKX77AfY18xbvKsRkdHkwEUv9raWuImX69RNWWfmJ8+NQ/NnZ/bN4rX0BsSpX/QGDQwNNWrC3r6uCY9+h4mLeWj/fvEVFJbUxsIP3cM0ed2L0LtLxGatBMgDBosme9ctWmFKy8xLkL+3u0bqp29bEC73FCbGmpLIPwbolpaauA0dTxXQ4OZcujQIW5zVhbF79YF9dg3r0zKGnqG2j16vwj9ztCoYjnCUCKRCDHNbQ3Q09PzuXN80wNQ5130RXA40FVTg7G2Vqz5LgvbDu07om3nMI6tra+HqW2sJWWlp5INdNS1GQyaLpFIURRj8XiUqWJx+a21jY3lJIp820gT++YDu/eWamj83IWmrq6AsWfzZr2ctDy1praez3WKlmXoHUUoUOjfiRSg0SigrCrf+fTBtQILCwv2q5hA46CHoeqxLxIo7IGhXi2tFyIRRAgBKES6eI3vth5VdZXSPb5Le1DXl6CgNFn/o+esW9r6iAMDIkCJHxRbBBF9HrPQ5xKASCSCGvo8ZTmgKKoAXVWTbWlp3PX2+XNV7kC3rKKKqoa86v9h7zzjmkrevj8pJEBCCYTeO0qToiAqioqNJioo9oKiYq8oCtgrFuwdO4IKIhZsVCkC0nsJJQQIoSSQSpLzfMKuru66u7p/9951n8lb5sxc850zhzO/cxVVHTROSlEsFqO43H4Ws6O3mdPFa1ZX0eicNH16mZaWdceULyQt/jv/l8C+IQFIABKABP6dBP6ySPF3TYdOLyUWFtI02js5Kpx+IDI1VW8BXC7jW18y/y77vrXfgZwQ+fkyza0CS3kllU41BYV2y59zQXzoS5KMK/3ZM6Uebpd+B4OBVyZpMhVUVFrHjBnTNZB1vbYWl1JZZNDaKybxsQSulY0t1d5U47P452+1639pL3lJqq5uUm9p71Hi8gBQ1lTvJioRqZMdHXuhi+b/QhZe+08TkJTGGzN0sEppabVaZx9Tns8X4fAYBYGskmIPGS9PGzZuGPOvVIf4p+f1XxwfQRCZlOfP1ZjsHrU+HpMoJRKjUFJotpK8Sru6vhnd0tLyixUF/oss/u45SQQLPp9PYrMZup2dHAU2TyiFxmAEygokxpAhw5t1dRUk++J3Qzr/bvt+lP6RmBhMs7WxWmlVlVoPs1deIEBjMXiCgKSq3k1QVaSOGTLki+WPf5T5/Z6dCIUindJQQe5kMVWYTBaBLRKhlBXJHFUVzQ5zvREdOj9XI/vR5wnthwQgAUgAEvh+BP51IsX3mxrsCRKABCABSAASgAQgAUgAEoAEIAFIABKABH4kAlCk+JFWC9oKCUACkAAkAAlAApAAJAAJQAKQACQACfyHCUCR4j+8uHBqkAAkAAlAApAAJAAJQAKQACQACUACkMCPRACKFD/SakFbIQFIABKABCABSAASgAQgAUgAEoAEIIH/MAEoUvyHFxdODRKABCABSAASgAQgAUgAEoAEIAFIABL4kQhAkeJHWi1oKyQACUACkAAkAAlAApAAJAAJQAKQACTwHyYARYr/8OLCqUECkAAkAAlAApAAJAAJQAKQACQACUACPxIBKFL8SKsFbYUEIAFIABKABCABSAASgAQgAUgAEoAE/sMEoEjxH15cODVIABKABCABSAASgAQgAUgAEoAEIAFI4EciAEWKf/FqIQiCysqKlWYwePYvXr01odJ6FPA4JY6dzTCKhoZm5rx5EzgoFAr5O6eA5OVJnXr61LKzp8eqvbNXNNLLJ3WImS7d0tJS8HeMW/P0Kb6NT7dsqqsnN1IZcs1MPoGFSOGGjJ1QR1JVLwyY5Nz1d4wL+4QEIAFIABKABCABSAASgAQgAUgAEvjnCfxlkUJygO7o6CC01hTIMnv7MBwAgCwgAB6aiOJj0CgAuEAsEiHyUv1iVTxJgFNRYRsbG/ejUCjxPz/tf78FeXl5Uq8e39BoaWkboW6gN4lGZ9rX19NVejr5vWoaevmOoxyPymvqVwT5ufZ9Opvm5mYZGq1Klt/NxIlE0j8JGLKygM/HoIAsAIDDAXi8CJEDskJpFRWehYUFD4VCCX+PSObT67aPE9Nm1TW0TOxhC/utR7pcV1RSfrRjY1Dz96YouadS4uMVeL0t86vKyuyr6pp0Gzv6lNgYWfywKdPSCYpyJ8MDZpV+73Fhf5DAj0BA8kwQEUTy6S9z1DAyMohITOjYFDib8SPYDm2EBCABSAASgAQgAUgAEoAEvpbAXxYpSktLcYiAbV1bWWbSQacT2VweAjCyQICWx0oRiWgpLABYNFuEEfL5KK6wu7qqojG/MK8bJYPjjfSexLVQt2D7+fmJvtbQb2k3cNhNScHIycmh7O3tJWMgf7fHwbfY9zVtXz9+rPXqZeJMSkPdESEO3a2mpS8sLqoj5L0rI2BwBNba4A0HDUzM7wZMH9f4aX+VuRlm1XV15nRGh0ovp18oFgG0GItH4XAEFBaHQ2GlEAQl7hMLuJy+dgazvbKyua2srIq5YMFyNpdryA0Pd/1MsEh7fHn/lSt3/R8lJuuLcXLCKb5zmhUUFJeeP7nvzV9lioSHo1NGj0aPGTNGYrr4g3CFIAg6KfaKYlcLdWFOVvqkguJKm+omuioTyPZPWbS6Qk5JaVXUng3pX8MPtoEE/isEYmJiZBITE2WJSkqqJiYmFoxu1jgSmdxLIBCfrpjnn/JfmSecByQACUACkAAkAAlAApAAJCAh8JdFipcxMQpiafTm6Ns3vfLzCrSbm9sQIcAAAVYOpapnDFTUSGKilBDp7+tC99BoYlZPl0haXlqsZ2JEHTtpaqLVkGGXvdzc6H/0Ff+vLpHEmwAr7FPrRSnIyOHlGOrqRCYKhfpbwhP+qo1/dB2CIJh9waEb6ygN21LepotmL5y1dpCVZXXW2/y5LS1tgY1NLax5ixbNt3Ueku1qa9vzoS+JOHP/xsVlWRmp/u/e5VmVVTQAEQYH+oEUkCerATUtTSFJAc8V8xj4VmoTpoPRgyAoGZGWtilr9pzAK3pGxvfn+bo0fCo+lGTG++zac3x5anr+BBGWyFmyZkOcMln5SPCaJUV/de6dNTXyaKFQqQsAHEnNvJ1EAuwP90F4eDhaR4ZDECIo0uuk55uaWjpWV9JY/eMWb6oiyikGXd+3Lu2vjguvgwR+RAJP4+95Pnz0fG5ufolLexcTbWPrwLWxt31mZGh8O3D+tIwfcU7QZkgAEoAEIAFIABKABCABSOD3CPxlkeLChQtSehrKpjH3bmlJiYSL6R2dM5+8eQf68SrAcfS4BC0djde02oJ6IbsbxWprQzk62tn1cVhTWjs6LJvbe2kiLJHi4jrhnrv39NfzvUZTvtcSSXIorLmwz7m1rTM0I68FM9x1Sra1k2P8rjVzs7/XGH93P/S6ApO1Gw5srq2nLmVxBG3u3pMnbdkSVHvk5EmdVmqHYV1dvdB3wcz39qbLelxdPw/VuH31rGHBu0xdBr3dDUFQ2x8mZQJ2Pw7oGJokOzg7PaQ1ldaKuJ0YPBDLyeKkZrJYnKmVtW1CaZJh/aixEx8MH+Vyf/3iSe8/zLG2KEn1zOnb1rWNdFMBSkY8ws0tV4ukVb1kiXfvX+EgEWBWTJ88j9beOa+0niqcvXJLjryK6s0ty+fUfNofkpyMXXFsS2hTa9fO7Ir2/vEBW2oJ8uQV1/asTP0r48JrIIEfiYAktKMkN10rKzd3d0l59WAslqCnoKhM4/SLTuFliC0WQ4a0mGvrUQMC/GCOlh9pYaGtkAAkAAlAApAAJAAJQAJ/SuAvixQfekaQcHT8Jez2vKKKnccvROO40lrA22/eidlLAq77jTAolLSTfOFPe/nA+HFCgmNpeaVXZw/Ht6a5Ayiq62aZDLJ9MHHq9CebZk+s/FNrv6IBgpTiVgds96bSGDFJaQ1gjMeMF/bDR57Zu84v4Ssu/1c0yU66v+zIyZuLs/KrHNW1DVtNTUyd79493vS1+TwkaxJ3GevZweiJDzl8DXTx8MBgkHXUgdNnjvk5G5VIJinxNom/dsQn513h8mcvM0Z1I2RgNXxcpY6hccTjq7uvfjoWgiAytbW1RDqHg2qpsu7080P95TAdBEGwC6a4hLa20neW1VJ5c9aHvlFQ1QjbsXp+3mciBYKgNvs6hjW0dIelFrcJxwdspsgpKQdeDAtK/lcsEjQCEvibCCClpbgj1yMtKU0tAUWU1nmIFKGXKEfK1lLXTNiwa9sjK11diWcYzO3zN/GH3UICkAAkAAlAApAAJAAJ/LME/meRQmJ+6r3Irdn5xSF7j0fJ9UnrAE+/eSfnLl4W5TdCe0Ck+ChoJCdj972Kd25rb98b/yx5GKNPhFfTG/Te1mnszV1B4ZesrcH/XK1CIlKsDNju3dbaHfM8tRmM9vJ9ZT9izOl9q9wf/bOov370Z3cuRUVFP5n28m2JnKmFHU2eRHRKir9K/ZYcEFnxkZ50BishcNsp0M7GA10zq6v7Tp6NmOuiV/7Bkp6Sp0YHI07Njnv8encdiwDIJnZAQUVjT2XKzd1/RxjOz4IVZtGUkWFt7YydZTVU3qx1O9OU1NV2bAtalPsrkQId7OcQ1tjSE5peRBe6BmxqIpJUl54LW578LRy+njps+V8g8PD6dWUGs90yMvoF0cLStnL6wjU0P2cd7h/NLTPzudLJS4/1OxgsRedxY1qwPYZ1v87N8rVsJILsm8Q3munZb7Te5WUrVVdXSIn4AiArrwg09Y05ZoNs6Mu3baRYqKhIQpx+U5lHkpcl6ki4dWlJ6fyK6tr1NR18kdVQp1gbO4fLoVuCJPf+dxEnJM/J6Ks55MLqIsPc3Eq5hgYKRshjoUjy8oiugb5gqJt3i5aRTtNiL6++39tvEltrCwqUox5EG1QWVpGq6hqkuro7ULKyWKCrqyO0tLGnu7u7N0+YMKHjj/asRLiMu3leqa6mzig9M0+hvqkJy+LzUHJy8kBTR0dkP9Sp3VhPj7JkyZKeP5s/giC4DcGhJoz2TsPOrg4eAa+dERt7/A/X/2vXFraDBCABSAASgAQgAUgAEvi/IfBdRIrMmMjNGbnFIWERUQo8oh7wnDnvtO/iZdfmOmkU/PrllEKhSL+Mv2Mel/AoMb+kTrO7n4BS1DbLOHEscp0UU1Ti5/dLactwBEHrJCQQXj15gm+trsaKRL0D9qqrWwstLJzYgweT+B+Sb0oOB4kXd8kATaJsfHSye2MzPSojjwFc3KelDXEYelEJaUjkynIRTQMHIYnL/XidJC9HXl4e9lZiIqG+qgrfTe1C9/X1oXR0lEW2trbsMWPG8FxdP08m+TVLgyAxmLPhZTJFrX3S1dQKrKi9HSUnJ4coaJgK7exGcjdtmveZIJOcnIzltpTI0mq7sBgFqTuPktInpryrAKaWdm1GBvrjRzma0IRCeZGcnJZg0SJX3p/Z8C4+0rOji5WweHMkoPdhgZ65zdUT165GTLXT+ChSIG1vVbduCvFLzcw/VdCCBSSjIUBRVXPfg9O3dpeXx4pAdz2xtqEZW0GlYTo7+WgOIIDRk7w5KCstTrirq/CDzelZeVJ9nA50Y6cAjcfrin1953MHD1YRvLh/n5hRXIzv4vEQ+2HDhKYaGv3S0v3YdwnxWxubWjfnljXw/ddty1Ekq+zj46Tz5XuxYi07smDehAkcAGLRwX4HQhupPaGZxQzR6MXrW+TJqgGjB6lmFRQUyOSlpUlxAAcoKGiIta2suP6TDrJ/HfryZ4zg339sApI9X1ZWJvXy5UtZJpWKraW8kzI3tXPGyhD3XE9MN7Ya4rB9xaoN0a422tRPZ/r06VN8VVWVDL22AFNLqZAaPd7bMSmzalEPW2Qx1m3SHZ6Ae+xQcCDzW+hIbImNjZVKe/6cbGltP7WaUj2tqrpiCKW+GvTzeCI5RSVpsoZ2p4aOXqqBmdk1nLRKmYChy/y1GNJYnE66deV2SEVlzcZXGbmisVP9W8mqGkt9joW9cv2DKjzfYmtycrJ0Q0OVTktz67gORldAZVWNBqWuASMWsDFKCgScioZmv4nN8DghgrorYgsLzp49IBEHPhNUnkZG4mkCljpageRcXFK1qIHSZN3Y0Izr6mT0yxGxOHUtDaBrYJJhNtghuo7a8kZTEdcRHh7+mypClORk6df5+Wr0broLm923rLyiZlBdUxPgCHhiooIcXl1TU8rIwOQVDou7IiMjk+3m5tb56fNYEhZTX5+Dry0ox3dRaRgZTVMVakffmj4Odxmrr49GUiE73b165psE3m9hCdtCApAAJAAJQAKQACQACXx/At9HpIiOWJf+rnjbruO3VblEHeA+a/7pmYsDvyhSSF7mE64e1mDz+Q9PXbptVVhBl1VUH9zpMXtOCgqHWX4xPHCgpN5ApYekLMUeVtvCpy9euTQ1lBvx+jrl0Whpsa6BbbXVEIcr4yZ5pzpZqbVL+gSgAf80Js6rq6vbJjOn2CY5o9i9rgUBFg4jOi0GG+YaacsWYYCQZ2BgVS2FQaX4+3vTJONIXnJVVRXNTly4vqS+tmlEW2u7ioDTh9HXJrfa29vech7q+GzMxIl13/r1Humo1Dxz86lHSXWDd1V9rRG/p0WaQJDjaetblJlajXg6bd68GDMyGPhKORAOk3jHmMdmTW+qa9AuKq/2yHhfplfTwgB6xqZsT7cJd5RJKhwCSblNSVU9d9ZU1z+trPH6zkHPrq6+hKCdZ0EHX/YnkeLy5c9Firp0050HIubeuv94J5UtC8xHuAFlLb3dKbeO7c15naBEqasNqqqpNmtq71RrY/JJLB4W4+btf1dJRe3Oar/RlOePbhpzOaw5+TlvB9E7elRpXUISFq/GWLh4WZylCTknNvr2mqLKquH0XjbfzsG2Rk9LvUrI6sTmv345sqK03InK4CHm46bwDAbb56gqa7Yp4PHdBtrK74XyyN15Eybwtvo6hDVSu3a+LWWIxwdsYOiaGq0yIMkRqssK57xLf2nO4wnQymqa3XomZg9mzF10a7Tt4M/yWnz/7QJ7/DcRoNPpRCqVYp6amuHfRWsyqCjI0q+pqNJpZSEKPVgF7Ci3yZv3RJyIdtaRbflg90By2ehbo7u76JNryssMGmtLrMurG0ktXSI5oqpx2+L1W27zMKKjhwL9vkmkaG7OlHmfVGT+6OnrqNS8Ah28MlnGzMqyzHG47VFcv6AVK+BMSH3zcvL7wiJTjhhLnxcUcktZQ+vGtgC/2k+ZlqbELIs4dmXxy7T3jmhZEmPO4iVLze3s0xdMG9/5vdgXvn064cipqIVFFU2TSCrawrFjRx8jSmHy5GQ58k01JZPz8/MX5xY3cTV0jThaWnqRkScunTQ3V/mYg0aSV+bG2f0ube0dx89ei9VE4xXkBg+yeTd2zJg4tJhTqKwoHvL6zcuAwqJ6wx42ju04chzFRN/E18YmiPrrULG698/H7zl0YWFGdtFkjgDgvL09qtQ1VK6pqZEoXfSW4dTmhs3PHyeJpWSJbANj82thJ6+fHT5Io+EDi8KM5xaUxkbX0tJip3Zaq2FqRp5GM51NximoEXVMTWnSGOmhb19GDzzr4Q8SgAQgAUgAEoAEIAFI4Mcg8F1EirfRR1dmZBduOXAqWo+F1wJe8wJOzVu6PGqaPfk3nhQSLEVJNwgAg56xdvOOjaV1TKt+vI5Q39Km3miw7oQHp/c2g9ZW6V1Hwpyraxo21THRBsZmZoVqZNkKKX6nvFgo9nj6PFuJK8Q0a+rq3zx25vKdoRZn6ZJpIkYAACAASURBVAAEEY7u2h7KoNNdq2oa1fKLm7RpnXigaTRIaGCoSdNUlW5BAzHb2NS6SBovc3n7psDKjIQbus0dHZ4Hz971UtMxHkRWUStRJSlli9jdSp1t9bOrq6u7lNW1skdP8X68bd3quK8RKmh5j2XZfWL3rWH7PFtY/XbyGnpC6yFDUgQ91GYleUXrshrq4NLaZml2v7h8xeqgSBfXicUjzMicu6cOjOSwWQcri0tVqhqaNUoaabJUFg8oqqj3jxhiVyeDw/OV1DSbNAyMnu1YF3Dhz9yes+4d8+zs7ktYGRIJWlgA6JlaRh2+dunojGEmZR9EoHtnDy3NySvcGBV930SkqANsnFwuD7EfeSUyJCA3Pz+F1F5Xszz59esZeYXlhtWNHTiAV+ifvXxzHElF5WjIUu/i1KQYg14Ww//Ni8SA7OxK5cZ2AV5exaBz0uQp+ZTiZGkCUcqyvrVDpYbaLlYgyDKHO9s34kR8dFNpsSaluk69i48BZEsHRMPYslOBQOIqy8r2mBvq5ONQoo3r1y9hbp3pHNZIZezMKmwVOc9e1s7g9jcinC6iHIqrjuL3oCrKypXYAiBEy6lRlbSNE2/cub+/IhUw/pecGT/GtoVWSgh0dXUpVFWV2SYlvVra39ely6LVG9ZVVWumva8HbKIGGOk2af3xC5fuOaigWj8RKdD37kRN7WYw/Cm1lWr8Hppycma+bn0Ln0hQNatdFrzjGlqIPb1rzRTW11JGkGTsmR33nVtbO/Y9ev1+qEBKDk9UUY21sLc67+/nVeJgbs7NSklQp5SWeRcWFs1+9ibTGqdp1Ww7YswRv/lzH891taH+JLTW4g6u3njxVVbV1CqaSN5uuFubta3VmCWB85m1FcUa3T29ZAxAhEZ6BtUEApphYmLC/1obP+x50FagHBC0en9eVadXF4/A8po25/ogE/0YB2urNhSqUaqyINO0tLhs6oP7z1bwEGk5bRPrbHuXSVfOHdx0+cNYr2POjc3Ozlvy5OWb6eU0Ls7M0vbe0GEj7o+wG/rO1lavh9Veqfgm+eXw1y/zFza0dE8SYAlsFw/P+0RF0vGzYWtLBoTZ5GQsU1ust3pdyI6CmvYpLDFR1tZhZKm+pvI+y0HmhePHW/SlpKSpVBcXjuxorD+aXVCrxJYiN6oY28bce3ItVB8AvqSf3LQXIxoba6cWF+TZ8/uYCkWl9caldXR5NkoBmDoMo2HR6KFvE65CkeJbbhTYFhKABCABSAASgAQggX+YwHcRKbKjDy9LzSrafPD0PWOmjDbwmrPo1KylK6Nm/o5IIXmpB3Sc3lQv/0tlDX2utF4ikFXRbfOa5TNpW8CGypwXu0YXFZaveJOaP7W5nwhshw4NWbN03mMcpwFbWVbp9vxx0rayujZFBS2TlBGe/hfP7AqMlnhS7N4cMpHJ7DanNLQMaWzunFVa2w/M7Ia3aOioJ+NRfe/QQCwwMbNpw8lKZwdPsxRejroz7n1Jxeb3tH5rZQ3dhEGWNjH+PjMK2O3VCpnpzxclJCR68TEEvIaxdeLmfcdDudXabX90AKYUxClW1zDs7kYnbcgrqRguwmIbjCws4vxmzXxuY6LWVl9cYZyeneNXWlHlU1hVK69mOiTRwNA88kz44fcpsbu0ert7vEqLi2UQnNS8vJoms5KWLqCirc8apK56CgMw3SqaOt1aRqZV+7etyvwzwST/VoQHg8WKX74jEkPrRYCpje2j1Tu2XCcrSNcg9BaFoncFdtSW1ukdXd1Oje2dLXy8TJL1EIc7azcsLRphZtZHzcqSrqZX2ia/fjMiIyPXp76hdTirH8tZsH7PE1V1zf0hQT6FeS9jFOisTst3b1+7xz9On0lp4Rtiido8e/thVEVsZ4qJiYZ1xvty0/S8YkUpPJ7t6zMpRkYkaKaWFo1obWkb19TFFVlO8qGjZRSeoPrRFDKRyLM0M2hF+KhHYWHL+Jv8RoY2UjtDM/IpYjU7lz51I9MypJ9bKmQ0NGop4ftZ3QzrwtJa155+WU1FrUHFy7aGHulXkH0Y7unA+Yf3FRz+/4CAJHSsqalJ4+XL5/Zifp+8Br5/XF113cTrD5KVmQq6YOQ4t3VHz5y/N0wV1faJSIG6eeWKBZPFsKZR6wgacjiVm/fi59e0CsxwZLOawC07LhOxxHNbl4z86uo1DTkJBrdvxs5OT8/f+7aKDiwdXSoMTQcfD7i459qnIRo1afGD796Jn/fsZVpwURsPWA4dnm5gan4q+sLe+wCkYPjNYr1Fc5ddKqhjunJx2r2TfeZUtzaXvKmvKcaKxQgZh5dREItEIlYfj2piZt6uq6+fti5wQY6l5S8hcn+EvTkzRgaNEo5funZHWGFtr72YYFi+ZXfEKTyn/1ZQkGuf5NqOygy5V+np9pfPXr5XQaGryqgPYupYOMatvB8Z4IdCiRCkWebA2m1BpZU1G15lFmoomzkDc6shKxavWn7f08FswAtO8utpLCYdPXo8pLSyfmPS2yKxvu3ITrNBlmuDt25+4mSizEo8e4DE5jBDzkfd8y1t7dPFqBiWr1i+NlKaT7izdetPlYMGQmiuHSDzuxkHIi/FTKF0YTSIOtbv567YsIctj0867ufMzUp+pt/UXDe4pCBXDSPgSFHbmEF55TTrxh4UMHEYThOihEMLoEjxf7Ab4RCQACQACUACkAAkAAl8PwLfRaTIv3dk6Zu3hZv3n75nwiRqA/eZ80/5zVscNXeU3hc9KSTVJ0C3h9xS/9nRRdXdk0qaRABF1OwIDF47a4bP1Nz6FyfWl5TUhF+5Fo8C2hZAQ0fHP/HGo3h9fcC/GL5Wp7erI+vu4zRNDlGnW9fO9X7SjQPLfjmE5MmumbfVp5bScis5vwuM9ZyVM2SY84n9m2dFf3pQSTgbNiYt7e2yZ2/e+qoNnUxXVtNcFr7x9AtLS5QAQfKk2O04c0/v2aerWlguQmm1og2hew/yuIKE8EDPLx6AB8JYbhy1amxuW38o8pEvmkgmaOnrnz527shBZzOdj+7mqXEXJrx6nbb8VlyiTydGE9g4jNo/bqLnzfBAz4HqJpIwl+tHtj2KT3nn8bq0CehaOdC0VJWckr4xrrr4xuEp9B7mw8DQUzgaG6D0raxLnN1GZysQcW2ynF71lvrmibUNrbp9QkyXwwiXzJHjRoWY2JnVOOt8nmQQoRQozlsSEFLf1LapqqWXM3f9vgRlda2DoWumFf1sLwZ0FWuMc58WVU3hjWOLyXxbB6eaOTPGLLIwlnc8eyN2Skp24SAMTqZj5SL/kMljx5ZGbApc00ht21ZKaRf4bNxZqkRWXbd/9cKMT4UXCYc1M1zCqC2M0LT8OoRkbidwHOO632eG390Zo21rJBUQ2kWtdgtWbIoorWc6I/KGjGkBK18jQnTQme3Tvptr/PfbarCnv5OAZP+9f3RqWVp6/qZ9J+8YdykZgxHjxq/fFxl5z+UTT4pPbZCUKwYGWFOXMVPPVLX1jwYk4+rlW8MuEwDu/LeIFK+vHPB5k5qz6sqtx2M78Rpg8nT/i+5Tp10NnDE857PxSktx+yKPe7e3d8bcevEWkPRMgIqW9oEzN0/s1aTlA56wa1rAkq2biyksa7SScdfwcVOqcaIO5eL8zI7WVhobh5eRJxIIhp3dTGUDIxO2moZmPElV+/K9yycke+dPE2rSk2OIHCnuwoCVIUHva3rN8WTLuqCtu270i4kndq1xGvAcQRBE6sKB7SYpb168zi6sVWdLawN5Xasn997e9bEHQNhSlmQdumXPhvyiyvmN3f1C15mBLQQl8lLjo1teh39iw0COoOv7V2bmFW85deWBLltKF0xw9zo2Y9as6wFejmX3jmzRp9RR0h88f6vRwJcBMrrmL+Lin8yx1wBdn1UWqnmK52Glnbz8lh4saeA5ieXNOl2nzUxBi8HyuxE/hQb+ZDdAAZCHDQ48HJfxvsG9tIUPjOyG0xAMdmhBwmnoSfF3bj7YNyQACUACkAAkAAlAAt+ZwPcRKWIjAlMy3m/ZdyrasEdWE3jOWnBqxvyAPxApJK7NKfjNfmse5JYypuRUcYBQRp2xdm9woLWzU6pc5dMFJUUVmy5evCuFNbAVqWvqBt46ffu5sTEQPDq2UZvL42efv/lEs7FfEcgb2SYWJV31+nDARWh5sis3bJ5a39ByO7WUA8Z5z84aMtT55L51U+99IlJI7QrwCaVQWnakZJVzZm4MfaSkrXloa+Dc4p9zRKABALLzprnHFFbSJnfxZbvc5y9KRwFxwIecGb9eB0m2/N0b93vTWjtjbj+tAqZ2LgI1Hd29T6/v2ffZS3dntvz6jTunlZbXXcuo4AOHcR7VhuZWR24cXDXgTi05nN84uOlRXEqBx6uyVqA1xJEG0OihVd/4NbD4dsSUrh7mg8CQSDylR4iS19VhapvqdRCkMX0yXBae3tRCkJKWl1PTNuQYmJi/lZWVu6JAVCyTl9djrFkz5aMbuYTnsoVBOxqo7dsKKR2ceZsOxiuqaB3+RKRAg75M8syZa24VV/W6cVHabSs2bn3K4yKbw9abcaLuvBvL7xcOB1hcq64S4dbkyYMECyf672ii0UOKKHTB1HU7y0gqyuuOrl2S/muRYt2MMWGNtI7QrOIm0cT5S+kKykoLI/fsePkhj4fEe2bFzJUPcsvpU2h8BcFIn5k1ABGOjz0S9PHL+XfeL7C7fykByaG49MmZ5clpeVt2RdzW71Y2BSPGT9pw4ODReyN1UV88pErESNCNmI0f73umopHnIpQzrlm6Y/flfhTu3OGv9KSQ7NdTm+aG1dY1h95LyAJ9yubAYdSooONnzsTaaaA6PhMpEAQVd/yQV2dPT/yOE1dAL4IHWobG5yOjrh1SojzpFaL7z4eFnR6TU95GFhA0+zWMB7ctmDHmrq2V6UPnoUMbU1Nfm1dVVa+8fSNqSjONTlDS0Ad6phZJIYfDZmcPHtzzqUjwpWVCap7ie/ho52lzlgaXN/Jt8coW1bsjTl9Bywhj5k+0YUuukXinZD69Y/7gfuzzvOJ6Na6MNpDTtUiMeRszTSJSVKXFbIk4dnH+w8SUwUI8qW/progbWjr6p9fPGl3x6zGZVc+Gnjx/c/GZazHLGXw1MGGGf/FgW7tjG2eZxqY+fGT1MCr6UX4NTQ2ra41o2Yx8/Obm4Wko1OfljSV8Aatcce7MRXcKa1gTG1lEoDV4CA0IxUOr3v4SxvFTuEw+NjjwYFxGQZN7WasQGNs706RwUsOyYo9/FIn/pbcvNAsSgAQgAUgAEoAEIAFI4BMC30WkyLx9YFVmTsnWQ2fvaXfKaADPmQsiZy1eGeXvrFXwxZflgRfKFPzq6Ssf5JV1Tcmt4QGUrAZjw/7wQCe3kamktlxRRwNNn85g6FG5xCYER6w/uHWZ5EsfOv7iXv2mqqr0W/EpGq0iRaBgYJlYmnx36oeXW8mhOmjLbh8KpfVWchETuE6fk2UzfMTJg8vH/yJS0EvV/X0DttXWNa2hdfT2rA7fs9d0qH2c3riRzfYASLLYS7jg1sxbHJtdTJlc3y0SWbuOacJi0SNfXt31xQNPb+1b1eBd4b4ZOQWny+kyYJzHrPeDbRyOH9s889bnB5Vk7PblkV4dnb0P7j6rBOpmtkKSutbe3Cfn9krmMJCU7uDG+LiUUo9XZQygZTOMpoiXcsx+ENnyZyEen46Td/OIexeTGbd8xzlscy8GpWtmGTtn5dILSS/ulsqwWCicmC01daLb1HpKw6IH8U/MOvnSbDevaU8dxrjeCA7w/VjmE0HyZAMmrNjRSG3fVtLA4Mxbv+chSVXjSMi62cU/iSoxGMAeRJ7m7XezpI7vJsCbtC3dtP2JCMXdErZkYndUVApeIOjAC0lA1FFezgkLW4Bb6jF3Z0Nz+/bC+vZ+n/V7y+XV1NccDfL7jUixafbYsAZqR2jae4pwwuIVzfLKysvOhgW//ihIIQh208Lp8ZnFVPc6ppR42BSvxn4sbkTSifUfcxDA3f7/BwHJIbXy2amgN2kFW3YcvqXDVDIHo90mbtx3+Mi94dqA9uVynxKRApiPHzPldAVV5CJUHFSzNGTPVSybe/Zrc1JIxMmQWctD65s6Ql7nNQBpIyegb2o+7/Sj83E2KNTAwf8TcRSVFnvOk97V9WhFSATo7AXAwtYpfkPY3lMKzc8rpMQg48TZG3rZNXSMtLZZ0eawfYdkeO1vNBWw3QAAkYqKilRrWYGRgM1IuHQjRreQ0oYl6ZiWbtl96DifL763ef7Ez8b7rZCKoEDtM9zN1yVW3SxpMlMo121uPKzM19fiYzlUpLGY9CI9bcTOfYevVTcxyCrGNkITG8eEJ9ePz5D0l3TlWOy9R8+9Yp6mSwF59e7Vuw9tN7G1SVgy0vw3z0VObapOyN5DsxKTkg9TmARg4zqxX0VXd3dsmMfF9+mFbltXbz9J6WQrazmM67Mc4xl3fX/Qwl97hPwkPpRJbVsU/DCjgOqeX9sHlDX0aSgMamhz1cuPY34QKbYF7o9LL2hyL20VASOHETS8FBQp/v94AsBZQgKQACQACUACkMB/icB3ESne3z++IT2naHtYxE1lFkEDeM1efHL2klVRfsNUC78sUoSjAZhEnD122r0SCm9SVRseYBS06cs2LJ81ztsrz8uM3FdbW4sTdNQRZDXMOBR6t1le6rORdUXvHdrrq3VlpIQj8sqa8Tx5fUAytEwsevWpSEGTDdq0xofSQL2VXNgDhntOzxzs4HjyzGavmA+2MOvThgUGbF+X/a7Un8ER9stqaFf18jntAm4nTyzkAIwIDeTRKDRJUdWeKZBWFRLUgMlQe5qcvNSw19ePffHA01v23OLwmcvzr91L2NLKVQLu/osfOU/wOBc80znpVwcV9Lm9q706u9hxRy+/AUBBCyiS1fanxD3cY2CA4klEiuiIrfH3X5V4PCtsA2oW9jQ5BRnHom8UKXJuHfZgdDMfrd55CU3j4IHOIOuoPWfPRcwaoVv6k7iAoF5En9WuKCqa1dDYfDj6WS4Q40ntBhY2d4N27rwy39Xmp3a0PNnVy9buoDS3bXtf3cqZs37XQ5Kq1i8iRUwMBkzRJft6L7xZXN/vxsWbtC1YH/wMi+FtCg+Y1PXbgxJFetF4352NrR3bixu7+6dJRAqy2pqja38rUqyZ4RzWROsKzS5tEbotWd2ooEIOPL19w8fKJohEpFjgE5dZTPWoY+GQYZM9m3FSYqeHJ0KgSPFfekp9xVwk93NRwtGg1LdFW/ccu6fdrTgIjBw/cUPorsMxY03/QKRoZ5tPmuR7uqwVuAhIg2sXbdx+jcMVnj71lYkzEYQmu8HLeyeliR6cWd4OFCzGAC1dff9rj87FG6BQn5UKHrDx9Q33js7OBwvW75dq6xajLO1HJs9dvv6CTktKuggR5F68HquZ29gD8Fqm6bHxL9eSBsuWOqBQ/R8QlCbHEPmsXv+Q3XvWFtR1WggV9VlOU6blijF4/2entn/mufF72IqKighEIhHb10cQ2tiofxQ2JF4LMSd3jaQxOo8ev3LHppOLwmkbD3rq6eN/9mjIyieSv8cdD38Ul5Thcf9VLhDJqXVu2LcvyG74qDd+dhq/GRtpK1LduHWbb1pm7uniFgAMhjkDkrrGroehntfKCqv8t68JC25hChW0HFw7Bo/xuB+1f0XQl8WkZOzuwFPx6XlN7lmldICTI9MwKGQog1HwW5Fi2b64jIJG92KaCBjYO9NkpaWHZcZ8+Zn9FbcVbAIJQAKQACQACUACkAAk8A8Q+C4iRW7s0S2ZeaUhYUdvybNktYC7/8ITc5asjJrlqDaQt+C3B1UEA1rfaHv7zr5aRuGNpfYqAoKGcZvHDM+Jsxa5V002Nu5/mRCt3tBEG37+/nMzogLJ1ExHXUYFL2LVvc9m62kqzX2aWkBi4tTRP4sU3h++wCE0muyaLUE+lPqWW68LmGC414zMQb8SKZpKEydu33AkKC29yLO7H8vTGmSZzhVzGgW8bg5KxAVooQghiAAQAynAR8shOLKOWMfCvAdDxEe+unjoi6UJGUXxjuejopecuRa7lM5TA+5zl94a6zP90jp367TPRYpw9I3jfZ6Mzr74PaeSgFhWXVLB42B28cM9migURyJS3Dm8Jf7B62KPpGI60LJxosnISw8r+kaX5Xd3jngyenoTVoScAXQeAeiaWV8LO3Y8YvbYn6p7fBAqXkcdGNlK7z4ReuSyZQtThNMZZFdhP9btZsyJkAM/iRQ02VUBPjsamtu2FdZ2cGZt2BOnpKJx+KMnxQeRwmv+zeI6gRtPxrR98eawZwBBbQwPcP6tSEGhSC9a7LOzuY2xvYLK7Pdcs79MUUV17cEviBQb/FzCGmmM0IziZqFbwHqKnJLq8nM7Vn3i5ZGM3brwZFxGMdWjnoUHju4+LTgM2jH2+Abo3v0PPEz+ySF/EimOB6W+Ldi651i0do+iGRg+bsL6A0ciYkbogNbf9aRoZ5tPmTTzdAlN5CJQHFy7cPOOKC63/9RXixRtbYTVC913UJrbg3OrGUDOwhWoa+vOinp8Pt4Ehfqs+obExrJnVzzo3d0PF248hG3pEoHB9qPSZi1ddcmkJzVZLBa+O3/1gWZOIxNgNYxTnqVmLu/XBHWfJt8cSDrcjNOb7r/gUlFDr2sHSg0xsB9BJcpgnN5G//XcC21tbYRbF4671NXWL6A0Nc2sbGMBjLRckqa2blTk6SPPbQ0MeiQiRXzEjkcPX2R6xL56D0QElc51+/cHuUwY+drTTPNjfoiPz5fW9yobtm72TX/7/kxxCx4YDnMGiuqau+JDJlwvr6yZG7wqdGNzj0SkGNdhOXZq7LW9S1f9nkixb/nZuLS8Bo/04naAISrRxBjUUM4XRIodgfvi0gqa3ItaRcDQzpmmKEd0TL516Ju80P7J+xiODQlAApAAJAAJQAKQACTwU1jD//zLjD4YnJ1XvmPPiTsEpowOmOy34PisZSuuz/sdkUKSZV6KgHdbuHx1aFFVt30fWktgZOdcbWKu4x5zMrzlWsQus3YGY2Jtc8fUnHq6I69fXGFqrP9sia/XE0Uehdrd0fnmxMUYvUauDEYS7lHy+u4nIkWe7KYt4T61FOqtFwVsMMpr1lsbJ+eTR9ZNjv0w0caix+NCNh5YlZlVNrVPJMdcGrr/oOVQ+yQrG71WAuAAwKYDWUQWAYAAEDGCMEViMZmsITh1CvSFh385QV1rbsywizdiFl+8FRfYJtACk2Ytjnbxmnpxq/eQ5F+LFJcPdXkyuljxB8+lAQxJDyipqR+IfhSx10FTc0CkuHFwS3zcm0KP16V0oGs/goaVwX+7SHHvmGSMhGXbjwEGVwbomQ25tu/MxYgZI/U+ihQSuxrTYgbXNlNXL9+wa25zt5CobGgNtEwtEnMeXRpgKhEpAudP3tnYQg8ua2BxZm3aHy+vovNLToqfRQo/j3k3i+t5bjxp0/al2/Y+F4qQDb8nUgQGTN/Z1NaxvbypR+CxZm8ZiaS+bu/GL4R7zBoT1ihJnFnYKBwXsLFejqS6/ELoypRfwj2SsdsWnoxLL2nxqGPJAKfJ3jSCjJTjrUOr4aHkf97VP1YHAyJF4qmgtAGR4pY2U8EEOI2ZuG7vkWMxLvq/lCD9fC/mSYF2gfmkSdNPlzULXAQk89qF2/dGcXHcU6fmfl0JUgShSK/z8h8IX3pb1grwxiOAloHB7AdPLsXroFDcz8dDUAWxpz3pjK5HS3ccB+19WGBuOyJp3pqN56zE6e8QniAlIvKOYVZtFxajYZoe8yp1NdlAqvxTT4qBHA29laRZ03zvFNf3TWjmKgItS3uaNF5+WOHjb/MYkDBLSYnCNxa3WaRl5xlh0Og5rD72mKzCsjpFPbM2yyG2F+YHzk+fZGExIDZK2r+5sOfB7cepXref5WAQomr3hj0Hg00GWScumfDbcA+k+bXWxpC9M5NeZkZUM1SAhct4gaq29u64PS7Xct8Vem9fvXNfPUNA0rSf2Gs+2ivu9sEVi74Y7lH7DBe27/yDtIJm96xqJiCQNWlogAxlNL/9jSdFaOC+uNTC5p9ECvsRNAWCLBQpfqytDK2FBCABSAASgAQgAUjgO4kU945sy8wt3bnr+C2ZPrw28PRfeGz+yrXXZ9grDeQt+M2L+rNr5H4B/8Sm8Ai395V0FSVdS9rMpSseY4XobTPczPoyH98MLa+s2xH98CWiYuHEMx48aOmR2+ceWaJQfTHHQrTEKP67s5fjNBu5BKBoaJNY+PLGZ4kzN23a6lNPab31vIQPnCfNyLSwdToZGeLzMdyjvf6V9cp5GzYUFdcu6BPL9S7cfvishr7+lbVzRtf81XuCWf7Y5MCxc3Oi41+HUXlqwG3m4pf2o1xP7104OuFX80dHbF/k1dnVF3fmdj6QVjMBCmS1vXezb+yWHEYGwj2O7Yy//zLXI6mACrSHOA3EVRclnv8m74BMSQnSnp6EVaEnUS3dCNA3s446cuVuxLSfwz0+CjbZ8YMpVOqqZat3zmvq4BGJWqZAxcDsydnke1MlX3CRtjbC0vkTdzRT6cHlFBZn5pajCWQN7YPByz1/ru7xU06Kmd6+N4tr2W4cnFH74s2hSQAtvf6LIgVCkV45yXdnE61je2F9V//UNbvKFJXV1u7dOPvXOSlQq70dw6htXWE5FW3CMYs218spk38jUmyZGxH3toLuUdMrA+xGT6CR5KWd7kZsoH5L/o6/uubwun8PAckBuuDxuVXpWXlb95+4qcWUMwbDx4xfe+hQZMwwg19KkH62FyXVPbT5ZhMmzDhTTut36SeZ1y0M2XONi/0WkQLB7F3qs7O2gbrzcXIxWqg1BAyyslly8PThh64GpJ5f7/3kC7s96V098esPXQa9GCVgbDX0VvCeA8eNmY+a0P3YKyHhp0ZlVjJIWE2z3OMPeo7RRAAAIABJREFUnu0UsVipi1wNPoaNDIgUfbXKs3x9bxXV9E5o5ZEQI/sRVBlZvNPb6MNfXcUiLy9P6t27l0Q6hWpAUlIOT3ySZM3q48ho6+mXzFoccFZeWjppwoQJnF/vo9JH5y+cuh434/rjVCWUolbvyq2h53X19S+tnfHbZye/7L7FoVNR86PuPd/SxNYBTpO8qHrGZgdvhdjdTIxLGHpy34m7tW08FTlzF6BtPzZxy6WdPp96jfwsjKABs0lh5Xz/uznlHROrGRigZWbVAgSYYVUF0b8SKQB2R6B3XNr7JveiFhEwdBhJU5SXgyLFv2ebQksgAUgAEoAEIAFIABL4KgL/syeF5HCQHRe5PfNdyc4dh6/hebLawMNvXsS8lauu+zmol3xBpMDeuXDEoDi/4MWjpFTdLiEBTda3eB0cvGOxNM++xXcKhTzHe8a22trGtc10HndGUNgrRXXNPbs3zsmT9HX71FYtwOfmnL2WqNnClwckY5vEgufXfxEpkGaZLfMWTG2ktNxJzOsFLl5zsi3th588GjztYwnS3t4alcDpvttqaqnr69r4Arf5G8vkSKprL+1f8VkZzK8i+HMjpDNbPmjd9mllFXXXsqvEwGmCT6Oe+eDDN/YtP/v5QaUUt2XRdu/WdkbMwxQqsBo9BajpG+xKOLdlF0ChEIlIcfNYaHzcy3ceLwsbgba1Iw2PQ4YVJd74JpEi694Zz04mM2HV9iOAykSA3qAh1yOu3oyY6qDz2Zq8e3Z5XDu9+8ryjfu12rr4WCMbJ2BmOywx4cqBnzwpkDbCfDe3HU1UenBlYx/Hd8PhJ8pkzf271vsM5Bv5kDjT193nZnEDx40va9K+eH3oCwQts+7LIkUNPmjizJ1NLYyQkobufq+VOyoUSSprdm9blPar6h6ojTNHhzVSO8MyipqEbsu2NRCVVALP7Qj4JNwDwQbP947PKKG51/XJAMdJ3jQlBRmnq3tXQpHiW27e/0BbyXOoOOnKmpT0vOCdBy6p9xG0wKhx49ecvnAlxkoN1f6lKQ5U92gH5hMnew14UogUzeoCwg5dx6CwJ3fN/akk55/9BkoPn9m1PrewfNvpqw/JvQpGYMwkr7BVGzfd9nFQq/t87ydjT20670Xv7Hlw6n4qQOS1gaqWQcSNqPv7dZhJXAUiYYLv7CWhhVSBHUrblrJ0x76bAnTvsUN+bh9DzCR5WEBvpeFkzxkXyht5Y3h4Pc5wtynFCIY/NeFkyBfn+YVnMKo484XF06Qkv+SUjGVoaXl5E7NBp7XU1OLzi97W+Pou6vP19eV9SejrKH4xetW67WvS3xVP68PICbwWrSqRJ5PWnd2xLuNXggyq5tU5/+cvs9buPXp3WCdGD0z2n3tnrIf3xfW+4sybh68av0tOfZOa36TeLa0H5Axtnt1MuTXDHgDu58+BPCnQIhrsM332qaI61iiOtJ7Iyc29ASPVP+rhxf0fc898SLAZvjr8YUoexb2gWQAMbYfTFBUUoUjxZzcx/DskAAlAApAAJAAJQAL/MgL/s0ghmc+b6KOhue/Lw/aduI7uk1IF7jPmRswLXHPdz/nzA7HkRfLyscOOPd2MfbH3Hzl3sPjScmo6zy2cxl+4czYsEYVCCVvq35itnbd8U3lZfUAXD9e3NDgiSl1L52zQUo8KyfW3D6/RYnLYObfuvdSki5WBktGQx7nPorw+cEWQGvyGmfO8qTTGvSe5PWDkRL9iEyu7Y2f2BVz/pU0p7uDmPaGV1c0h8c/fI5pDxrCNTM2XB+84njDSHNX76RqlpmZaVZZXu2Zm5umbDTI9sG3b6s5fuyT/dFhHMIfClnowOpn3LtzKwGkYWfPVtLQPnEu4fNAShRJ86JPXWGx45PiJOQlPX+8uahICF88ZD5xc3c7vXenx6ud+0JcPbnuU8CbXI7W0GejZONHQWPDNIkX6/TOenV2shKDgQ6CtDwCjwTY3Tl65FTHZXuejdwuCIFInwtd4trV13Ll45zmuh4dGDbYdljtl6vRrh7cFnP+p1GcbYZG79w5Kc2twaV0Xd/7WE09Jqpr7QldMGajcggyEewwi+7pPv1lc3+vGkzFoXb45/KkAJd7y5cSZpbjFo2eG0tq7QyqbWcKJizc0yCuqBB7Z80uuiZ85oNZOHy3JSRGWWdIsnBK4vV5BWXX5ye2LPwn3QDBbFvjEvy1u9qhn4oHjJK8WFTlZp0sw3ONf9pj5vzEn//HVVemZ77buibik3UvQAsNGjgqKvHg+1k5D7osJJQdECjpq0LiJnqcqmnguCMmsbkXooetiDO4zkUKSB6KjDq+/+8iJqd0CjDqKqFp8YMumWG1t7YGDfN7jq3YPE54vTHievLqqEw1GurnnDLIZcvLMrtXRnx64OdRs7RPHIme9Sc88klHRAQYNG9uiY2R65NHFo2dAbCwChqqorN+y68bb8na3+j4Z7pAxE0rV1TSnmRxaTftQXjTvZYwCVlpq9arNIQuLarqMpEmmpau2hx2TxQpjJNU9JHv61MFQSyqjY05FU7+stZ3jy4luE7JdHPRbEUTiOZeHvX/hqX9KRo5HS0e3tpG5TVMvV5RqY+OQN3GiVyORCNgYDAZNJpNBBwAIvQMAJRUg1gBACADo7215p7R7+57t5dWNGzIK6xAzpzF9Wtq6i+JunpM8v38pXYwguJNbFmwqq6zfev95rjxe1wmYD7FftXjDyth5zkYdSRdD1Lks1rXTl+Odimh8BbzWoJzDl29sI6n1Z04xMfnYz/unV1UEXN7F3QdPubyrbFfCq5pULQjacEHY33f58NYlH5/VH0SKzQHBDzOLmt3L20TAxG44jaQs55R0NQKKlv83WxCOAglAApAAJAAJQAKQwHch8D+LFBL343tnQsOKyqpCT126D9hYJeA4emKmhY3t+fDVM+/r6OhwJW2yUpIMExOeDqPU1XsK+Hw/Gp3JF6Kknqpo6d7dtu/cm1HWipIye6CLlqEbNCtwa3V108qWbiF/uMfCPLKmTsjFyG2ZsbGxqvTWmsnvk+MPvc2uVuJJawGSvsWTguQYSQlSyUv0gFiw1t/Zq6uT9fBhOhXomTt2GJman90SvPrMKFvjzoYGgNPXB/23TwdPyC8sW/H8VbZnG4cIdPRNH1vZ2kYHBMx74zrMsk3y0vv01VPLl8+yprN62KPIZNV2FRXFdZs2Le/4vVCCOxfCzVs7WStjY1MWtXZxiWo6uvHTZ/mf3hK0YKAiheRQdO7QU9+898Wrnr1OG0Y2tmUMtrHfMXPB4oRpI4zpP9kfg4nclR3/LDXPI720EWgPtm21tjB3iTlzgPKhzOqfrbxEOLjbXu7ZweiO23cyCjA4CDA0t84eO9k7aufBTTe0AeC1VL5TinkQ7VL4vmx2WUX9jLLGHqCha0o1Hmxxc/bsudcW/ey+jXRTFOfMnhVS20DbVN7YI/BZElKoqKK2SXnnwreSg5OEN+gq1vD0mBZV1tg7rl9Gp3vG/BUZirK4gLBN837DSjK/VR7HQ6ltXaE5pU3iQaM9WEbmlht8l8x5MljJqFdbeyAESRLLj17i4RzW0srYmVfZKh4+LaCbpKQ63/PktiS/gVKtknYIJnD6pPj8ylb3xj4ssBk5jqZvoOZ8ee/G5i8JSX/GDf79xyUgua9izlRsKigs23b++gMFtjQZjJkw5fRET6+ojQumvv/Snm0rSiIw+1ieK9ZsDi6p7bIBCkadrlNnp5no663eu95XkmxTLCFyIHgFqR/p3ZGWVTyhjSlSxCtoFvnOWn4OxxO92bDBj0svLSXeuntuXFl19f6E5+9MyDomfKNBFlGzlwWemT3RuXJgX1Mo0oduRk4tKixekZKZ68IjagMrO6fztsOcrp7ctCz3w96/svftmkev8xcU1tJt8CTVrqk+nltMTIyfLps7ra2hoQFfW/TWJD0j83z0o2fWbITIMbJ0fnz49PnwJi3QKtkXWY+P271JL5qVlFLgT2MSpVV0zd6TyBoXn9zZ+zA/8aIMD2B9bt+Knf++uHwonckGZE29ktb2vhIOn88R9fPEaDEPSKGxKDFAgX6AQcRoKaCurcf28Jtew+4nJFwIW8a7tHedx/vi8pVvMvIn9qKIwGKIwx3rITaXI/aFSryhRJK5PIo+My3hfuLy94WVbi3dQq6p8+QksqrmgbjLYfmSNrTHF2Q7gcDz3KX7wWklzUOaubg2J7dJL6ZMGrd33GyPRomwW5eXp9DQXOmYkvT41pOkNBUWQujSGWz/fOO2wzsJwvomV1fXgWf+B7GUPUZfZf2akBvvShrdatv7gZaJJd1/usf0aW5OBTY2Nn9YnvXHvfOh5ZAAJAAJQAKQACQACfz3CPxlkSIyMhLfz2HZv37+RElZAT+XyeybmZTyHgiwREklCSAnT4jv666PaW5p6tNRU0VPneQ+RNwvGt3cRNUrL69qtLZ1ohubmJ9beXjnu08TzEm+3G+aNX91TW3T+tzSRlVFQwcgxGCP9LA73znYGms7WBl75L9+qFBWTjXhYskKOJJuroKKxp7hjjY0GaJizalda1jhq6dO6O3l3Ljy8B0ZkSJhyKqqr8iKMvFV9dXUMW7uWHkiMfv6uUBWyPpwl/LyypDiSqY9wJNw8iSlZFkCLj6nMIuCR/go3xm+LiyW2I7HBezp03zvigSo+MBAT87v3QYSESL2ZpZ2SlLagYKS6lEYOSWhip5ROpvdfU9fS6G7p72VJOKh5zH7eB4NbV3NLlO8UxRIyqeP7VxVCsrKpN7WlZDPRB6xJiiq7S6obhxa0tABFNR1u+VlZUN11VUoqorkyujoCxKxYuDw9OufRFg5djB0SF72W+2ejs4RBDn5rUkZ+aCPjwKq2ga9aho67/raW650tdWy7W0tNdTI8tOYLNbY4ipqbz9Wqd5xxNhM00GWDw7vXJoeGxuLlRZ02CQ9f2JQUFwxm9bR403rFogtnTyZYgAiiURs3PqVPp0MSvXgopRknZz3hWuaunjWQhk1gZXN8CZ6S9Nee1vL2sGmRvUhIes/Kwl6cNXctVX1zdsSXmWp4dQMgbqe4R0MGp0JOD1dDg6WyCgn+5qHsTfIjCbqYiaL41ffygRa1i4AkcIe1NJVfbhlsT+D2UZRv3HpLJnDFu6sp7OHMvhSQMvIrAuLEmwdam2d4T99QvPEiRPhweS/98z6OKPS0lJcSUkJ+XTEPouOdjrB2szQn8vm+yVnFwIulghsHByLCUT5J52tDZmWlqZ9bKZK1tOnkf0rVy4xaaNSTZprquXGujh6v3iTOqaOxlRDZNTFuiZDGJw+ZhgQcNvQaFF5XUVOTfjWuVp8LifncVKWZnVjDyBrmdSt2hh6XSDin9y1Zu5AWMjruAtG9NZO//Pnrnu3dnHN5NS0ajTNLJ4xOjuztRWwHNDHVOrtZ/v3sDmejR2sbhmdwSXqGpq7I2+fz/o0MSa3tUJ/w6Yw/6KS6nmdLLahuf2wLJFIGC/id1crymHwaARt3dBM30Dv5rC0TazSJ3n7P9gS4BX3QYTJfHzS5+Wrt6tPX3rg2sklA0MrR0RJVXN3zstzu9Njrynz0fw7+/edGFZQXCXPFQPQD1BAjJIFAI0BAOkHGBEfYFEAiAAKiAAWIBhpoKln2OEzd/ZrIOhfdebA9k6kuUxp3/HDrtk5+ZuqWph2ylpG/dKycvcRAf+Bpq4au7W2QNbO1mpNWTnVuby6jS+vqpszd83qY+a2Nnk+tgYDeTo+eD6cCj4ZklJImVbQyDAQ42WFmhrkQwqy+EqcUMglE2VUZaTAqJzMdH9+v5ipZTI4Z8josQ8OhATf+TDfhBsXdN8XFxjGx8UqGhmaajG6e5bXt3Rb0nr6AYGk0mtvZX6po6O1QJGsXLPE37dx0aJFbf/hLQGnBglAApAAJAAJQAKQwH+CwF8WKS4cPUpm83kXExPuW5aXVxFYvVwg+frGB3gA8EQAgAAggA0wOAxQk1cAutraiJGuUaOpmeVL7xkz79jYmNd/8H74NcmUm+fdktMyFt2KfjS+rV8aJ8QTAYJBRKpkAnfkMAva/Glupw/s2T+vppFl9//YOw+oprL1b+/0TkioofcuCKKgooK9YFcsYO+9j12x9zL2jmIHlaKCIkgH6SX0GghJgJACBEg/3woOXmfu/O+6n9eZ68w9WWvWuPScXZ5dzn5/+93v7kbqIvTMrEUj/IbEUYnEKxeObC1Nibrt2sznb9956JovXyylKFRqhBpSqdBYjNzda4hYV4e+ccvKRYnOznr4vKT8/uGR764lpuXoc/gCDBKLRqGwSIBQSlRaVKrC1XXgxzlBK0IXz574/t8Jxtgb2K6pSfvk5YsnPmTmjy7n8CguLs7A1lS7pLGuzry+nkdBYKkNgUuWv7E2Nr08e/Y4kSbddnYpPS873+fyhdOHi0rrdbnt3QgpAgsQKCLA4knAzdVFaGZqdD38yZ07iK+Oj3zNTpP3xVP7L6YmJk5IT0kndvZoDngDACHwACCwAEBIgIDkgISRA0ipAkQiFphamHR5ePtUDh8/65aRqU3GaC9HgSbNVw+u6KCRyDN37lz3yi2o1G7tkAOlxpDBGgCaoREwtzIPObxtXkFTXdWO0GuXjepYfJS4BwJyJB4gsWSgo2MARvsNy3Jxsb+7d9fGt1+XM+nlA7/4hI+LHzx5MVGgwGFUaCJQK1UqOgWv8BzgLAmYOSn2WeidgSXF5SYiYTdCAZBAjqIBkqEB6N+/X1TwlsV5Ag5r7I1zZ93Ka5pIQhkSKUcRAAqJAgxTBhju43N2WVDgq1Gjhjb8LUYpXInfJcBml9KzsoqGnj958lBDfZ1ej1iCVKs0Mw8C9CCwAEJiAZ5AAMbGhooB/V3qFHLU3FevQsXr167YxGaxNmRnpaFkHTIgU0FABtBApRknAA8AlggM9OmASMSdryv/dP7Wxb2GcpnkbejzWLPS6haEtr5FyZ6jp69iOhVv+kTL3utFk5JIUlXHzOOnryzJq6h16AFYtL2zM8JMC81tYlXTG5qaMIBEFvhNnZnr4uGxx2PuXN5vA0VqKsqvqDB68PjhtIysnL0JuUVoSysrjIkhrVPeI5TV19fTlBBJ4TvWP8x31JgnC2f753w9L1VnPHV/9Ozl/MfP3yzhddBRbkPGdhuamp95df/QxagnFw2UcujF+fO3zIqY5Wg1AgAZAglUEB4ApGZ+kH8WKYAKaNwhVAAFIDRJI/4J5iycn9KDlO6/vnt3r8cbv6KCUlyZ5/4yKvZKfNInPYlMjTa3MFfY2Zi1NdUWGLNYDWoMkaG0sB2QvefQmUPNeGFJgIvLl2NvfQ0KQRD20oWzgYWlFSsi3ydYKNRKrJuLc7c+VQu083jY6opSFB6HV4wZPz56sM/wx0GLF6d/uW4aghCvn4bMzSvIWfXs8QMbgbAH0S2DgAyJBmoEDkCaCgIVoNBooL+7a3JgYGDo6iUL3sHDCSYAE4AJwARgAjABmABM4Mcm8M0iRXBwMJIMAD3q9WtMeXk5orv7s4NBNyACQCT2/unzf0RgqkMEZrqmwMrCQmnl6ioNDg7WRI3/4qr7W0SJISH45m6hXrtEaieQIz17FEg0hEI1qhCKiua6fPa8kZM7GzrZtqJ29AC5Cm+EItG4OnTdJCxE4CxZ4ifNzb2J4VT10Nl8lYu4U9ZProJICpW6VaZSMlksTpMWRtl2//59qcawiI29jA0LSaXZODubAayWoxSBMJMpZAgaAcXmcDhF3e0q9vDhMzo16f67TakRC07u3k0VqlS62joGVjQ96gBIrsRgUFihQCAsTU/Prhw7dmqnUFgjCQ4O7vWK6D0SEx6OO3otmMosYSEFbd1fWBIBATgP6qe20LOQhIVd7fpXYsmJE7toOUnp+JTUVISmST63iqY9+v7fDYjEz/9AJBKBubkeNGDYOIXD6NFdW2bPlvUZAJr2dTLR0r7/6A5WUx522y8OJERToKujC8ztbbouH54tz86u1gq/fgNVyWaDz/l9bn9dHVMwxmeg3N5+sCQ4eMmv2FXHxOByGyoZbd1yV1632l2NxAMEBLHkIlFZSUlp09Spo6UvX17DVhXVoTQcPvcrXUA01QEergN69m9cJO9qrsZfOnUWU8JqRfbm29vnADA1NQVjhrp3LliwoOdrd/B/t+3g5/46BDRjJjw8HHfu3GEtbm0dqudLX/mlH2p6PpEI9MzNIQ8HJ5Wbm3XbwYMHoZ3LlpEr2GxKQUE60LzTN1N9Hiea/kvo7eM6RGJnZWV6Z1hYGKpHUGXYoUT59CixJClEqDUgmeasXOn/myCPEKI4Lo4YfO4cyd7Dy9TQ2NgRiUDaouVKJAahFrS1i8qyCvOqdCz7d4wb7NQeEBDQezTitz/N0ZVrwaWEoro6ukW/fpYkAtlVqVbpIFSqLiQG1CWlZRYyLC2Ffh4eXQEBAb8y/EtKwrCV2RyT9g7pQEE32qAHEHK6EciKk7vXisLCZqPQ0kE6F36+h8rLK++d+/8xP/xjzu770+cpQxdYWFiqJyyYITOQydq/mq965843Yfk0FI5Ct7YwdSSQcQ4qtZIEIZE9PbIeJofDr66paW5ZcGJvR4Czs0ITGPif6wohzp49S6ysrCTXcTjkMRP8vfEopAUKgogolapdqVJUxsXEMO3MzcWWbm5dGzdu/BKvQpPW69c3iXnJBeSnz0PRAkH3P+agrzIi6uoAFzc72ZqgoK4lS349F/11ejtcUpgATAAmABOACcAEYAL/OwS+WaT4oxElJiaiTUwIxOJsDk3Y3YUkkajdw4Z5dGhiXGjyZrPZhOLiYqpAoCKQSNpSe3u6wNnZWdFnwGuM7MDAQHJubi5VolCg8SSS1HHw4PYBDMavDIu+emjSy6+s1GoVdhMlkk6EnYGRxu4V+/r6agz3f1pc/zv110Tiz8vLI7H5bJqAI0AbGRlJAZ3eMcHLq/Nb0/x38v0rPKO5AhGLxZLTmEyaZvdam0ztstCz7xgy5HP7wj+YwI9EQCNoJiW90QGAjO4hELonev/r2z/q6+vxXC5Xi81mUxQSBUJflyLTIZE66kQiyf8lTvyeAc/n80mpubnana0dOAwGo7SxMZEMGjRI/K/i02iOwciFjdRmPsChyCjR710l+j3ZaoJ1ZickaLUIhVqdXUI0hkRXmpiYtGtpaUlcfsd74v/KWyMGUY2NdVo4HBJCBlBEIkrBYDA6m5qa/k9B53vWA04LJgATgAnABGACMAGYAEzgxyDww4oUPwYeuBQwAZgATAAmABOACcAEYAIwAZgATAAmABOACfxZBGCR4s8iDecDE4AJwARgAjABmABMACYAE4AJwARgAjABmMC/JACLFHAHgQnABGACMAGYAEwAJgATgAnABGACMAGYAEzghyAAixQ/RDPAhYAJwARgAjABmABMACYAE4AJwARgAjABmABMABYp4D4AE4AJwARgAjABmABMACYAE4AJwARgAjABmMAPQQAWKX6IZoALAROACcAEYAIwAZgATAAmABOACcAEYAIwAZgALFLAfQAmABOACcAEYAIwAZgATAAmABOACcAEYAIwgR+CACxS/BDNABcCJgATgAnABGACMAGYAEwAJgATgAnABGACMAFYpID7AEwAJgATgAnABGACMAGYAEwAJgATgAnABGACPwSBH0akgCAIAUAT/uLha7PYIpl9uwrDXrV1WxQrJ4kfEBCg+iNoZcXH6yhVcrfC4hxLLq+VKpIgtJUAj8eRqC1WZiZ3N29e3I5AIKA/Iu+v04QgCBn17JqxpKtzGJfD1WkVSbX4XQhtgNeV9nPtX4CkQrFbAwJ6/uhywOnDBGAC/xsE3r+641JX1TissKzScuDoGalaupRPARMn8v83av/n1hIKC0MlKZW0kuqKefUtQh00mZIftG5nqqu5tujPLQmcG0wAJgATgAnABGACMIG/BoFvFinCwsJQw4d76NTUVNOAXIFWq9UQFpCBEolEKBAIhFwuBzIMBtL8vR5BW4bDGbVTqV2dtra2st9Dk/v6JlEqV06+dPvF4rpmiT1E0ed6+o6PVMiIN++dXtb5R+DMTn5v2iXpnJSbmeSdmVVgz26V66uxdAxV35htZWU65/alYC4CgVD/EXn/WqRIRIffL3QRCvnLy0uKPJiVPFqLBEmm6FtKBvuNT8Eh8btO7g6EF7R/dEPA6f+lCHBzc4kCIGO0dwjwKhVBLQeaqQUHABb7uR5yLMDj0TIsltzu5eUo+EtV7g8sLJ9fQdm3+adATlPrUm5buyHV2LFUi254JPLp1SwEAvGHCMJ/YHV+lTSXyyU2VTN15D0yLRQBqZbLAQBYClAoEAilEtn7vSOTsUChUCAgSAbJ5RJA0DzX219wAE2hdNIJFiI3N8Ou71XmtLCLZm3NHdMePI0J4nZ20UgMS6bVAJ/wOyd/evq98virplMSFoblkZHO+cwq82a+UKerR44HKqTaSNeE7+RgUznAoV8j1qBFDkF0WitaS44XCjtcXFx6mwv+wQRgAjABmABMACbw9yXwzSJFfWIinotSjkpJTXBtqGnQ7hBLIARAQ0oUBknSpiGIVC0VDo9VQgoF1NrIVTSxufxWkViIpdNbFy1bxupvYdjk5+en7EObGHFBGw/w+7buOzO7qI5vpmVkJxo3Y16aXA2WPj23ve1bmwCCIHReHg+Lx6ORJJKe0sICyPq8I9LT3+v3tLYOyUiKc83JLwkqrRPZtnbjAMPCnufgYjc0OvRMw58jUkCo0NsnrIXNzdNKirK9MvPqhrLb1AZkfbuOcbMCcxAo1byQExvhXc5v7QTwe387AhrPq8jnt6zk3fIp+UUF+txWEejqUUFqgARINBZAKDxCR8dQYWFu3mxhY1kUNHNi+t8OwjdWqLO5Rn9uQODumrqGzewWMTBzGADp6RsFXP85LNrFBfGXNgCrmUzr5OTaKshFAAAgAElEQVR3A2uqKp04vGaMVA6AGokBWKIOoFD1AI1KU2JQCgSkkiKkUjHo7hYiuiQSRE+3GkAIFGRiacvyGjw2Z96sMQXfiPefXiuIuNW/kcvbs3vvmUmcDinRvP9gtoffxGchZ3ft/DM89b5XPb5XOpqxe/fqObOSikLLpI/pekN8fHxweG0HCInRVqoRGKUSQiulQNQlFuR0tDWWIXHSHn0za31Lz9FtgEhM2rcogPO9ygKnAxOACcAEYAIwAZjAj0ngm0WKsLCbVBSE2/7oUei4cma5vbBVrNXZLQVSBBYwzCwl+gxdAZmElQC5DF1XWknpkcp0MGQtnL65efWkqdPuGRsYPcKpHVpWrfJUaNCwMzIIKlz7+OUbtmwoaWh3xupYNy5fsSEcR8Rf37ls6jd7UiS/jzStrmtjcEXdBCxZX9wjQJYfOhTwq4U4BEGoO8d2R75NKfb/mN8E9MzteLa2NkNin55o/DNEir6uoTn2AdqZ1Gmzlzwtq+0c1wEM20fOnJ+tRGMDw08shUWKH3MMwaX6LxDQjNnrF44MaRcIjr6OjbRo4oj0he1SfJdMCRAoLITX0u02MDTh9e/vVjzY2/v1TxuX3P8vFPOHzBKC+JTF05dsqmGx15fVNiG9/SbKaVT6ssehFz/8mfPdHwGnKCtr2P2Q6zMzPqWNqa9nm0gkcrJMjUCS6SZqQxPbDn09fS5S0QWAqgPR0y1EdrS34jrEYi1Jp0JbAUHIAYP9iqfPXfFg29q5579X+QRFiSal5WXTtm4/uIkjlFGtPYbmTV265vGOpVMffa88/irpaL5xP+/drCfDYRbW1LNWJCSmWiMAWmjv6NJuZm7NotH1+BKJTLcwr8iusa5cl4BR4EkkFLJThVAMmba0gkTVWX913/qUv0p94XLCBGACMAGYAEwAJvBtBL5ZpAgODkY6OTEoHz/Gky1puttr65s2P3geA+QkfTB6/KSr3kMGhadGP6nU0sIgrfQNqeK2pmvl1Y2+5XWtSgxFv3X55u2P9I0N7m5bNKNKU3TN7kpTZiY+Ji/Fpr0HSe9U4SR6JNtqoTBbEhwc/M1HLkKvnb7+8m3yxIz8ary964BmOk1nQtTTy7yvd7A0eX94cDEyNCJ1ckRyJcLAph/PzsViSGzInytS/MIBuSJgVFReldif06PdPnJmYJYKIIJgkeLbOjj81t+XwKVLl3AyYSM1LeMdznvQwHuJqUWjP6aVACJVr2tm4OKnShV4IBbxK4Z7+PTs2LHwu7nv/9WJaua7c4cO6agBMMPgyQZcSU8NCa3iBAcHd//V61YdE4O7GhdGMKDrWKMAmHb96s2NPKFMy8p5WGv/weOiBXXMAzKZEAKgG3R1tQIvdzdtPR3qwLjX0RdrGwR02/6+pZPnrw39ac3U09+LBQSFofLiAbkwv8q+R40jQxhcs0zfvmHHwnH/U32yV4SX1Ohs3LDlcm4Ra1wjX0m2sXMSD3SzXY5QqkukQNpBJpPVCpEC1SQW4KzMSSeZOdkT83MKtbsRBOWEJVsbyHTdFbcOrkv8Xm0DpwMTgAnABGACMAGYwI9J4JtFir7qaBYeb0LO7MkrKt137vojnATNAJNmzj2xevPWh/4DjMohCCAAyEU/+vnVvIePo5bnFNYMk6K1lU5Dx3Co2rSVCeGX4r/evauvr8eTSCR0Y2Oj2tPT8z9aNGsW42G3z70Kf500Of5TBcq+/yAuCac16OObG79yF9U8l/zo58iQV+mTwxPLEfrWTjwHW6s/3ZOij+m6+eOjs8v5k1kdBPGIGfM+IaSqheGX4eMeP+YQgkv13yagGb/vwo6GPnkRPz08KoOEwNLFW/YePWpu7Ri+KsCn8b9dvh8xf828zWKxsGKxGC8WiyW+vr6qv9PRg4biVFpSSsLQY8fOhXAEMl0rt5GcQSNnPb97avm2r9sjNzcXI6jOMiwozF/5KOxtoIH1AOnIaSsf7l0/9cT3bDdNH+XxeARMBwYlRonl/1dspu+Z54+Ulsbz6dWd04ySovyzcSl5I3mdKD0c1ajQ22vIyTEjvBPmzfMXfR0PRcPr6tVD7mXpOVvqahqCCqs5Kr+gDXyKtvaim0e2aDx+/vCA1j8SP7gsMAGYAEwAJgAT+F8j8B+LFBpgic/O78rKZe479vNDkgRrAibMmHNy8brNDwO8GWV9QDsb4p3mzt2xraCkbmmbFAcMnAYAmp7OrKIPD6MQCMSX2BTfswE0C52Xd05Hh71O9Y/LrAK2GpGCgvdKfHmb89tFzod7Z6MeRn+a/CqlEqFnYccztzMdkvj0wp963OOLSBE0MTqnhDe5vgMjGjlrfjpSpVzyn8Tl+J5M4bRgAj8igU9vzt698+jtzMev0qlqnJ7op0Nn9zi5uEfPG+vA/RHLC5fpjyUANReRbj8Oczt/9lIET6TUN+s3oslz5IxnIadW7vhtzlBuLqYewXfccuDEaRrDidp/yNSnm5dOuPTHlvB/K/XUN/esmtj8BY8ehm/Jr2igahlZsz2G+oX/fOT4QT090PV7ooNGSLt5aOOMvMKydUmfCkZ4B6yWELW05944siMWFin+t/oPXFuYAEwAJgAT+N8j8F1EivTn53Zm5JTsDT73kNJNMgPjp885vWDVxtD5PozSPqTt7AybBYHbdhSVsVZyO9TAtL+XSkdPPyDkze03RU+uk2QSmWVhaTG+VSjCtgpUWBxeWzZvXlBjXRmWHRzsp4x/9UCnqY1nWMxkUnhNQlx7RzfW1NxB5D99EQ+DAT3J8a/si8uZJKIWXeHkPqh9iIN1ewPzHVUNMD+/+Vg0PLmQAyyc3PkD+9sFWZsyWlVotQpLwrbvXLmySePJ8f7O6egnbz5NjkipBAYWtjzX/g4+a1ZO6/oY/ZJRXlKk19jIxuoZmkMuHt5N7s6e7MBA/y+3bfAr0ihhMfEGDfUsXb64C8cWyvFkMhWpr6dXP3mcb1s1q9oiJS6F3i4WYKhUktTSwqx12eqN9c7Ozr+7OFvXK1JwJje0I4VjA4JSlUpo+dciRe/RmKYm/IsXLyyqqqp0q6uriR0dQgwJT1Y79fMQ2dtbsfv129Ds5/f74o/m/aioZyY5ydmMstJiamtrKwZHIkH2Hu4iJzunRheX9a2/fVez49jJ41Ffp6baVFRUUMTNHCweg1Hb2th3DRvjU0enG/MnTpz4uze3/O8NK7jGfzaBnOhT924+fDfjYUQmFUk2FG07fHqvs4d31Dwfs98VKerrE/FlZUKDqLfvTesa6kgdog40AUNQWxlZdQ8bNpqtZ6rV7O/v3/N7xlBiYiJe3t6ul5aWZsIsKSHyO1uwaDQKaOkzuodNmtlE1dHhrZo8+VdeYJr8gBjg+eJuPKe5Fd8qI6AMaSat9va6IDkuTj8nJ9W8tq4CrwY4SM/Spt2+vw/n6LZ17D4vs94rmktLMSwFn8gX8/EsdjsBhaIj0AbULoxcLu7okJonJMQyWJVlJKW0C2FobtozdNzUWpK1dcsSPz+ppj00u9mZmR8NU+LjdFvZDSQhvw0r7pJjydYeciSKwAy9ekLQm09SEqqNwSBwBQ2EmmYJQSoFKIwWVmbFYLRyOBy9lIR3jJKyclq7RIrR1zdVOju7N7i7D+YGBPhJ/kkACAtDpRsZET9kfLAuLa7UbuG04dSdCiQBT1YMGj5CaGJiXL9mzXzNVc/ffKTv9/qaRqQIeR7mduHUlQiuUKFv0m8Y22Pk1Of3Tq75qa9NNUGV096+pYiEQm13P7/mCz8fWaVFt6CZ2wxJs9CDEnvEYvOi/ETtxvoGIl/cjZVIIbT3pGl8Jztnbn1JEbWuimlSxszDo7WIwNbepc3azJr9008/tfR5BGhY3r92zaCrS2xUW1VPahYIMHxxJ4ZhYS+eNmdJ48zxnjwoMRF9rSDZopnL1Wlq4eHbOpU4cQ8Z42jvxNy2cHJ3YlKc/sfUZCN2O0B7DxvKGTPYs5vbUE0oy8/R6hHLME0CMU7b2K7dffT4pq2LJnNzc3PRhSlvzJubm+ksbhuOI+jCiJEUjIeHd5Pr8OFNq8Z4tvfx0pTvzZunOjXF9SafCgr0WTwemkQiQcYGBt16NIpCIlHivEdNaSBb0nkBQ4Z88xXYmjreL04ezW8R3Dp/NdyoQ4VBuXh6vln306Zriyb6xv6ruaK7MsH4yKmf52Tml5yzHDFTicWTZ9w4eeBNaWkpBpI0095ERpu0tYoILEEHvgeJRJvb2HQN7tcvX6KUGOQlZzF4DXyKrr6hbNzUGYXz50/q6GubxMREtLy9nfH+/Xvjyvp6Kl/YgUZhCar+7gPErk4udQMHOok8PT/Hy/r61/cdfJuRbc0sq6SIeE04EkYFOdlYS0aOmVjnSqfzbX/nO6hhHRsbS2lht5jHvEvX4/I4OBRKijA0oPR4DHJrtbLqVzd79mzpb+eboqIi0rt370yqqyuMK8tKCTKpDGFsbq60s3PkDfDzYweMHy/8s+daOD+YAEwAJgATgAn8GQS+i0iR9+L8jtSs4n0Hzz7U6sSbgAmzA0+t2LwtdJqHzhdPirLUl6MPnLi1PiO7dKpQilR5j5vYTKFqL42+eyIpMjy0v0DQtqmQmW/JaRHR+SIlHUvSa5k3J/A+Uqa4tWzZ1M74yIfDmnic6YVFRQMaGrh67R1yuqmlffaY8TNfi0StLaz6om3FTKYNhqDV4ejsUTTY3T6PUxrvWlVZNTK9iGtU2qQEuiY2PVPHDH6nQyNKETiMFIHB5h/evuEWAECR/ORy1P2XSZNfJBQDExvnVt9hXjM8+htYVBQXTK6tqhzWyG7S1dZhqGzsHF+YWVk/0ne0TeszRLhVeY6voyMnV9XUj+UK2hlcgZxBoulgqTT6vcHuLinS7o6Fn9I/DRALBXQiAcM3MNRJcHF2uwP0GKXGJFJnQEDAl2v/NIuZDQsnRWczm/wbREjB2DlByUoVWNUnUkBhYah4AMhFjY02nZLuxTwuZyCb3aDXLhJSCQQ80dzSpkBHz+gZkmYadXLnSo2R88UtVpN2eHg4Ji4uTt/BwWE2p4E1hl1XY8vntxCIZDLWxNqGSTEwfiHFM97o713LCf7FcIiJicGJuHWGzULxoPrmtvUNrEaj9tZmEh4JkObmZm0MG8ebGC2teBIEsbZu3frNi9k/o8PDefw9CRREn713PTRmxv2IdCpEMRRtPnh8r4PzgKhlv/Gk0IyBy8HBFIhOsYUQyJHM8rI5nKYmXUl7J5aAIgBTI2OxpaVdmFQuf8cXS8tv3jypMWy+jKGrBw+SsTSalQyofLmc1inlFaUG4g4+FYkCWBxJS2Tn7vNSm2b4ChCNKoJXfRYqNOJAxMM7dj0dIsvOnh5Gpxzod6gIRKqO4XtTXSpUV144pr66JLCuvtJIqkJAWoYWTDM79wgrp4GhOaQufnhAgEpzDI5V8cmQx+E5dLd3GIkkcmMsWQ+J1mbUi2WdhWQIWlCckzGBXVdp3dPdiaLrG3Hs3H2u65laRwxcNb/eD4FQvn//nkQgoCZ/Soofw6mrtm9tbtETdSl1aLYD29BY0trQ6yc0Z/3RJVkJ9ApmgaO0R23M71IbdQEsiUKjt3ZLJB9peIRfSWnR+OqqKg9xRxedSmVIzCytQ83tbcMm+noVfm3YaYzTiIpcem2LwKVZBa1pYHMshU1CbWWHnEjE44BNP6dPeDI5BCJAmWcPHhR8z93x5uYiUszjJ25XLt2IaGjp0XhSNA4cO/vZzaMrdvXlw6uu1isoLHRnseoGWDhb3pFIgLBvLo6KiqIQ0OqluemJPnV1dVbNbe16XQokedAo/yR9Q5Porla2I49VNaOyvMgYwgKUsZl1Bl3X+ClENo+Z4duvWXNzlabdn96/ObG1uW1ebXWdA4fD1W7t7KKZ2TrljJ8x996CKb7PQUsL8dbTG+samxpGNjZxTVs7FPpiGYVqZ+e4c9aoQU3lzCy/7JzcqQ3tEMltwMAI3yEetUohR49ZkO8paBbSm0VdOnRz22IPv3GhO5bPeiQSiSiv7l1a1dzcMry+qcWorqWd1oEka7t7DX3o7j3o4bopvjl9M8CrB1d02jqUvpzmlpnVtSwfFpeDoGiRIUO6dhsRg5N3dil0fcbNuk3VNng+b/pg1rfOHMLaXOrJ0ydnlJbV3kvI5gKKoRVgmJmfjYq+fsySRhP/q3QhKBG9Z+WN8V09svtddEuAxuGCbpw+8b6zooLe0MYZHPvm9cIGDteioa3dSIbCk01trVgMQ921VCxyNDObObmZzbej6ejzvcaO32hoYZk5f5KP+MLWrXhABcYkuqV/CbN8cgOHY9XW0Y5D43CQrY1dFYVMuUfVoyb7eu3kfi3Wa+KdFHO5hhyBeGBVM39NHavBpKOVSyEiFSgLM2O+uXW/2zgt2gck0rB+69aAL99BzTf7QlkZVY3BDFCrMPMLmXWDeC1cKhopQ+vqEITGZowMKYZyQ00wr7gavLZ340IT82v8IBtyfk2LU3OrIIDb3DKxprpKSy7txhoaGUMGRqbxpua2jxEqbLpM1tr+n8Tt+tZ2hd+DCcAEYAIwAZjAH0ngu4gU2c+Pb0/PLtt7+PxT7XaMHpg4Z8HJ5Vt2PewTKTSLtbun9z+KSvg09UN2BYGibySYv3DBOjc7649LZk8QxkeFOwlbmpfHJ0QEJX0q1WILVEhDCxfOwnWbI+Wg++DJtYGi3OTIfnk5WXNzsrNXvn+fpSXukaPsXDxr7F28mxsa68wN6Wp8bk6udpu4G21sbtM8Y5IvU1yXYdPQwDYua+gmNnWQAMXAXDXAxYyHx6jkBBIBkKnU1HOH92+k0y9LPj6hRYa+/NgrUlg6uCl8BjvX1FQWaCukEiQaqUbwm5v12GwekCpU3S4DvN6v3X7w7pJpI2M0jSPilpnHvgyfkvkpfU5CauYgVhsCRTYwRxiaGIuNGboCQxqlSxePE7CqyvpVVVXRua2tUjJdm7dow4ELxpb20Stm+jV9tbuFXB84Liq7hOvPFmPbJs5bnKREIleHnlgv0DxT9CnRpKKqbuq+Uzc30XQNGLY2Vm/9R3tHiJvrSAU5aadTs5hkBV6/28jGNeZBZMhyC/CPK1e53FxicnyR08PnL+/V1HFMzYzNasaN8k1g6OJzVTLx6DuPn45u6sbSMfr27548f7LmDQ10HgQA+hAbMTwu4eOil9GxU6zt+5OdnRwvDnKxKKws+uRRVlqxOYPZKBk4dESys5vHnWN7Nsd8T2Pjj+z8cNp/HwLFUVfuXguNmhkSmUJVaxmKNh86vtfBY0DUMp9fH/eAoHr8iWOPN5dVVG+OTUjEegwehHB2crjuZm1d0M5ucGlqYG1+FfkaMrZ16DKxtLq860noZTcEojfAYe88dvbEcmZp1caod8k6Y2YuLja3NHlloSfryc2K901OSQms5ql7Rk6YmTDAy+f2wQ2LYnuDBQJAWzN36pWqioqR1TUsdDeEQSm1DBFjJk5NUrQLKCJOjZ21CR0I+A36zKpGVGu7Wqlras+ZHLjkgwoDdl3fvVb06VOKU9zriFnxsa+X1VVySQqVCq1naQ/MXAao6PpG8sriHJKBFlaiaOcROKx6KkfQo+om6EnGTJp2eu2m7WETPc1qE+sT8ZR2wvCkmNdz0969G1FSyDSTQHikmecYNZZEmZH6OuRNTk6KCbe+avqdi8fX1LL4uq2dAI2lmSD7eXirrBm6MlY1E6eCpF0QSq1uaGg0beEIIYAidNk5uTw6evnKtXEDnUr6ehUnLcz+7sOw2a/j0zbi7YeRnNwHXvNwssnmFqa7sGqq9sYlZ8hNrRy7DIxNzp6IfHrBBfH9rj9tbn5Pevv0g+vlM5cjmwRyfVNnP5bXmHlPbpxasbevfHkfP8zIyM5Z8/TFK4uRU6dOmTt9eq2Li0vvzU8ZGRkEjLJt4rvXEQtTkj55FZXU6srQeGDr7deJwOA6TGhUkTWdJJG1NxOz8lKcG7ntEFbLotvE0u3jnXuPt7U0JHF8fX3Vb6NDR1QUM5dkp2fNzMooxLZL5UiHQcOZE2YtfXBg09yLAADc6yfXAt/FRC/MzCkYXMWWoCCqCWK4r181DS1FCRsrDSQdYkJhDR+hZ2be4z3I/f0wNyt2QVZm0MfYFEpHjwrt6DW8cvjUuY+ObluoiaNB+Bh2c2pxXv7cT7lFw2IzmBQpkYEcPWtOpJfv2BsH5/t++KUvIx/eOHUlKiF3SlmDSD537oIMHRoinIpRGWUlxE5l5hf4NXJEsqXbDr3QNbE4v2ah/5d2/f+dNSR18a5nf76z+N6jyC2cDgqwG+QL9EwtjiY/PX0YgUD8k7fCb9NPi4oykiukPmK8FiRTodLnTR3LFdUXaHO5PI+Ed282R76O8yqtb9NRE3URNm4uSkMTslDRKUQIqtmk1oYWYo8aI/eds4RJoGhtuXN6ZPb54NtjWluF11++L6MMGDy8xsXFKYahh61qa2v2fv7s0Xxxew/C1NTm4aGTl274DXGt+IUXoiAmZtjr93ELn7x8M83Y3ZPs6OR43svFqJhVnDagglmyKbOgpctz2PgMR1f3W4cOrIvu+w5KWrMNf9pzeX1ZZcPKqrpW5MzAJamWpoz3xhgxtTArZdTLtx+GAGsPCd3IZMWdF6HvnQFQ5MXHa6nVXWt27j0yS4rE21k69isf7Tf0Ig4D4d69fb2xqLjSvkcGGpatWPMOUkFHdu9e+8Wz8/+3feDnYQIwAZgATAAm8CMS+C4iRW7Y8a1pWSV7Dp9/riMmMcCYGfOfT54yOc6UIOO21RUYl+elj2NzeMNFSjyuB0fPRhDpD2bMGpXgNm+ewBcAVXp0NLlN2GhRUp7l+vZDxvY6jrQ/StuKs3DLrigAgX0n1/qL0tKiKKyCIou8vJxhiYlZRxtb2mkkfZtuSwePvH6OFi8cbWhj7t2+4V1Rw9HV1jVmHtqz9Qoz/WUTnaa9PzmP7Z1ZLgb6pvZCByvdrTiUlIfGICASXVeweUkQ09PTUxn/+OcojUjx+E0W0DYwlU+fPrq0Q9T8jM9jleLQaAihlJp3d/CP1bCaaER9a76po9eLhLCb6zQLETabTch8d9+woaZ2Ol/Yfu76048AIhsCKweHeJ/BHi86+LxKS21yTwOrkg4U3Yv4AsGcrOIqBcHMs8axn/v+rYcPfJhoq9PRt3jcvGhS1KfiJn+WAN02dvbCRAQOvUYjUmiMpK0r5/i18oWX3iZX29j2H4Qxs7A4u3fDvNNSTg02j5k+/sHD55u5HVgXnI5D9s5jl/fg2rjpS5b4STXv7tk6b0hLi+BEXGa1p6WNa42Vhc3joW4OL0d4WHcpFUL/hWu2bahuVTpTTVyKdh44dhKDQUQHWMrsdp2+tDi/onZOpwKJs7K22z3I2yt5ykg3QVFmqnFxccmUl2/TtmKJNKW5td3do8fPXB/sbvnNu24/4iCBy/TjEyh+dfPe9UcRM+5HJVGVFAPRxiPH9tk4uUStGdX/S5BcjWBw/8rhvfGpBYGFFRx7CEcWWlgZb/fw6JcxbdQoQV1hljazqNCHVcc6V1LXSAPaBkwzV8+HkTfOXdC4ibOLk/sdOnhqY0Fx5UI2v1u2cNP+m9ZOzk/cLRXcspx3Yzic5otnbr6h6Zk6Cw0YFmduvXt0UWNwAAAwa+dO8aBTccuamlpmRcRmaHcRdIHn8NEcAx3aawW/9r0xFdPV2dVCxOApe5lVzQNreTK5uWP/mqGDB06Zd3pHAyErixj39rlpTmriQCIEncsvqae3yTHAyMFdOH5aQFZeWtxjErKnTR+nprTymkY0tYjWl/HVYKDfhFJzO4dzT8/uCNHUP7UgVacwMcmkIS9zQ31945LU/DpgMmgiwJHIUzNj77/Oy3tD4LE4xo+uX7TvkSEOVjZ1eta3KoEew1IWNMs/q4XHesXjVFeStfFIqURqx61rOtjYLNCmW9jX9Bs28vHLq8cOaeZEzQ74/sADK6obmrdll7ZaWwyfCRjmFotWL5kXW5fxWr+qtNg/JjZxd4cMSdU3s7y/8dDhs/PH+3w5Hvif9rjPIkWs69XTlyObBWp9Exe/BveRAc9unFm1W1M+Pr+CcvzAhS1NnOYtFbUs6ahJ40YGnTpV4/mL0RwWFoay0CPpJX+MtsxI+bS2obElqJLXDuyGT1CTtamnGFStZEsCqhOpEGH4okabsnLWJq4Q6qfCGLZ5DBqWZGyqs+Hq6R2tCRGhtPLqKsui7PyBVcXMY7XcNpqZq0/xuMDVD4LXzzqvaZO4qBDj+nLm5IysvMDId+lDulAGYOiY8UJTQ51oUieLr1Aod4S9SwNUAwNgYW56eV3Q+AfZSeke2ckZp1jNApql+9BKvxlLHh3bHnhUM8+nR98zqK+qtvuQmD45t6Rma7UIDXwDFkR7jZpw/ej8Ye80z/Rwc4yWrdl6m92OHt2F0stYGLRws5eXFaunuZlQmvrGOSMtY2Y9i7dgwsIt8WRd/UPb1wbmfWubMONuB8UlZGw58fMDD6GSBnymzZea2zkdDT22+sS/c8ynpKQES5ditDTntvB4RYdGSNIcu6B08qiJmQm2TGbN2azihiFFdW2AZmTUPXP+6LdYSJ7JjEsexmvgTW+TSJVTVmyqpdJoa4ZZyfUKC0rWf4hL8da1HsLRZ5icdnV3jxvgQuusrSy3bGRVnn8W9t61W00VmdkPep4YfUPjeaNiMTMdDx04t7SqmhOoQGLxejZWu1w9nVNmjx8kqMp4Z8pklk99HpmxGUMxUpnYOtzedezctZHujEYAmvAbly05WFjWEiDoQlOd3X2yrK3sTns4OVUPMBQ6PH0cFnTvWeTiNoo1GDRq4tnR06eGLnKmNBcXFI48e+7K7o5utS2eTH3rOGDwjflLA5g0DAb5Mf712Jev3i1msbhDKRR6zaLFi9cMGeJa6OPj881XtX9r28LvwVQt3ukAACAASURBVARgAjABmABM4I8i8H1EimdHNqV+Kt199OdwAxHZCNi4D62ys7WoYeBlEnQ334DfWOLdxhfgqEY2DXYevtHzV6w8L2ZVNGlcYvsq1nc92bSp8x6V1InH9mAMOEFbd0chfxEpeg34khLshefXbT/EJsQXVzcZkgztOC5eYyMO7F13squl2vvG1YvTG7lCY4DRKjh94uBlFArVVJIS9iryQ6F/Qi4XmDp68JztzIaG3T7S8NvFUWzo2ejHUWmTn7/LBxQ9E/FU/xHHrMyNXu7bvr4BAIC4f/GQKaex6s2LN0m2LXIylmLs8PZVetQMjRHyeVEOId7eOzpZIJJEbTl2D6jJRsDEyvry+QvHT471+Lyb2xsI7NSOSXl5xWtikrIm8CED4Okz6tGAQUNuXd6zILXvmU0LJ0ZlMTn+LBFGMGZWUCISi+n1pNCcoV45f/zUtrb2F+8y2aDfYD+FoYnp4eiQE0c119z1CM0YsyfPv1/GVo6SEmxr1+8/9UCOUP58KMi7ozTxjs3D5zFBiRkFB8talGDwsFGXx433D9m2fFZBRVoUBYWQrVi4evvK4roOe5qpa92W/QcfmuoQLqmKXq178i49sLhJaNzP27fA0spq/qXgn7gaflB9Pf7Ss3vO4S8i3tax2wwYlk6pk+YuuH14y5KHf1SHhdOFCfwegeKIOyE3Hr2aERKZqKWk6P+TSKFxuQYTHXU3rN3x4FNRw5gmISQcPnZyIsPAeMPFY5ta+8bw0zvH9SV8yY2r954Mb5HjSHq2rvHHjp/dQOmuZzsZYgeuX7tjU3ZeyZxuCC9ef/D0UUs7l/CFUzwb8+Pueja1CA+t3X5xZDdExtP0GWdfvI445m752Z1dMz98enlp9ofEzI2XbocPFaJ1gav38AhXd6/bPy0Zn6AxvDRjOPRa2dGwiPR5SVk15iiybsuypQv9Z6+eVjrE1LRHk8at4FWmAj4/81VMphG7EwV0rJzzF67ZdNgIjY5fsGBsN2hqwh85tWd6fVPz47DECmDq5qXUMTI5nPb0wtGvYjEgb+1fdqC8suHAk+gMBGPQREAgUadmxt593ccBgDx08IaTEUl59ZOyKkRA38RWuHD6uJ8sza1jly6dwgN5eehbSXHWzLysxIS0bEMZxUhu4OQZnRF+Y07v3ABBmI0zvQ80svn7PpW2QoOmLJGStGizn948FMNiJeE+hH9wiHz6+l1xPcdAz9rpQ8DG7dd3L5oW8b16d59Ice3k5UieSK2PNXRpJxo7ljS2sOK1QTMgoNQENIQfpoZwgyE0jjditK/vrSvn6n4bxFlj0K+ZOuRgQ7Ngf0YpRz1w6kKBjqHB0mfnDr7TPKuZ0zuaMrXPnb9+MjG5ZGp5jUhfz9yePzlo9jzXESNygrxtOzSCzYltIVZ5aVlJhVUchoGjd+GYwDUPDq2fqfGk6P1VpDwf+vD5q+W3H75YLEAYA+8Ro14N9Bp8px9BxG8WiNbFpOU5o4nEZiKZHBoTFvz6xLbT5tkpmUnMmiaGvoNnhc+0BQ/P7Fp0/Mv3VFCttXrVmpnFJTX38jhK4Dd70ZsBY8dcOz7XN7Y+MQRP1KYPm7lg3dF2pN4goqFjzKP3j2fYACDvbf/WEvKx4xcnc1uFl0zcx2ajKNSDO1fPy/3WtokPPf5Tdn7p3tOXn2p1oHTA2LlL26z7uZ+4sn2ORvz7j27p0HwTz+5aHRmXUTEptYQLDCxt2mbN8V3lP35E9qszl0Y2t7bN5YslFO+J0xOcXOzelKREzqiurNn2KYspm710w3VDY9O7e7at7L0G/VPMIy0lSr5u45aDS9lCtA1Z3yn+zo0Hiw20mvlprx9teRmduaC2qdN80PDRBQwLw3nnj27RXGWuhtgZhLtPIvs9fvo6upYjNjCwdEyeOHfBrXHepAiCUjXy4IHjwaWNQk8lTr94y44DZxRoYoTm+tmGjIhRz8KjVl288XB2K0ofjJ0954XvmAm3jHkpnc0trYfP3YsYZt9voMjUzPLMpg1Xr3h6fvY66W5jGy9ZuWlXeUXV+no2r3PRqrU3jRgGt/dsW99bD/gHE4AJwARgAjCBvwOB7yJS5D09si7lU8nOY5demAoJhoDh4FFtoK9Tq43sEBLkAoyQU0pgGBrY4bUMgRKlzRRI5LH9fUYXmmvrVG/cGPSLB0EwEogWUALmLnzGrBWM70DqcBZu3hkFEMheT4pfFvro0zvXWuekZyTmlrMYDLuBWTNWbL27femEOywWC5eZ9H6YCoHVVaFJjYsCAzI074Re2Bkd8b7A/2MeD5j38+KZMgwHv3189EtAuj4DIubB6egnrzP9I5IqgK6FPc/Ly3142NWD9X2BtlLCjuspZOoHwSfvDS5vA9p4Y/vYd+9iApy/ikyeEHpmcpu4PXrdoXsARTMH2roGRysyI37l0ipuSKUd2H92Zn5J1e2c6h5g5zmMZ2hufiou5MilXwwE5AbNcY9Snn9DO04wZnZQikqtXKmJSaExYjYtezpYLOw8mFDcRrR09hDqMUxCI24dDtf8Wzdb22DF8s0PCmplozswNq3zN+z80A2pN11dP1oQcX1nQFpG0ab74R+H4KzcgYWN/YLrtx5EuBkiukoSr5LVKq3Aw6d/XlTa0GWD1rGtXr5h7cMx9pTYkFP7bqWWNI5l9+AaVu8MDiNjMcc3L57WF3wNuW/9cpOmprrM1Cwmg2RkL3AZOvbF08sHV/8dBgdch78OAWbk7QfXH0bNCIlMIKsoBqINR47vs3Fy+uJJwc4II/QopBNWbty9r5zd5Y7StiwKPvXzSQhPjF41+R9XHRe9DyURyJTZC5dt3VrG7elHMLRj/rQ/+KwaUrxcNESXsX3LroCSkurxnQpU55Jtu29b2PRPmz/Zs600JdKJ1chZt2nb2YV8iZqsa2R66XlUxElPJz1eH8WGzOdDHz6LWH79XvjiVrQxcPMcuvrSvSfhQ0wRX4LfsUs+zNy+88rquKTC0VIEqXXDjk1zp8yZkevjoNepESkeB2807lJ0Zj0MTzBqg7SBnr3b2+tvHn4tliJDTu2aLBR1RB69GQOIFo5AS49xuDzunmYe6o19o0nn+Zn1+4tL6g7cDUtC6Q+cAIgU6rRPb+9pRIreAJYa4/z6kTWRb1PK/dMqxMDazYtrZEwb/Prmyd44N71lOR1sLFN0pN57EmXWpKQgtaxc3xbHhk77xXhH7QwaF8TmtS3Mr2zBeoybyyXRqKdvn92fX1NTg00KC7GPj333Pqu0xpBu55E3fsGakOPr51z9Xj1OI1K8f/jB9dq5y5FsoVxfpW0lwxrYtCqBspaKaEFgIKm2WNBj1CPD6Gnp6PO8h3iPWBHyc2/sjq/LoKnnljnDDjZwBAeTi9mKscu2V1Ho9HW3D2xM/vq53A+h88+evrMyOaV4hBSj1TFv245r+qZmd4OXT63RCBn7V0wxry2vTc8ta2To2Q8qGDN/7f1DG2d9uUGElfnM4/aDsCUPwl6v56HMgeeQEeuu37gTboQo7m5hyy3fp2UN02cY1BqZMErGDOW2HFobaV5RXJFWUM5i0GzcywdPCwq9sGfJyS8iBVRBWTNz9cyS0pqQHB4CjJqz8O1A37HXDgWOiOHm3iSiId2JMxes28Ppxrhjda1y7Z2dD48e7l1iQMU3awI43j1/pL8CQq7tIZo1ACz+2dblATXf0ja9QZqv7ttfwKw6cPHWK1QnVg+Mm7uEbefmfvriltlXfytSsDMyCE2ydoPK6lqSWo2GVCgVhFajoW6lEoFCoRBKJBJBJRjItE2MxZP9PNs0AtCVAy8jYtLK/TOrxcDWw4tL08F7v793rqnwU5J5QyOvX1VllZ77YI94HSrZ8tD+k2uKSqrmSBWgde3mTTNWLt1caGAAPge5ZbFwQmWt+zj/wLM1LYghKG277EtXLh0YaoUtPnd0a0hmcfM4XhepYdX2vc/VRMKJ4CV+fQIk8uiOFeb11TXpKZrvIMOW389n5Iv5wwwPdglFFy5cvDemrl2pjze2/hD1JjnI1QC0acZZZVrksLfvEheFPI+aJoSokPfIUc8m+Y+OaI4PNa6tZYU+S60Co6fNTfAaOvLK7pUzNbeg9Y47AFi4VYt276+tb9zzKa9Y6R+wsIZIoa4OuXziV33yW9oLfgcmABOACcAEYAI/CoHvI1I8O7IqKaPkpxOXX1gJCQwwac7icwvWbX0Q4Elnfl7wJqKjQ3O3hL+KXZCWUdivW43vHj9ncQzDyOLCgmlDcj/vIv4iUsxb9IxZJxzfidTjLNq8I0r9tScFBPWKFJ8+JiYV1zQb6tt6pPsv3XZn75pJ938PqGZx+OzKvqgXsfn+77OagKmTB8/S1OR3RYr3D89FP4pM83+VWA707dx4Do5WQ2JDTny5gjQj7DydhFWf2rTnyqRyIYqBNXF49/H9mzmP6UDSF2Dys0jREb3hSChA00wBlW549GFm+OE+F+I+A2Hf+sAp4vbuyAeR+QCtawYodL1jsaGvDru4IOSaRcjWoInRmSUc/3oxSjhmTlCaSgUt+xI4E4KwbDZbt47XZk4kYetFKlVnfkwMlldfRvH3Mne48yjsSH5Nz6Bugr1wyvINqWokcvnNbf6Co6smHaxpaD74OrkCWA73B0Qt2rSU8Bu9RknvwqetknzzTuh6bhe6X7uKWLJ55dJ7xniu2aTRo8+XNnUNVWhZlq/bcfhaTNTjuKbyrB48Ho/Q0tJCmuqSDI3o1MjEtDwDiGYGjJ083ySGXZvyn+6Q/SgDBC7HX4NAQeTtx3ceRU279+ojUU0xEG0+cXK/U//+kYuG2Pce90h8EqwLKVB3j5y551PEltCxBpaJL+NTVshrcQ1fB8fT7MyCtgqrsROm3yxv6PJVk60E0xctSlEAxcpbwavaWpifDOQYjIFUhVCSaIas0NevMbycHLyLneEAJEBvCz58a0inAo03MLe4duVJyKkxntaNfQQ52eFDHjx+sfzGg1dLBCQbYOPstuzs9Wsvx1jTv9y40NP0yW/BwgMbktLLpyswWvw1e7cGjRrjmzXG07pdM05fXd5p3C4Ufgp9GmfMBzpAz8HjbWLknWkIAFTgFyPm9c1jUwQiSeS2088AxsQeaBkyjlTFhWhEil4DvDed85v2FZfWHrj99COaPmAswGtRp+W8ffBrkSJ4deSblDL/1HIhMHPz4qIx2EFFb2708tSk8f7WcUOprPP9uethdjU9eBzF2uXtq/jn/xBMmotILWKpfnOnRM/Ywri8pIQHxcXF4WgoJZ2AVHmkfoi/ml1er6Pn5FUyet6qByc2zD77vXpbn0hx++dbkay2bn0Dx8HNnmNmvl2+eukZVA8b1VxX0S/kXlhQeWX9RAWEbvHy8fZdcutc3e+KFDMHH2RpRAomTzFu2fZyko7uhrvB61N+JWZ0lTEmD5+xq6aOu1GowCuGBq6oxWvprH56Zmuy5jt0dEWAeXV1RXpOSQNDx84zf9yCDff3r51+uS8NjUgR8iBsSWh4zHq2mgHcBw5fe/3+/XBPI0Tbb5loBKSjGxdbFOfmp+ZXNDB0HQaW+s1Y/vDkjnmnvogUgmqtDatWzSwuqbiX1YIFY+csfjN01Lhru2YPjoWgXAzgqJ0nTZl2qaRe4CNB6QAnD2+R9yD3s2IBP66ew2pycnfvuRQcLPl3jmP8qzbT9JMPd47sziko33/2Whi+Ha0PxgQs4Nq5uJ26tHv+5d9+JwoyYy1kUvVUZmmVfWdnN0Iul6uUajUkU6iQKCQOhSZTkDQdPa6RsVnG9Ikj4jRri5tHIyNeJ5b6p5YJgNUAby6BiB+UGX7hyzGvvvLFh9/ef/NBVFB8OtOOqmvEt7W3mtfSyq5r4tQqtHE4pK2tGXbqqMHGt249ONEoRAwm6DlU7z2wK9TfnZqyInDq0RK2fJiMaFG2avOuq2+fP/hQxfzY1d0NgDGdhvTysDUx1CVFxqfmGEBahsDcxS1mjqvB+jpWVfr7+CyGAEUHWlYub0M+hE33BEDZO1bZbMKjd5FerQLB+routFpP3+Da7nkjWk7u/Wla9JvY48w2DBg6ccYDJ1e3sMg754tFIo4aj6cjbWxMMI4Wlpt5LW0bP+UVAU/fSQCHI0yJfXn/9fcaP3A6MAGYAEwAJgAT+G8T+D4ixdMjKxIzinecuvLKVkAwBhNnBZ1Zumpj6Iyhhl+CbSVGhGjnfsrZW11dtz3i7UdIQjTrGTdl+pXpc+c+XjRhQPHnAHN1lDkTFj1j1gjGdwA9zpLtuyOVatX+rz0pft651jo7PTMxv6yRoWPTP33ivxYpEA/ObIuO/MD0j89vAaYug3jWZsber0ODe68d/bKggyBEwrNL0aEvU/3DE8qAno0rz8rZYkjiVyJFw5trtE6l5PS6XVcnFbdCDJSh1bvM1MTfiBTnJ7eKOqLXB98GOB0LQNNlHH2eGX7k64BwmkXbzWNbpwjFksgzd+OBFKMFdPQNziQy3x+1RSA6NP++du646Nwyrn+TBCseNzfoEwKgF4ac2MjvMw4AAMjS0lKUvr4+NjEje2hZOXMWMz/dF7SWaTW3CLXrW9BYjL6bYMHG7SnSHuXKs9v6d62ePG1/fWPr7rwqIbAdNQOQyVrTPjy78rVR0nvrAU8ux0iwWMW6eR4QTYacHhC4entRvbhfh0pbgUYRJAqpSAqpuyBNjDskAkKgIYAk4nC6cqUapW/lBBi2/d6kv+7dTf1yY8l/u5PD+f/9CeRFX3t299GbaSEvknEqsqFo89FjB5yd3SMWjbLn9F61eGGrkUyhSrt8P9qsgNONROmbxSWk5gS5GwLNrRL/mAs0x0JGOOpOn7nkYUl955gutIF8uP+UajWkHh1+7admTayC2VZWyCYDAzSaSLR8/Pz5nNKs5OHChlobDMDqZn6qw0lUGATD3Pzq/diok962Ol+C4rIyng559CRi+e2HL5dwkAxg5zxg6c8PQl59LVJ01qeMWL7syMa0TxUzpAgyf82+HfP9Z03N9rbV6Z0bHp/eaKzo6ckKeRpn1KyiAR0797cZb0P+WaQQtkduO/McYE0dAdWAcaTiNyJF9KUd+wqY1QeuPnyP1vMcCbBk7WkF7x7/SqQIObE5Miq5xD+prA1YuXtxqRScV+KjS5w+w/LdhT0MGUL64fzNCNt6GQmrZd3v7bO4J786ApeUlITS3Bji6uqKTU7LnZzzKWliTUWBh6S1WU/AYtEa2iRIswG+JaPmrg49sWHm2e8lbvbe7nH/gdvl05ciWjogfbP+IxoGjJ3xbNaxdfsoeXkIQVkZli9TbKisrtsWFfNeOXzcCL/F8+bV/vbaSQ3zbTOHHWzgth1MK26Sj1+6vVSLRt90+cjG3uN5//iGNJOWjZ+2v57N21lUL4AcRgYosWTKjKTnP7/RfNsOLZluVltXn5FVUs+g2Q7IHx24JuTYxoArX4sUN28/W3zn8dsNAqI58Bw6fM21W3df/F8ixZmfVlmU5BemZhZVMWhW7qXDZiwJPbdr4emvRYpN69fMZJZU38tgQcB3VlD0wJETrh9d0BuTAgFAHuHegZuP45JyJyVkFGMUGKwaYNGdeLK21NGlX81gn+FvNmxee4dBoQj/U6GiIPLKupT0gp8On7lvJgKGYMTUOd3mNo7HQs4uP/nbtJOTXznKO3tWpCZleBfmMS2ra2rJLXwhkAMUUKHJwM5tQM+AgZ7ZQ729ni6bO/GxRqR4cCYmIiKe6Z9SKgKOPn5cKhrnFfMo+Es//eW7iXx8btfzV+9zp0Z9ZGIACqeGEB0CCCFXQmoFhFSqARoBEDgEAgUhMdpyiIw1NLNj79yz/t1oV3TxupWbVxRWt7oKZUQFGqstUUg7pJBaBqEgFcAAFUAjIRQeh9XtUSlQulbWwNzJ5X3AoP7b0uMi4nOLaw0JJq7A3H3Ym+h7x798G3uvJb18GVsnkZDLOwGwZ5AlM3wsPR49erbk/7F3ngFNJW3fn/RCEggQktB772Cv2AvYUGzYey9rb9j7uvZeABUBFRAUQZAiSJfeewklJLQUCGnnfQ9767p7u8+u3u6uu3v44AczZ8pv5syZ+c8113XT99GKehEBoHBUMaSU9iikQikaKAAGAgAFoVA4HJaKQqEpMhQaOAx0A0QSaUriy6eISPHP/9QhLUQIIAQQAv8aAl9FpMgIOr4iMTlv++nLT8zaSLpg8kzvswuWrfb3GqHXZ0nxfnOdGHB55uuElA037gUP46MYwGbIiFqWodGpGN+T1/tEis5c2py5awPzKzrGC1Bajcu27wuTKqQ/EylO71xmkvEqOb6guomtZdk/xWPFjts7V0y496kegxcBfqc3h4e9LnGPyeEDXSvnZj0DnYExnxApYh9eDPcPTXF/mlAKmOZ2zRYWpoNf3vP5YEmR//wEXSEGp3f4XJuc345io1hmUUnxMZ8WKXxuA4KmIaBrsY4Gvf1vkSLwwh6PtnbRs/0Xw4AIUIGGtvbZVylPjturqXXAdd40d3x4enGLe52IKBgze34mDqDmfiRSEN7GRxnGRidsehWXqIOlUdlG5qYifbZaZGd5Wmt9E39zSU2PUzdWlz971YYEPBG1+vi6ob3Lxrntq2ng7Sys6wa2k+ZBZIratOe+p/ruoH+KXWF8MEWNjJq/YPWWjbk1XdaQimH9oMGjX7Q3VxbJpR29KNALAaUMQskAhEGhIJkSQBp6JoBhaMF5cPlY3NfabPxr3kSkof8TgXcRV5/cffB86r3HCVgFRbtj45GjPub2VqEr3Bw4P24GduqIxKL0a36R2vl8JcDrmEU/fR47b5Au6PyFYIkGgmK1mVOXBxRWd43vgNSVrqNG1SkU8iHRD443l+alG0W8fjUqNi55enFFHcVt+DAlW52WS5QJa4koosO9+1Gzmzu7VeharEsBsSEnh1rq9/mjgf846cGD/B48WX7LP2RpK9EQmNg4Lbn1ODhkoAaq78ob/Ndc8mrE5rUnNr5NL5shVJB4a/btnTd8ztQM2LHue5ECksrSbz54qd0KaQAtS9cXb57d+LlIceXwFH6HIGzbuWCA07EANCbrSHns/Z9ZUjz9fuv+3MKqAzcexWB0B48HJAp92tvwn1/3uH1kU1h4YoF7YmkbMHId3ESn4H4uUtzYzJZKoNjzN56ZlguJeJKh9YvQN08/EilaVG7e9OtfXFy+8nlUCs3M3ErXUE+nSFMVl1RTkA0JmjnHi6qb6AyrgQUjvFb5nd48+/v/aRB89DDUkqfi5//A8crpKyGNXTIttv3QWpdxngE3jq/b935uSouPH5iSmjH/dULisH6D+8/08fGp/YRPCtSmqYN8GprbfTKLmqRjl3xXQNXU2nzx0Lrkj+sKQRBp9eTB+2sbuLuzKrjA3G0mIFKoU+OCL8EbR9SP1z2q376DxXVz1+xRvxApeFmBzlduBS6+FfBiA59sARz6DVlz6fr1xwN0UX1RnX5RFuboqsWGObkZSfkVjWwtywFFIzyX+5/YNvsjkSKNtnX9Hs/Ckuq7SdUQGDFr0bMBoyZcOzx/cPSP3+OD6GcXevsVVTdOLCqtnJhbVNq/vlUA5GgcIFFoYoKKajMg0vLXfbf3hpO1c6b7MIMvjh5Rm/zQLTDwxcqLN4LmcOUMYNZvpEJLW/9oYugp2E/Kz67XJD97RhVjugySX6fSRQKxcU5m1ux6TuPEVrEMmLmOAmQ1tSPWFpZR/Yc416/wnMTps6Q49DT0+ZtS9zelAmDoOriJRMUPSHtw6r9EiqBTO8Iex77ziHhbBmhMvS4DQ/WzKNDNQ0mlSjQEoXBwR8khCAAckKGIkDpTT7Bk6cTW/kYyuyWLtq3Oq+JZAyq7btCQic/b+I2lckl3L1bZq0QrZQADYJEDi5ZhAERmaiq0TU2a7BhETtqLiNi8onoWQc9Bruc4LOK574lZ/5eA35QVPtQvIHjFldsBC7kodWDl0O81S1M9Vchv4ABZL4SCZBBKiYIUCgCUSiUkR2EVprbOchwen/Dw9qUPgujXeo+QfBACCAGEAEIAIfBXEfgqIsW7oJMr4pNzdpy8/NS0XUUXTPScf3bu0tX+3r8QKXg5kcPu+gWtuHDtgXerUgMYOA8CaizWoXfPbhyC1wcA1NLmjPUKzK/uGt+FYXO8t+4MQ0PKAz9ZUmThLm+7aZIcnxRfUMVhaVn1T5u0fOudHcsn3/41keL+6c3hoXEl7q9y24GuhVOznoH2J0WKV/cvhj94lur+OL4UMIwtm62sTIdE+//kYBO+7kHFQKe27L00uaBNyUazTKLeJMT9l0jBaxeEbzzsC4gMI0BnsI/mJj38mU8KeKMRcGr7FH6nMOzg1Regl6AB1JnsM/GJL4+aafxoSbF1/tjw1OI29yoxVTR4qlc2GmBmhZ5d0wpVVBBOXj9oX17dvLKaq5wGEShEHAmfxtBSC960aUXMQEdN8Wz3+ffzy7rGi1DavLmrt8ZhCbJ1x2eaSDatWLivup63K7O8C5iN9YJINNq0V/fP/6pI0ZQVQSZg5e7TvdfuLuB0OxLYNiV7Dp29aqrPCBtkoSnq7ISv43YCGk2/7xQaXjDBq2kVTU25Hgr1IUb8XzWwkXL/XQQyn18O8wuI9LgbGI+GKNqdm4+f8TG2sQtZ4Wb2QaSQiEVpNx5E6mRx5QCwTGPCY+O9B//nfvh7Wj868K3SnDp+5oOiOvFYMZ4pGT5pYjEGCybt97ZiXL/3YlJuUc20dmG3E1mF8sbMzDDe0coi3nvaMGF+TvmUNRsO72oVylTVWawLT8IDT/a3NWp5n3fbu/CBN30fLbt69/HyDoohMLWyX3L81q2Q95F9+kSKwii3rZtOb0hOK57eCYsU+/fMH+k1I/1jkULe25t+62G0Ng/SBMw+keL6J0WKHRdDAIZhCCgM5pHbCY8Ov7/KAM8xwae/O5BfXH3g8w8YNwAAIABJREFUdmA0mj1gPCCpqk1PCb8Hh0384JPi1pFNYRFvit0Ty9qBkfOgJjpFZUD8R5u/KFik6FXEnrseblYpIOPI+rYvQt4G94kUcFSD7xZvGsvh8hfzBJLxEoJaD4lAijTS1wvZvnVpRtRjP2pmQkJ8Rn4NW8O8X76b1xq/E5tmnvtaoxYWKe4/CHC6fOrqU06nXItlP7jWftz0gHsfiRQdNTVqD588sUhJzbC16+ccsmvXrq6AsDB7YZfIqbauTkKE5M98fHwk22aO9Klv5B1Iya+Xjl32XSFVTWPzf1tSFFJWj1u9r4bTsjOnlgtZT5onIVKos6J8z0QC8BgN+5Aozs9LzimuZ2ta9MsZM2+t75GPfFI0pd53vnbv8RLfwJfruQRz4Nhv8JpLN2/+qkhxct0Co4yszDd5sEhhMbB4xIyl90/tmPeTT4q2NNr2tds884sr776pxgI3ryXhAye4X/WZPSD6R0sKgIUt8hKe3jR6m5ziFBUTZ92LoupgCUSHllauSQu/QxWtot4zYLhHDImqeviF38kvju7RXRGpe/rstTlxCeln0qulgKJtCdgGRt8HRQQct1H9yR/Lf4kxIi5zwZTpu8srazZV8YXQoOmLJapqml4PLvvAYa7/M07jsbcOhYaGJ5W4J5R2AV3Y4gdPGpD29L9ECtSLC4eeBLx8OyUsqRBL1TFqXb5++fQ5HpOraBiJFI1G962FqEoq1AW6gFJJgygUNYVIlIChSdvHT5+xfldhg8CRzLQo3nvs0mVLC4MIYwOKmAZBEPwtVIMXMGg6Cn6WQqEo4O/h4+tHtTPiXydk5NexFFqWCqZd/+eJgZc9/y+RojM/2uXSLb8lN32D1rWgGGDcrHkP3KfPfjDSUSdL2dXVd6BAoSggmpIKwV9guVyupJqaKpgASBDrxa81eyD5IAQQAggBhMC3QOCriBTpgWdWJabAIkWwcSdFH4z3nHt20fINfnM+uu4BN7Y2OXDi49CXa85due/RKtcA+q5DgBpT53B22GVYpIBT0OaNmhaYVyce34HV4cze+F0oUKEeOP/BQVUW7uYe3z6RIresjsWwdMmYsGLLnR1L3W/+mkgRcGZreEhckXv0u1agY+narGf4aUuKaH9YpEhzfxxfAtQNzJrt7Cx+JlIUBZ9TV+IIpzfuPjupkCdjY1hGUWFv3syOugREBw/+uGBK8D/nwYOvexzyBwSGEVDVYB299/bBL31SoC/vWT6lrV0Uev5hCiAwjQGdxT7+MvnRESMUCg4VitrsNTI8rULoXtWjKe7vPitPjiJMf3V2YSs3K9Dkxp3H82MSMg5l1UnB4LHuqXbO/S79cGBVMHw4BoTv1KfNXPKwqLJ7XC/WiLdo4+4YBYA2Hl83Wnh48bADFbXcva/SOEDDZSzQZGjNehN2C3bG9ck49XAkFaDKdXSbMO9ccbN0CEbLom7F+u2BZJzixK5VXh/u0H8LgxipA0Ig88XlcL+HsEjxGkBU7c6tJ84eMrExf7p0hF0DTCf21h4m1CMLOncryCWtvpsi0zRJePgiZjXNglr1sR8C+GS2t5Fu7OEx60YJp3ukkqbfMmfFsiiCErfNVbt+sV9g3MK3WdX2KmrabWtWr9jgYO0YO2mSM6+uPNa4MK9q4Yq1x7YIetE0Tbb2hcCXoScGGjO573uHnxc24PqNoGXX7j1e0a6iB8ys7RZfffosZCgD9SF0IL8sbvTGDcfWJ6YWTBMoVXir9/l49xs7Jd3LVb3PJ0XfdQ+JJP1WACxSMADrUyLFRZ8p/C5R2I7LYQCraQCoGswjN9/8XKQIOLndp7C40udecDRguIwDJFX69PTIj0WKeOzdo+GhYbBIUdoBjJwGNBGppJ+dUMMihaRH+vr8zRem1UIqjqLv8CI4+UGfSFGcGtbv/OlLm3NySuZy+OLucQuWRTK0dU6e3f9dDrw5vnB0rUn6m+T4tJxatpbZgPxJ3ut9fdZN++FrjeTW1kJK9IMgp4snLj2BRQqm45Bau3FTAv2Prt3za1ZeEFSIP3g6erVUJl8h7ZXxURj57DM+Pm17547zqeZw98dnV0vHrdhWpKahvuni/g3JH+cjFOZpbfDYsLuiirO5oq1LNsR7RRmJrrYu4NSuN+99SBTkZSdlFdbCFoB54+et9z20fvqH6B51Sb4uN/xClvgFRa7j4kyB88Ahqy/dvP3k05YU8dgzO/yMstOzEjP6fFz0Kx0xfemDMzvmH/8QwaU9RnX7mn0z8goq7yZV48GYOSsihoxzv7p7Xv+oc8HBJHy72K2zU4CTyCSlR/fvLINDejKwWPPwF89GJbx5PTS3sNiZ1yU1pRu6AjSeMKUm++UXXyWAuX6/02dSE6f1jm94lpoYTUcb2zqHzVu99tK+BRPjf7U/2ttVV3l57K2q52wv5LQph85d1UGiqXnfP7cv+qdINfHY20cjQsMTi9wTyjqAnsvAJqoK8VOWFKgU38s/3Ax67hWakM5G07VaV2xZ7zV0yrjsqZaWvxq6E657T2298+Tpy78vbpAMRquZ167YvOchGU86s2vV2F/9DsKOrK/tjjKoripPfv22mN1GYAGaqW3ky1dBM3V/FBQ+acEI1aYb7T96el7o8+ij5QIycJsxN8Zp4Igrp9bPePa13g0kH4QAQgAhgBBACPwdCHwVkeJt4Lm1yWk5O45ffGQgVNEHEzznnJmzYrX/wiH6H3xSwAvspEdn1r/NyN959sojnQ7AANbDx3Zr6OodTfA9Bp8AoUBXgeqi2Qse5VQIx7ehdRoW7Tz4lIBFH/rgRTsrC3f5qa/J27g38dlltSymtWvmpGVb7u5e5nH910SKoHM7wp9EZ7tHZXKAjqVTs4mRzqAXD8/+V3SP6HsXwx+Ep7k/fVMOtMxsmi3szIZE39r3IVQpbElBRGPObN93flJxu4KFYRtHxcbGewVeAeL3IkVSwDkPHl8YvtLnLsCoGQCaJuvoo4ygn4sUhYV4n4v7pza3tAc/iqsGhg6DxFraekdfB5899d5795oZg8OzKrrd62Xa3UM9vfPlADUt/Pg8bvHLC3OiXqVtPn3h8QAB3QQ49h+89tj5u4/dLFB9kT+A2JDh5bXCP69cPLYbY9i6YN3OaAJZsdln2fjOS7s8d5WWc/YFReSQ5Fq2wM7Jdd2enYcfTxrO7vN18f4PXqyWppSS8krzyAcPTUUvm7/UN7e8c2yXkike5TErn6FK9fzh2OaWXy6yUlJSSAkJ2eSqqiro9u1zHch1j7/D6//PqWNmxOVw/0ewSBELICqzc+PR04fN7W2fvBcpWuODKUqCct6ilTs3vavrsEYxTLKPXrt7REztid46ePAHyx84CggORx07Z+maA0UNIhcs3Sj3xLUfTtAp4GVO8A8BCekV7vnV3cDaYWgTm80cFOz/Y7SLquJXZmVF1cvWbDq5hidS0DS0WOcDoyJODDFltb6nzEkLHOh7P2TZTf+Q5a0EfWBkabfocUhYiK0WSvQ+Dbfg1bj1W46tS0wtmCLB0HhrDhxYMGb6tDTYb8V7x5nCLmH6rQeR2jyUJmBZub5IDLneF1EDzgNOE3rRZwoc3WPHD48BWccCqDK1j1yOu/8zS4qA49/5FJRW+twNjgXag9wBSU1tekrojY8sKeDNX2hoeEKxe0JxJ9BzHthEJZA/nFDD5YRf3smWyYXxV+68MK7uomHJeg4v7r99MN0FAHlq5L3v/W8Hzn7+PF4bo6LaunjTLs8Za7xzHFgsMey48fzRu6ZJCUlxWXl1LLZZv/yJc1b5Hdzk9cGSIv7ePWJOXTI5NCKFgNcxU6qbmAiCz5371c3dL0cyxCulBj4JdTl3+Pug2vZuLab9kHqHMdMCHxxfu+vX5ibYaeOOE7d3ShTo5dZ2TtUQGhp549ge3s7Zow5UN3D3J+bVy0Yv3Vqsqqm18brPuqSP86kojnLeteLYltz8am8xIAkX7tt9S0Nb++bOBRPLYJHi5NblRjm5WW/SCmrY2pYD8929N/jtW+3R116YZUNGoMute0FL7ga8WMsnmgGHAYNWH792+8mYX7nu8cPW5Ua5hVlvUnNr2Jqm/aqGTfEOOLVrsc+HzXtdEn3H3v2eOTklt5JrcWDsnKURA8dOvLZn9sCoH65f11b2KJIam7iMHknvydmXTp36WKjj5MaaX7hya/7T8FcHWpVaQAmhpnTzSyOybtzAVYvF1EuhoQQlkY4y1DIQPXhw8Xc510x7fsGlkcP18Tl+fUwNV0TStRvMcxw5IcR7zsKt7i7snk/1CdRepbpx4dK9lTWc7Tk1XOXg2cvbVWh0b//zB159LFJcOxQe+uJNoXtyeQcwHji4SZVA/JnFz/ux0ZgWM3XH/iNrXqdkjJfgyJ0Lt247Ymxo+mTzQq8Pzm3fpz115w5VLlSSmdqqsmVutoS53nP98sr4YzsVGqLRHrNy1Chqcy6dWg+HIP2Z2FATH0/0S8whl3NbodFarSSxSJLwJDzBqJivwGJZxgkXb91bzZBZVP3CWS+Kw+EQzx85ojJyjBMh5WXUuPziirtxRTzgPGoyz9DM4tRy910XPn4Grmd8fDwWhxOQbjxIIqnhersuXbrU+8+Z0ZGWIAQQAggBhMC/ncBXESniAy9vfpuRu/v4eV+tHpIuLFKcWrJ2k7/XQHbxe8AQBBEPrpy+t7SqYXd4fB5GQtQDoz1nPxw+btytAwtH9XlAB8IMurfXooDc8u5x7UCvbtnOQ8HYbszxg1v+E+orKwt3LSzYOCXpbUJGYRmLbmKdPn7RmjuH18299WsixcPT28LDYjPdX2VUAW0z22bnfk5DH149AYsPHxw7wovERP8r4b6hKe6BiWVAw9yu2cwKdpz5k08K2JICwuG/X7/n3IRCvpyFY5tEPX4d5zVEE8CLtL6FSkLAOQ8+XxS+xscXAFU9oKrFPl6R/gi+7vFh8QBx4nUPHLkyJyYh9Ux2gxK4uc+6O2bajNvb541M/c+CFb127phnmSWd7pxudfHI6fPycErMdP8zC3jx949sT88q3nvmylOakmUFjMxtF90Peti3yYEXwqAzRdfLa8XdvArhqB6cYfOyLXteEABlx+61wzpSY6+OCXsWt+rmvdCZAok2mDhlTmy/QcMuH9jmAW9MPiy06orarOPfvJyekfpm3JgxDqsbONnnY+LyxyVn1EF0LYNm74Xzp61c4lmop6f3sysdcWlpU9+8TvJubGjouXntwnIAgAwRKv7t08uf1/6MpxfDHz5+6eH7NAZISfTOzUcv+hjbufZd9+h7r4KDMeJ+hozVy1f459W0jhVg6G3T5i9J7AGoVTcPbvsQQSE24DxT2QvCTpy/bl/Ck5BVdEyjfZ/cmTtUX9q9dob308zS1sl1AgJwHDS6iUDG93/u/2MUgdzkcJu62ob167cc9hZKsRR1tt4PTyJiTjibUT+IgLDjTP9Hz5Zdu/d0aaeKKTA0s1l0NeRxiNtHIkVbafyEdZuOrot7m+suRpF5G/bvXTja0yv1vUjx8NJOHUjcnX7d77l2K6QGmBYOz5Oe+f7MGV/07cNTeG3CsE0nggCBaQZoDNaR68kPfyZSBJ7e4pNXXOVzI+g10Bs2HajQ6dNTgi79TKS4fuRJ6PPEMvfEki6g6zCgiYDB9c97/lPUhGeXdmhLlfKkizdCDaqEJAxFz/ZFwNugPpHi1YOzT58+fTUlIvINhkjX4E5dtnLS1BU+xW5GfdZi+IvH95o/ex4RU1TOYRlauOROn7vEd9eG+Rfeb9pfB18bnZmdu+hl7JvhGIY139Dc6vCytZvj4FCsv2dUQW0VtJBnYf199h4OaOlSMLRtBjfaDZ0U+ODclu2f3BBDEPrhnZOXgp+nzyyoFpAnec7OVkDKWdd8+nXsmr/tQHV9676E7Hr58Lnrq1Q0GGv8Tm1N+GmjDKFeht344a5vpFdMXCGbqWvFnTh3ytQxkzwKPFy1u+G5+dDWBUb5uVlv0vM5bB3LwXke3pv89q+Z/MFypDkztP+1O4FLr/mGrOpUNQV2/QatvHztztOPw9N+9C1FH1vvqdfYUJP6Jr2aTdVz6LAdMfHprbO7Vn24BlGfrL3b59Ts6ITUc0XNWDBq5sIXA0aPuXpoybjIO5cuaSvRyvjg0GdGgm7J1UsPw072N9L6cC2ptTWecnTjyekVtRz/wlYUkMqhKdz6oog3AVftW9u7tlx6+Go4pKKJU2fp3Nl3+vAVV23af0Ug+WUf1dTEEzNfRtsU5he8CHuZxawXoJVaJvaZe49dOtrWxX+91esnofBDOzvz6WsWbN5bXl3/XX51i8Jtxgo+WVV1oe8Vn5iPRYrrJ16FPk/Ic08qagFG9k5NZAyuf+p/otB8XA9hZZ7Wtk3Ld5dXNWwuaRAobUe7t6mo0xfPv3c92uvn6wHMoYv3tgAUNJdAxEQbsDXOcTNf+sYlZk5Of1cOaesZNXnM9Z66dMF3RUZGKMnHZeQnR0989ibXs7yBL9nmPeawlF+7ZvfuowtyqngmJG2rhqUbtoWQiODQ7rXzP/j4aGhoIHV3d0+4ff7MEoVU8tbZTr+xuqb+/uX7zwCKwlLq6JlduOcXdNLBlPpB8ITLTE9PNOpo6/B6FJHkjkFhDty5cirxf3Vy+nveLSQNQgAhgBBACCAE/gwC/7NIAWVl4W5EBe3OKy7bey/oBb4XowUGjZtcZOvodOng2un32ewyaVerpsGZY6dW52bmTiur4Ji2dgOp/egZhUaWNidHjJ7wevkEm3YoPh4LHPE6Uz0X3C2slowSow3aR0+bn0SjYVZe81nN+9HKoIJw44i/ZfDjkKji2gaWjrVj9bApno9+2LMRPkH6ZDSJkKvH7z5+Huf5IjGLhlXV6PRetfigs73t83HTpjUrAIB0AZDCe5jQCyeeBUVluj9JLgNkfRPu7DlTJs9fsLwIXlT3nVrcO82S9vY8O3bB3y63WUzCs41ePw5/vZhnSmp+v8B5fe+kB+ywbt1hf7RAQQNmNnYvp3lNvXZ0y9wX/wn1ib14cNPSguLSzS9i080N+41rNTSx2eE+b8aL+cPs+5xmguZm0txVs54UlHdMbBFTFU5DR9Vqqmu6PbqylZMZfn1eTELq5nPXHroKsSwwZPRE/8HDRt1aPXvYu7qKJOO3Mc93Rr16M7aoSsjCq1t0TZu/LJ1IIy04u31ha2VeiNbDpzGzCgorL0dHlQEKRavdxtYiaur0Ef7r16+Ihfm9TU8f5H/3yew2bttARwfLagNt1e8oKi2OgYHxawoKaz2aeeJecxvrTNeB/a6MmzIzfuqYgdzg4GASiaI65q6v73IaTY1lZmz2au/uLXB/fIiY8GcMZKSMfy8B+IpG4PdRYc9jkieHxqQBpYqaZPrSTXGa2uwjw3Ysz3z/fsLhRX1P71z+KOL1kuLqRmctPeP6OQvnr3EaMCB9rKtrV0VFBa0gM8k17NGD++8Ky9gYGjPZfuTk21POH344CwBo/4opz5JyqtyzKvmAbWjJW7Bg3vzxQ0enqxL46rExLz1SU9I2xr5ONRRKMVgDM9t7524/PDtpoMEHobYwzn98SHjM6gu3AqZ1obXBwFETdq3ZuCVw/mjruveb89rMiEX7j1xe/iI2fYgUT+3YeGD/blM7m4hl44Y2wfPDpYMrdGQ9svSHT19rN0uJQN3QKuppSLiXxX/EUtii6s7RFA9+W2foiTtRAKumBzR19E4/S3161BL147USWBC+dnC1T3F5zYEHz94AksVgoKdvOv9p2I1Q2J/Me58Flw6vC41MKJn8pogPtKwcmgf3tx+xYlK/Gjc3N3nf1ZNLB3W6RW2pt/yf61S1QSianln0i2cx86x1QWdKhP95P99Ar7CIaCYgUwWzVm29wjLWvzfLc1BLdMDT/uXFRRteR8eNa2zpIFk6DmgYOd4j6PTBbTt+nOdriJvnLd1Q18DdllXIYfSQWb2OQ8fGmNo5Xr+xf0Xk7xnpb18HmtRWVC8+fOj4xsb2Hhpdz0FibDMg6vsLZ9dWZ5Bbvbx+/F7AAkJpxms1Dqdk/G2/gC2ZBVwnKUG3Y/6qDXFoHGbt8XXTu3bNH+FTU9+6Lza9BqJaDum2c+m/bemKzSEzhrBa4bEn4KkZfffd/kvvChtHtQnwTRPcZwcbmuie2b1hVl/kGFiUuXxkq0VEZNirwsoWFtO4f7PT8CmP75zZ+t17C5iCV77jgsNerbl0K3iakKoLRrtPO7Ry7XcPZw7Uq/hle2H2t09v1JF0tqU/epKozRHiZJrmtm+Onb64lYE1KlHBJhuFB96fmp6e5ZVVUOHaKCAAy8EjuTb2DnfXLZt1q6ssQ9HZxou/ccffgCuS1hs79Hty9obfCTtV0AXXt7ssRefQqe9nJ6dlnmVYD5OjscTpT/dtifG55DOe28K7GZlSzugBVLShnUvOwHHjfS/vWvIhlOqv9Q1c58dXD6p0djSNzc6v3pdR1Ohc1tTbpW1sVzB1usdjHR3d8K7FE+rfh/OG8ylKejbh9Jmr696mZbu3CuWKcdMXtVGoNG/fG4dj3r8vABThju+6EfI6pWByRmkz0LeyaR4x0Mnt6ql9VZ9wgoq9e3jl1Hc5RWui4tJHi1R0lOb2/aPtnFzubd2+MtpUXV3I4/FU7t+7syGzvG5em1gm8V644ABJDZ9ArEgfGfL42br8orLJjfyeXpata4ZTv6FXp0/xjJ86xo6bEhxMUhClo2/63l+GVdVW1bXoH7XQc8wFnKDM+NyZ89dScqpGlDX19BpY2tWPdx91g6WtE7Jt+YLa6KQkVguHMyH8cegyUz02xNRUv+dqzUoqraya5RccvqOinq9KVGPXWNgPfL5x65YbzcSe8lWurrKYF8F2KekZnjl5hTPM7EeUE8mqJw7vWpONHAz8ntkBSYMQQAggBBACfwcCXyxSnDlzRgUnE857EhysDSlko2VyMCynrAbIMXSgbWQiw6HlKcLGshSUrFfO1jdgamqqTpBLgaakR1GrJKi8dRw/462GGuv1qR3zGyMD7ui3d7Z5PH72wKSssn4atx1lKEUxpNpGFs0AEj2xNDcKWO05BvUu463rq6hoR05zhzdfKKZQtVgihq5ukaSn+/n0SbOKVSmMt3v3rvhwBxzugNdBt+be9A9emZSRM5In6pGaOthmd/J4eXKZvMPY2Kxl86LF2c/u3xmABtCywrpWy4LGLoCm0sXq6rSg4UNcMkcM7pfdlB+nKMrJmaGhQl2Vkl1CbxDI0BBVs5apa/R07ITxaVoU9aTje1dwk/yOuMMOMVf5+GI6ekmAbWDQpGfIyFXKOtPMjPUaW7lNTIVINAGSQY4iGa7YyGloOFVDLfjGke3Vcc/9tTva+W53bt82b+YJ5jbxpKZCKRkwdQ2FOHnHneHD+4VuXjZdHhYWMSU6IW1nVlEjYOoZ16AxUEZ3O6faxICpOd7N2aGhodU8Lbtatb5VJje0sG5BQdKAoYOcXntMnVBYlh6lweV3rMxNq51TWlKhjsaBZpoGOae+iZMjxxIhR9f+llSSOl0FR6kdPtQlTCIhJWzxtsas33ZgbH1t46IWLt+9RSTHYIjEOLkCFAgE4k4cDovv36+fIxaHwjKZrIwBA/o/X7HEO+3vMPiROv59CcCWEYfSkyxaeVyvxMQEtD6bNaeJ22ZWXt8E5Fii0tDKhd8lFEVpa2uXOjg7FPldOBEOt7a+4K3JmfNXJuaXVMwSisX9SGTqSzpdI19NXa1NKpVSebwWx662dncCgZzJNjQJmL92S6Sn28A+a4xbR7dujkzMWJRZVOkolCi6GQyNyE6hoMbYUJ9ibqDPwAIFtqSkenx5NYeEIqkXGFo4ptBppPLl86eG5CQ+Hsblto6vqeMMyCkuNxVBVMDQM36jb2icrq+vkzp/cr+0xGdBXj3injE5BZXOxdVcbRmWIjGysknSN9Z/Z29n/pbUwxGkxsVPIqDxawrK62mdchzAqWlV0jTVHy2fMyOrn4MNJ+bJQ8PqstLpou4e76SCGgCIagBPoaXoGRo+27ZhZcZwS8PGvXs3DukSdi1o6xCNyi9vAEBND1BotDBHO5vI5d4zCqhoieTq2RNjUGj88nJOp0V1qwSoaLJEeILSb4zbsLdTJ4+trM5NIifGJUzEo8CavMIKGl+sBDgKvZqtxQqav2BOxkgHI1rIo0ezUtKz3Euq62X6dq4VrW38ZAiL6nCys2Q7WxjaNJSXGyUnZ9IggppU09C8qEeBfrp0kXeC20jnqsiLu1eWV9bvjIzLpnUCdeDsNrmNZWRy/PmNA/+nc83Y2OBBD+/42hfmF9hpqGkNLsgvsGnvluExFDZQUWPVoiF5OK+pshOPR0NoLBoAJUBRiFiKnZmBc2VttQO3U05X17XhrN6xJ0SOhXx8FquJds49cKC6gbc/Nr0aYHRtAEmd+VqboZ5uqEVuIih7cLzGOstOQcdEJZYiprMsIxav3hKIEWGLvLxspU/8btkX5ucNffky3L6js2t+a6eYQlTTk9CZxqUoPCrou/UrQ3PfRg8R8DhjGmpr+mfkVZqICWpAW8cwRUNTM0+drvru0I7tr7jcfk3vhRV4LIbeO6gGenq/u+EbPr+wlm8khEiNTB392NbGioZBzjZMEx1NiqCzQyenqGp4Ha8X0PWMgZGRQbqTjfmDKcMdE5rqKyMfPgjQqeN1oomq9GpIJntiZ2NTTyaTFR28Vj1hO6+fUgnZmjoMCcKTyTfOerpXHXt4YQKX2+ob8jxJjS9CoQ2choosBg4Ljbiyb+HvmUn6xC9OKvHUhSue+dVdY8saRS7twl4zKpVU0C3gZ5DQUp6muoqchEPLWlp4BAaD6SjuVjqLupUqOIpatpVdvzQSWeX+jYv7KwoLCylNFXmm58+dmSiRohbXNLabN7Z3A5qGlkiFhPI3NzNvZLJ1ku7fupitljn2AAAgAElEQVT6sViRFX5D/01yyui3GQULMir4g/EUdQmEQWcJRB3Z8m5xNwGjII4cMdJDgSF2tvRAweevXn/owqa2g/ZKyp6de8aV1tQtrm5qn8wVQwCPJ8YplMoCcaewk4BB4wf1s3HEYVEodaZOquNQ94jVC6fkAvAOe2bHhfk55S2LSmpaB9c08oC+kX5RV0dXentbG1dbl6nu5OBkjVIolaaG+tGmutpRi8aPr3ydn6TzIOjpytKahtl8gdRQIsdyiFhMDL+5oREo5QpLKzNDbV1tfRwe3+7Qb1QARZ2RtHGp18+ubv6ePkHSIAQQAggBhABC4Fsl8MUixQ8HD6qhCMoDgQ8e6FdWVON7ZQD0QCggx6vCoR4AStEL8FAvIKAAgO860NQZwNzcSujg4Fgw09s7gkZEl7+PSf/c/7Ytv5O/+vLNczrldW0YoQgLIEABGDIV6BhoAVsb80vrZo3HpL9NGvXk8WPzWm4nuleJBko0AHgVMmDrGkq8ps1Jp1PVn+7evab2Y9iCpjLNJSvWzaqqbZjV2inUUJKIGIVMJvn/QTQEbJZ20Y5VqxOe+9+d8i4/X7WxU4TuwZAAwBEAikgFHpPGlk5wG5ZYlxsnz0hLWlJeVEsSSuQoCcADKZ4KCOqM3vkLF6dqqTFDTu5eUpvqf8CD1yEOW3XQFy1GqwEKnV7D1KJw2NqaZEN9VgO3uVmrsqxKKe1F1cxZsPytPlM7aPHiafDpFZQYcc+slc+ff/nKFbuyqmZcu0ABpEoSwONVAEuLAkaNHnp/y5bVqSEhoYZNnKbdsQlZdKkComDh+J9KSTeAerjLFs/LVVdV149LztNNyypVx+JJBF1D7c7+rk7+I4cPj542YWRDTOBdZmFh1d4XkS/06pqa1QEeT8OqENFSDFksBehOM3O7tAXzl0Qu8XTLeH8q01oYT7njGzCwqLR8XUxaIVWJxauRVVQJWCxJ2dsrE2MAqnPsuFFRY0aNiJk9e3opcprzrb7u/5x6wZZXByKfDuC3tu6Mi4kBXL4AKBQKoEQB0K1AAQhNBICgAmwdncWurq4pvhePfzjtbSjL1Xn46JFbfFzCnGZeh6q5pTXEZLOkHZ0dUG5BAQGNwQsGDxoeMHO+V8K4oUM/hBBtLskxPHT86PT84hL3Zn6bplSOxmGIRAkBT+7SYTLzVq5cHvUq8uXSrJwCw64eDJmmoSM1NtKrnjtt3OHcN0EzU9Pf2ecWlKHlaBSQKPEAItCAsbmlyMnBKct7gvOzuMgnu1LfZjBqGlrRQikWSFEkAPBEMNBtqHjwIOdkkojDj4t6ObO8pBHfLVegpCgCACQqUGWzJZtWLE4c5GxX8fLRfZuM9LQh+cUVeNjRBYTCAxRJFeiZmDUf2rMjcZCtfrnPjvXTsgvKrGua27ByJQYADBGQ1DSAs4tTwaaVC9NVcQrRuWP7vQtK6tX5QhlaiiYAFIYI8OqqwGPy+NQ50ybllWa+ob6KejkjN7eUKFfIUXIYPI4E1BnakrXr1idb2lhEl7x5ObCqqnJeUto7uoJApigwOLkMjRYw2Vq1i2ZNK2agZUYP7webVLYINNCqTLSmjl6z1/Qp1wwN9N+Cupj+OdlFnn6Pnuv3UoyHGDsMRKsyWIej/I4d/b9GcWx00LT7fn5ucdGvDbrae9FwWhlAASkgAQWa1BdDCihEgEzGAgwaA0dHALKebgCHn4T/pBgCYBuacbf6HI1X6cGErVzp3rt99kifGk7r/oSsGkjHdbi4vQeq0mUy2u2M2QqUXITJS88k9cqlQmML8/ilqzZETB43suj9HBh6/97IrHdpU4MfBZi08EWgVwEBGYoASKqaQMfETLBz69qL+UkxnnnZqValRYVAKEGBHhQeQIAAWPr6wMraqvTAnp13ywtA1apVrh+cHMMiHRhhpTl74aqN5Q3tQ1sECjU0gYjDo+U9ahRCu7WFcaKJnn5rSmaOe1EtF2CIFKCjze4xMzJ4t2b+jGcNtaW7nz8LoVfU1KGkKAwBhyfQBrgO6iKpkBWV5RW41tY2mbWdXcXAgf1PL126FBb+lXcvHbDvau9Ye/O6P1ukJA3QtHDV0DBzCH999/iMz51ZXsa+tE9OTp/wIvLVsNrqahJTk66qw6SraKipQDgMSsTl8pWlFXVCEk2r18LOpXHsxGkxlrZW8eMHWcPfS0VHTY5aWlaRy/dnTi4pKK2h8QUSoEBhAQqDB6p0NeDo4iTW09cP2bnx0jNbWxRsLfnhryD2GbOiocnt1JU70xq5bWwZBGgEEgmPx6IV4k5ul4GBgcjEzPTZdweOPHU2M/uw8W9rq6Bd/v7KkJyC/LVvM/JVABpHI5PVCHgsUSmVSMQYlKJz1KiRL8aMmxAzZ86M8vcFwhagx4/cm15UUjYzKiZBjUCkqpPJKnglBMmAUiFUVac3e8+eF25kpBM3Y8aMPn9PsIUPp7ycdfi0z7q8wnKX2tomKgFHUCXi8WgAQT1ySN5FZzCKN2/bGU5EKd94eXkhEbU+dxAi6RECCAGEAELgmybwxSLFN92qX1SusLAQz+XW63W1dwxs6uxSYekYNjMZjKKhrq61X/Nawuvbez3aO4Xh608EApSqLjAwMbtw5ayPf2NTtV0Tt0FdhUzr0KTT8yaOmViCQv38Luvn8IyMjCRoaWn1Ky0qMgEAYDS01OsGDLDOotPvCwHwgVLeFRrzee0OfF6blpaOdjWeSModN9i+78rMh4VTaSk1q7bCiicUWLYJ5Xh1Y5M6Ko2ZO8zJlP9rIgPsqMvCwkDnTVqGnaCrVwuLJkrZWjq12trUHHt7+25EnPicXkTS/tUE4HkB09trV1VXYyvu7VbFEUhtDB39QhIGU/xeQP1lHeErI29ePdZr7xIPbRMIVTW09Jo16ZoFQ4cOrYI3coDLJT9LyxoqECsNFIAsGDagX1ZDA632l07v/uq2/1nlZ7+JZEAovEtpVY0RlkLvJmlqFhtbW5fYamnBfnRQBcnxzhXNXdZtEoioa2pVrmNMz7JnMvvmkoqKCkJ4+EvLV6l5URpsIxmFqn7q5vG1V/6susPlwJvFbXNGHajl8A68zamRuy9bX2Xl6HrcyEC/vYvbYiKT9gAjXf1SMlklZ/Av5tg/o57weIyMjbXq6hI5CIQ9ND1dViOVTssY5uLC/b3fNriPZADlXFpZb4bBkiB1TVaFtbVTgaEho/kT4x9dX5CsunXfmUcYdV1Xsrb5E9/jm1d/aVthvtXVRTrV1bV24rY2A7msh4jCYAUMlk4NnkwvHDBgAPw9+uRVzi8t8+PnUlJS7OpbeJadIqEGHovrMTXXL9Ci0Css/4+IH/B30NhYQz89K89WKFQwsChSr5aWTi2DQcx2cXH5pBPQH8dSIT4/X6FVU1M/UCzuVVchkrs0tDRKhw7tX/B/9VVzRQWjjsux4NQ1WEvFMgJFVb2JTKEWjJ40Gr7S8oex+Rp8kTwQAggBhABCACHwpQT+FSIFvBhOSEjAiEQifH19PZrBYCgYDIYMvlv9peA+9VyC/1GP9q7u8JUH/QBK0xioMbWPPQr84XhxQQFKxuGgcTickkgkymbNmvU/OZWE2/Py5Us8n8+HY93DJ8iKxYvrpCjUwT4/EPAiikcg4Hg5HAzZmiFfPHKk9JeLIDiPosePcY0SCQ4+JtPT01OM/ES6X7azL28eDyeRSNA9dDqkh8EoJk6cCOf/yZBqX5MvkhdC4GsS6HsHiopwjdnZuC4iEUUikZRsNlvm6uoKzwu/Op7hd+DDXOLEUDB6f5pL/jPXEIqLeVjY0sjc3F36bxUo/rPJR9cmJOAzi4uxEioVIhKdZbNm2XyY/wqDg/HZEgkOACbQHGQsn2hq+mEuqciKNCmtal287dTdjTbOAy6Pnzr9/iqPwaVfcwz8Vl6w/45t88b41HF4B5LeVckmLVxdQdfS2jhwwrAUYQkPCwAfGBsby37P3PlbZX3p73BEpubmZlx9fQ+a4aSrAByO1MvL63dvXuE2JiQk4Hm8YiwADMBgMOQ83kjZx9dL3tctLzpaBZAhz92Hzm7DUFRLpi/feGGp+4iUL637eyHo8ePHeFhwJwiFKCIOp8TrKRQ8norsc9rxJXWA2b1rbsbJ63vQVKoE+r3f54+/g3Q6HcL8ju/gf3y9oFNTU/GcHA6GpP9hvvlkGPD37YH75+XLlziRqAYH948uAIreP2D98iX8kGcQAggBhABCACHwRxH4V4gUfxS8X+Yb7X/Go71TFL7+oB8AmoaApsU+FpEUcNgW9XNz0z+rPkg5CAGEAELg70igLOW1zsuYV+4FxaUb5WrGHDUm6+yYKQvewtEy/sz2wBvE9TNG+nCa+AcyC2plU5ZuKKNS1defObEj8c+sx7dQVlZWlmpVVZHzs+CwI2SqmlxVQzNg9OqVgZPMzATfQv2QOiAEEAIIAYQAQgAh8M8hgIgUX7Evn9w+49HeIQzfdToAQFQm0GLrnon0v3bMxES96ysWg2SFEEAIIAT+sQQgqJVy7LvDk9s7Oqb2KhREXedhQSQVesLmFfN+5hT5zwAAQRBuuceIA5ym1n25pQ2K8bOWNauqqy+7eO6nMJh/Rj3+6jJqamqId+/edGpubF4ml0I6Onq6Lw2MDKJWrlz5wffCX11HpHyEAEIAIYAQQAggBP45BBCR4iv0JackXcPvvp8en9vuLoMwR/xCk4ASSwUaGhrhVhZ6QTQNlfoxA8YU0OlA9Eebr36F5iBZIAQQAgiBv4xAZ2cnfe+6lVOkEqn9uEkesRCVmvBnOwYM9vHBK4xZNqkpSezKwqJFLc08r2pOO2Tdb6QUwuJPa7DZiSamupwLR/eX/WWg/sSCW1ryVA4fvtK/pqrW233KzDgWSz/O03PCf/ms+BOrhBSFEEAIIAQQAggBhMA/mAAiUnyFzq0sTB0S/CjAKzUlY1xeUYUmTwABuQIHKGqqKF0D7W4bB6vSMWPHbR09wKnSyMhI8hWKRLJACCAEEAIIgT+IwMOHV+kYBepY3OtXQ3Iys7Xqapuw3TI0kAES0DG1hKzsbGssbMxCvj+w4zTij+cP6gQkW4QAQgAhgBBACCAE/rUEEJHiK3R9V1eDekF2vnFrE1enubkdI1XAYf0wAIMnofFUqpJEowjUmGrpU4YMEf9ej+tfoVpIFggBhABCACHwBQRgh54KPT3bOk65dmcbD9/V1aOUK/BAgiOiVKgaGE0tTZGaplr9pOEDi78ge+QRhABCACGAEEAIIAQQAgiB/4MAIlJ8heEBh4Hj8YqIbTVigkAoBIBK7cuVBmgA9ijWjZcoeBUVQuSqx1eAjWSBEEAIIAT+YAJwJAYul0tuq64moDHdKKWC3BftpRmDQVFpNECSkZVSKa7X9U925PkHNxvJHiGAEEAIIAQQAggBhMA3QQARKb6JbkAqgRBACCAEEAIIAYQAQgAhgBBACCAEEAIIAYTA30KkqKioIJTnJNMb6pvVm9tb8YI2AVYg6iUQ1dhyBsOYd/Dg2urf6sqKyEhCM7pHvSAvR00o6sILRTJCW48M1y6UgAmjZ9WjUKq8JUvcEH8RvwUS+R0hgBDoIwBbUN04tNG8pl2h1qKgdq3adbJ6kC6QfImPAvjkvrn5HSk7PoNVV8uh1fHb8XyxFM/rIWDMLUxq3Yd4ct3cEH82yNBDCCAE/tkE4PVeRESQZnFxpZ4m27iXqa5Xs3nz4q4vnVdfvw5Vb23gMeqqC0kttfV4GcDjaDomYj3nYc3rvCa3/LNp/n1b9/zhQ3pjczMzJz+f5jRmTAteT691iRuyRv/79ihSc4TA5xP4w0SK4OBgDOBw8I319QTHqWqikSN9FF/ykYGb1NJSqZUclzisqbFxKLe5idnK5at1imUMmoaeiME2jzp5dOOp32p6QVosU9zdPTQrPW0Al9eq0yWUMNrFvfTObqVi0hTvu5oM5gsvj8GNv5UP8jtCACHw1xOAIAhdVFSEFQiKMRzOp+vDYDAgHo/3YY7TBQDASeH/f/8Eg8FQPnliIz94EKX8nFZBUDCm+R1R5+HDkJ1V7QonvlKlcNTMeZcxOuSSVa6uss/Jq0/wiI/Hdhnr6MfGRXrW1tY61TTytFrFcvUOGYFkaWt/yWPS+Ijx/e0aPjdfJD1C4EsIwKIZAI/Rd+8KyYUNDThxUxMavsSoqa6uMHF2hsV8KXJ98UvI/vYzMPuEhAQMAAD7qdTlVKpipYuL/Pesp+B1mLW1NUaFx0PXAgB+nA91AYPBhngMsdLLxkYGUKgP8+Fv1+6PT/H86UPj7Oy8CcUVlV5UlgFfg6F9ecriOemD9fR6Prd0WEh+GfF4OK+lcWJ1ealhS22Neo8ST6frW5Qbu4wI2bRgSvDn5vkl6X/8Xj3G8nhi9I/PG/b9y+MRUKDvw8Tp+y7p6vZAXV1aShcXF3i9/FnfpC+p17f6DMzrwfnzw2s5TTNKqiqsTfu5RJPolKe71myu+T3j/q9oV2RkJKGyspJQU1ODFYvFaCqVCnA4nEJDQ0Pq6ura6+bmpsjKysIKXVygkQAo/839+1f0D1Lm35PAHyZSiArSmAmpaQNKK8uH2w0deUXH2LrR1tZW+iWYxDweOzj00fiSoiLPkoL8/nnvCigiiRyrZzkQMrYeEBH66NSs38q3NDtZu5XfPu5tYvSItIy0EWXlDexGrhCNIVLEG3Yev69loH9tw7zxpb+VD/I7QgAh8NcTqMzL01JAYkN+u4At6lEoAJYAAOhb16FwaJxS2qsAaDwOglcCMpkMjccoABXTC8l6pEoljqiUY8hQrwIoVDUZQhU0rdTJyajzc1pVFHxOvRuNOX/w2LVRmWVcBppp0t5//NRkDAazOvTKnrbPyQtOCy+mhc3lpo/8fZdkZqZPzisqMylt7ERLVbRREzymnpu9aMn9eUNtij43XyQ9QuBLCEAQhEvPT2dWllTPLCwqcRC0tjLwSoVcnaHZaOM4JFZVnZEyevSA1m91w/Albf5WnoFqaoidUA+zsLzeSiIHGDQOp4TweEisgHc2WBSTwapRZxs2WjJQwt+qc01NIatHIDIUdArUBd3dQKZEo5VYGgpFUpOSyGq8NqKo0OsL12W/VfaX/A4LNBuXzdtWy2naHZeUQVaSVZUT3KdemTFz9oMFHqPyPjdPeBw/uHthYk119dKinHdueem5+PZuOdrEdURD/7HTgy4cWLP3c/P83PTwhht0dFDzSjMsugUCdaAAQIFRAd1KIgoQ8Fj4GyWX9UJYpUJBI0MSNU06lwZUmnWtrTv+re9XQ0OD+mIPj+84Tc0b+SIhlmyoK9HR11/26NqtyG8xQh4EQZi4lLghxfmlg6uqa6w6Ozo0KUQiUKOSGwzYOikjRo5KFkilDTSatqkMjZVJMTi+kxH9s9YcnzvukPQIgX8CgT9MpHhy6sCiwrKqdRHxyaoe6zbcYeroBK+ZOxcW8z/7r6amhhgfH8koLSzUqS0rsZALROfeFVWqE5nWQN9qUERMyPdTfivTmvh4Yr20i5EYH6XZ0d5mlZKSOb+2vnWSUIYVbdp/7j6bZXh549IxiKf23wKJ/I4Q+AYI3Dq1e0lFZf2ykOdxJBHAQngVCmAy1JVMOkWGB3I5n99GauK2o8RyNIqiwVCYGupLKEoRVtTBxbXw2lF8gRRCEcmQlrGdnKpK2xMX4p/0OScbFZEPaFKsYv2m7w4seVfdbopnWdZ7rdzwGNOjOHr+4JLPXnz0nVzzeCo3bv+g39sjGJyVlz/1RUKqe6eSAcZPm33Wa9FS/yVj7Qv+SPQQBOGBgENpbuNRO9HqUpzMoN3MDNX7R5aJ5P1tEYA3VOHBAUPfpqVMefLsuSOdzdJ1dnJu1NVkdHS3t6s2NTZZpb17x1Vnstp09AyD95w6/tjVxKTr22rF37s21QWxzOrqJrd79/znl1fWafLbRdgeJRpSoIgAABzKfsDAZh09Q3+/iz5P/69NLLxB375m4eK6hqbF6e8K8UoUBkB4FRRFnQV0DEy6HO3ssjWZmid3r1vY/i1thk/u3b6rpKJ836Onz1WwdCYYMWbc3o2bNgVMHOT02etHCDqI9vUla3HrWoxriovsKwoKjpc2tNHZNoM5rhNmBt44tG77Hz1asrKycDqqJPMffji+tqSoyKm+hoMV9GJAL1oFRaYzUHQGXUZXJUnxQA7xW+oJjQ3NUrGkt4etrdvqPt3znYW9bcCSWbPgPlL80XX9VvKHIB519hivffX1nB1l9fXAeMAAoMHUnHU8+OkzVxTqsy0V/4h2wcLE9etnrbgt/PlPwp5b9EqVbEMDE5KxiamESiG3KxUSWk1FGaO2qrpXKBDytXX1urkCQBkwZGS1sYlJ8MEdy6P+iHoheSIE/kkE/hCRAmpIIR3e98Pe8qq63bFZRXKnmQsLaEzm1qCzPsmfsxH4JWh4IX9h1ya99q6m1GdRb7V7SAaAbTEoIjHsh98UKT7OS9iczZgzY8HumvqWLc0dctHy3d/fZ+oYXt6GiBT/pLGNtOUfSgCeB24e3uJTUl7lcz8oEsjUmICiRo/QoJKLVEkoEQ2PolBwqLWZeWU0bg8KqDC0KxxsLYPQnU29PV2tOBQKNVIg6h1e3tgGtKwHAlW6puf5mMBwNxRK/nuRQVlZuEZlg83WvUfHlzVJ9JR0o5bZS9Yl0MRQ5saNk/6njb2gJNb82Pkr8x+FRR5oFGuAcdPmnPVascJ/yQirP1SkCL9zdGhuYdXY0MhkBtuuv4xEpt154ne14FvawPze/kHSfRmB2PsXJoQn5nq9K6sd09LRRcfhlX6DBw7IsTY2bmtv4VJqK8qcu7q4i5v5IjWUila6prnT3Sj/8/fgw+AvKxF56pcEsrJiVFsra60uX7veH4vHDy2vqO1f38Q3QGGpoFsCgJGtQ7e2vsGZ4Jv3Tmtro7p/jSCPV6q9c83aXSWl1Rvyi+tBL6AAVbYBUFGlv2GztaIcHRyrWSb0FwfXroVDo38zVz5ufn90cHFZ5bio+LcsKZEmtnXuF7Jl++E8N1st0ZeOFnhDeWbHYsOi3LyklJxqNs3YheMwzjPo7tH12740z9/7HFw2pzyPdeKIz2hhZ9vQxsaW/vnFVQ6dchVgbt9PoKqumiiXdqXiMQqoo4VDZGmxxzRxubbtnQKMnr5JuZG5dSRNU+PBnfOnyr+lfvq97f+SdLDAtmrWdLfWVv44Tiufqm5t3UZSVX3gdPdu6cFv4BpMU1MW+fvTV0c0NnC9eG1dbgKxTKdbIo2kazByrKwsW9gsrQ6JWEDOz33HkkkEblJp75BmbjuZK8CAkWPciy0sbM6ePbz23pewQZ5BCPybCPwhIkVJSrDdqT1nvysoqlpU3dULqPbDgL6p2cIj+/aF/o8fGtTVY+t0ZUJRWkBonHYnVhcwLQY9fxNybsrnTN4Q1KIybdDo/U3ctp31PInIe9v3DzRYBpf2rEYsKf5Ngx9p69+TACxS3D68waesvNonMDRGSrXqX2Rm63Rwx26f+CEWmqKr+9bpdnXy00JeJmtXCwAgso1jXsYkedszAR8AgD6+ZYl3cUXNpoSsEkeMvhNQYzBm3n1xP/xLTmiamso0u7sxJIEAkjg7m/G+BlGoPll7896Ds1/GJZ+rFmuBsVPnnvVautJ/yQiTP0ykgJmGXDuwKTO7ZNfN+8+ZRgNGAFU6fcbrsEfh/6YTvK/Rf3/HPPoseTipxKuX710IeZM/I7teQLQfNCzf2cXKe8quzfWwgAenuX/2EEMs7bx0x//xKK6UoqlqYB977rrvos58MtfL699z0vtn9XF2UtCYI0cvrC8sqnbHkejSWg6fiFJRRembWNzduv/w2RXuLiW/VpfMOF/PW9fvrE5Lzx/T2gkBnlAFGDsOABraOkdTIy4f+paFpZaWFhWBQMAkk1ldOjpUAXxr739hDo/dfeum6Qpb2tJepxZrE/UdGh3GeAbdObpu2+esHf+XOsDP1mZFON+9d3+x38MnGxqFFDDG3bPR1NLm1KWT312G6wELGoH3by9+FBS8NDUtc3CXWKq0dRkk0DUwWXng7MEXrtravypK/a91+9aeh/001WtoUKVSqTqRyWy6o6vb+y0IFBAUj7108sXItKyC9VV1zVM5zW29Fhb2adbW1if27duezGKxxO9Z9llbXNg3rbCoZO3rxMxRVQ3dwG28Z5WFle2Zi8f/H3vfHddUtra7U0hP6CUh9N6rIqIigoooxYIdFewNK2IFu9i7AooIIiiodJTee+8tQCABkhASCARCKLm/zYxznDlnzpmZz3Pud+51/5u1d9Z61rvK+7ztcPB/Uvb+t83vj/78QOCPIPBvISnSI2/7vAuL25aZXWHInhYD+OIqwILlTpc37PR6e8hBr+2PdOwftQEPmtBrB8n8kaGS8I+5pCGkEqCgb52UF33P9c94aIhYLNw6F/vztH6WL5U1Pup1/lGEDFH98UmvRT/CPf7q5Px47wcC/yEEvnpSULqo/vGfswd3nw04oGuzJMvZUocN/vbsvBd5fHik5F1SIYkyCgXQiuppcfl5m+fiATDGd0Y00II/eeGaG4VKD20bQ8OwBEn3wMSI/z1upPwq0rH9JzZ+Tsu/2yEgA0tcNtxZ73kwbJedcsO/C2IQt/hA/6MVVU2nA8OS5EjmCwAJaem1l5L+nIfJv6t//+3fvXjxIlRFRYUQERGLHIKMCXz37Bn9s4knQbfxJ1evYmu7BzAIKelpZamt7JiY9d/FBRxUCARqQqVNq71e1vVPLRkX1273vhgQIpgefn5pqxPvb5fuCjGAKdKxWrTiaQcbsggipVdxL+S9//SMQpanHeTvqmMVRUej04qb0JlNxUgqlQoBxgYBDAYNkMna0xqWloJNjgF8O7t/7oURFBQkhhgbw6akp6MoHf3QsTE2gJPDiZSVdafnz1/NV1FBCf4ZlqBsUzUMRKcAACAASURBVCgUxLOAAGxrRweivx/8xhggJycn0jY1nVBasGDMf8eOiX+mMIBJ8fJq8zB1VR3IjjoKdGyMBmAANEDW1p42Mlo4sXXrKr6lpSXoTfJdPRLAvcrdc/95EQA/JC2jyM7IzlXsH+DB1PTNS5et3/Hqvs/mF/+o32DYzoeXZ2PKy2tWlpY1wrgCDLy5awLQs7YDZEjkS1mRly/+t6+pP9N/EI+bR9aTe2n9JdnFTUS0qmmf6bLV74MvHTrxn1QUQQL68KmLGz6n597r5osDtsvdejV09AOCbh57+rUfIhENvWPD3gtd3b1niirqgSmkFGBr73D82u1b7xfoKvf9mXH/aPt9ERBFR8Nomkj5h8/DwwoqGh2aqANT6rrGPS4rlrtsWOPbbmgI+bu8eyJRhditG9Er+pisN6GvU3HWdiuZmtp6AU9uHn/8n5S974vEj6/9QOA/g8B3JylAlvGC1/X3Q7zJlW3dbHhxQxeMD5UBbN3ca3RMzO4F+m5581eH9pWkGOcNlbz5lEsaRJEBWUOrpMKoh25/xtoHHvyb3Ledo9IYvu193NHd5x+EyytpPjm2zfZ3rRJ/tc8/3vuBwA8Evj8Cdy+dvzg0wvNv7+ru19QzsrW3t++ys7ObtfaCJAV/aKTkfXIhqYMPBdBKGmk5lblbtAEAjOudAdskvQ9eyuWNvQqJTVeAI1Abb8b9L4p1BUmKvSc2fv6Sd7dDoAgscdt4e/3OQ+H/bpIi+cXlQ6XlDb7B4YmKSha2AF5Geq1f/Ns/FQbz/Wf6v/+LoLzFxMRIjg+Nnwl9/85BMD2ZfOPJgyd2hoZ/qvzhYGOBwUH/+3taaax1UJwUU11D1y06KID+Zwj630NTlB2K4hMwtus2H7pS0zs5Z0ZGt+7Ck9e3ESLCp73Of7PeglVtALam/IKlrmGdLJEDQNBuPXntduAUfDzE13XBrxI5glbEjNjYVelFJWsrGxvnUboo2Gk+B8BjCYCSslaPnsGcjG279oTxWGTq7xEVoHL5+e1bXcYg0zMpPd+xvbNDfHyMByOI44SqGrp9C+zcXhJl5FM3bVr2u8obWNJyenhwftDzF55t7ZQ5fQwGYUwgACRlZKaMzedm6xoZvlvtfSBHDfL3JAuIFzh/5UVpCxPTizdU1TUvaWtqIkwO9QFoFAogqeqyNE3m5bhv3/FCYma43fIvVPb5ZxIuEnWh1qw5fgGDwRzT09HgVOalKVTVNMNgEppCBR2rhOCkp1sMAGDyW2Xnp8osrbiD67a+xxOkzAUQ/HhRHVW1tpkDaM1bDEgrKl3KDbsEelJ8V0Llf/NKBeXo4pFtZA6ta5akwKoY9Zsuc3sfePno8f8kDiBJ4e3rt/5LWsH9Lr44sGjFGrqmjsHNoBuHvyEpRLDz+9b5UTrpfvGZFcAEVh5YtNTx3FEfn8jV1np/Oi/H/+Z5+W/rW3XsfYkZEdzv3NXH68rb+pSQCprde09deIeXwN465r78HyY6BddjTU2eZlMLZceZs/cPmc+1gSkqqV57cvt0wH9S9v7bsP7R3x8IgAh8V5JC1NCA4KEnTbwP7r6PweJgKEl5Zlltq2tFYz8gr2XMJyqr3vqQEHxbCQL5p6WkwEWdFh9PZnIH7VMyM+dSu+kEOBQ+o6KgOGSkLsefYDYfiE8vJ/Ak1AFZo3lJRW8f/B1JAR5KIyO9kq/ffHJsqG8xa2/vlOENDUDIZKkRM0O9ztayWtumxnYXGnd81PP8rVAiSfnZiR3LOmKCHmuxBljOtD46oZvBlBqanJaAYXDt16/5B/O6abrvY2KXtHYNqM3AJVm7dx9OHh8ayfP0/Kl2c0NDA47J7NJOy8lzb6pvVBxmDODQcKRIVVWHYbXUKRYnT6xa7zif863oiUQiVOCTu7btXd3LauobidxBPkKJqCRUU1aho9GwsS5at7SZjfVt3yNH+kD3TJAEyk+dkC1raNldVlalwuihYRGQaagCSW5M3UC3tbmbpgqBw4uuvXwZqwWB/GIB+yHuPxD4fwmBqJAQy+HRYfOevr4hSRn5ZB8fn1kXS3DveOy7VXGcP14ak1xM6hiFAiiyelpiXt4WC/xPJAXYLiM+Un5qWjQvtbRO1czcuF3IYUt3trbo9dJZ2P5hoZQcmcgnKZBSzE3UOxn0HresjCwDEVQMqqisluHqura5o6vdpr21QpI5OIxlcGfwUJQsx2OLRxogOZXz21ruYJ9yMzMtU9PTF9bXNxqyB7jiMBFcTF1To0tDVyfT03NvvoqKBPfr/IgGKog+R09uSMsqut/MJwKLndff3bNtU8VAU75sZX7mfFp3FxpJEOeTtQ3q5ixemuO5cW3Fb0la0OouLY3QCAmNXF3X0KxL72OiJTBoQFdVcQCDxwsBpAR0BoFv2ey2LEwkmpzbUlWk091Q4dzU0LokvaABLa5lAejPsYnQ0tFpRAATAimMiGVmqJeKGGVaNlKaDRspXXI01hCub3iaYG01t2SlrW31cE8ztra+eV1+fae0ipYOjaiolHTT73gO2DcQg6bSUr2EtM8LahsazOh9feKQGSgGiRHnq2lo1VkvXpbjudGp/LcKN1j1pKurTuPVm7cutQ2N+n39LCwBixGpKMgPyMsQhdMwCcj4tFjzkzvnfrEoMzs75ZMyvliVFBWvamxuxmFQKJi8jNQoUU6OhxGXmh6BoqAwBPTVbX//xl8rd+3IiCdx1hRqz9K6phb1geFRFASBmlZW02ixtlqQfXDv9nzgNwrhP1pT4NnDYFCkMxM/LKBR6NqtjZ2KlI4ebd4kRG9gXCCHk5YMfB2beMNGU4H1R9bkbHWA3jJJ7yOn/EpbGWu6uDNktAypX9fYyCY1/HH3dyEp2lOQUzCklfOqTTdre/jzZqT1mKu2H/giQUCdvHNi0+AvVt7sbDigJ6U0f7nzyw7m9BIRXrU64FnoNTwWnbJ+/k8lIkWiBkRSZIFKUnyGX1VTuz4EgyVLK5IG5OSk340M9nHI8vJzu2kss7aOHvzQiLDZY7f3JwVlxS/Htzv/qgT40FCd5LlTt9w727s303tZSnPmzZ+YnplJFoNDBmemhSasgSHnlg5Ol7a+fpW6psa7x3fOpn27DkDc3j+9bTrA4RwJi0rUIkjKqEvLSNfJSEtmT4zzIZLiuF1lNXVwxugkAyunlPEq8u19MwUcONbZPQJ8//XrZ3KDjP6A1KwcHQROBqWkptvDG2RnwgRsqDSBsL25g65V10bjiGGl6t23e4aqaCrneq93+i5hXz/3AeW2dsMFHB7rO8dER4gYp6PC3iRB2voBgEAyygl+83Y/wgJP+TafTl9FImZcDOl66cxpXwKOwBBXUKN9zqvY1dA5CmhbLwZkFJUu5by6fPEnMgMQe/XklmMnvc+wk0aXZnJHJcemUGhVFbWgk/tOlcFgrQgBd9ygMD9vXkcXXYrJmZAcFcHxMCRy1MZu0fVzBzz7wXsJSASNjDClZwTD0t00hsywAI6dQmA4bva2dTw2W/V10OOVja0Uvf7BETSSIDs2d8mKCimi/OfTnmuoIN5gqVQnWz2ZsFfhS2j9AzqMAZ4Uc0goxRXCMKqaOk/v+d8s/m3+DZAES05OVunt7V+e/iXFnMvmSIimZwBJSemBufNsKvVNdeNXrVoFKo7g/jNLUgzSukpyi5uIeFUj1pwVq2Pd3OyuthYX7i7LzdLu7OnBTkEQAiV1beqyVS5vjNTJHZaWlt81vEI00EQ8cfTYhs8ZefcpXDRg47SuW0PX6NbLG4ee/82TQoQ4ttXRr6O7/1xGURMwKaMGGJpZ7Am4d/ujo4HSL/dHcPzvI0JNOqhU2+r6Wn1GXy9OKBRBJWWIHBUNg5pt2/d8trFQ7wXHn539WZUzwDToobYRxyempmEwLADApKBwuOSEhIREL58ILfJ2cprITXyrNcgeMO3uoSlwAfTMFBwNYLHYYTwO1+a9a1fZrExyOOJBka/mNra2LqhvalTmj/AwCBR+SlFJt1tXz6p49/a9GWQyIPgavvI+OFiVy2UtaWxtkutlc6VHhCIcFENov3fP/81QB0UrKirGrqefrwYgZdkbNm/MUldEiwqyk7S62tsUBtjD4sJpOJ5A1uQh0figlw+v/WbPFkFjIl8bd3Z22VbX1xsy+rpx44JJkbQska2pY1jjuW3PFwqljvlnvdZ+Z1+Hv799QaW2pvhTSm6NDm0cicSrGhTdfPbsBEEaqHbS0vrdXFQsVgMuObXc7F1U8gc5BZI0Fke48vzhlcu/JSkYtbXYtoE+jaSEz87tnZ2qrIEBvBgCPqWmq9tvs3hZojRJrm61nd0QOPdlmbES1WX1LgwmS7FvkCfFHh7Hj05OjC9duez+osVm0invPs1vrW004Y1OzKxYuyNRX1+7UsVAbpLdR5XhsYcl2YwJKTgKx5OUlOri8ZiQAQ5zSXZWmiWF0iOOw0iO62iZ1G/x2J44M8OhLV68eCbydaRxB6VtUWVFhSF3jIFB4Qg8ZTWN/D0HzmXPNVT7O8L9pzVtKxP+OsSxrr3RqKWnQ4Y7MooWx8hMamkbtKio6WZ7uB+qVFP7GzkMerl3senSjN5BKQ5vWprL5SHFEPBOGzsdZktLi/bnxASX5sY2RR4fgBOkVVk2dsvLVPV1k7essAIJcmjKp0jyKGdwfk8fGwdFYoDxKShEIARgcBxy0nTBnFI1dfVOY3n5iY+Rr9UGBzkO3DEALZiaASYnZ6YwCDGGg4N9+dgYhwYavP7I2fyjzb8fge9KUiS9fSspFE1fj4t54wIBplMW2S1oaWnruvMqIgkQwMQBVV3TsFM3A+5tX6Rb93tDYzU04PwfPl1I62et5I2MGckrEyWEAkEDDiXGlcMi5USjg6aUxjq1OgodDlMxBuSN5yUV/4ak6MqOlainsQwvB4atEEPhFsjLyEAlsbge3hCTqaEqIzPQT1Noq6PoUHsGlccAzMiOM9deyZIUA112LOvsfPvapI/esz8vP9OmncaQGp6C4MRl5TuXL7OP5ve2m9BpTDNKD0+BN4UZ0jG1zCKpKB5/ce3IQE5qjHp+XsmC3MJSexkVrYVwqKgBJhzjwAQTijPCKaPO/tEiDV2THHUdo3Q/vz2NP10Q6CjvrXs2sYVItwk4gYQn4JqHmGyesgJRY4TDlemmdYsPT4xBnT02r13s5tayeHBw+tyrewaswREvNiDriMEQOqETfDpKNI6SEsfqtVApYv1DPEW8tGzYneeBd8yVf7gG/vuX0I9/+L+BQF9fH2Z6ehqFRCKFsrKyv0r8du+Yu+LU5GTZh+QSUjsPBoiRNNJSCnN/RVLMKn5UKqIZMi6JFsGVs5PjVtVVVTiVV9SR+kdgeGVNLYG0rHiZOFZEFwOm5tVW1miOjk3CSMpaBfZOLuXiWIhcTXHawrrGDnzf4BQGL6tG377fO3wEOvnsq3s8+B8xMSEStbXtXo3NFDOEGEoOh8UJhgcH6ZI4jBpnaFBxgDdGHxfDpV66cjO2XMjsvQh6g7CyFY56X1ifmV3ysHVECjC1dcwz1NdkoSY4eGCoX36IRSeyOBwUbwpOh4grVMlpGBdpGpHf3T96dBi89LS3lxA6a9oNH4fGbBaXll4yI5oZEAr5TXi0GF4GOT2ns7sPI0TKwbFy6llHvNYcZg4Oelfnp86jN9UZUju6FKvaGABUXhPQm7OAIk+S5yAgQqEEGtK3cP7cMxo4yNzS4rzVFXX1VlVNVAx3GomZN39BDkkc3T3e360AgUAW5Vd3SMAw+AGysvIr30s+Lyaamrj9rB73rIycOVC8pCpeTm6Gy2Z2YRAIMqOfaTzEmxiDoqULbVe5JfAhg5n3jx+fVXbBcVDqWw3uvYrYLCkttxiAiganhIIWPAqJlRKDzenq7MVOicnAcLJqGVGhN7fPjr2+UONBYOQyOpPjQsCLGwp4A6l4DHIaLwZo8XkjGh19gzBJXTMICoPyevv4DqjUisDLlK2lssyJ42dcBZPw5UiMJFlCQpw2yOMMojBo6+EhvhibPdJKkJArnmNhHuLvf+IXsusfX2az4SyWtHLi2/eb2X2D5r1dTHVKZ69RWWMHVIBAARLyCndjcuKuz1f6m8Lxe2sIlKGk4LtSzZTaw9lZRVsbqVx19iQOkCKr9eua6i/Y8/ZZ9/rvkPUfDPcA9DBK27d4vaxuZS3pHkEIlQ3Me+ZazblLJJOTxY579oLx4BWJiRgUetJlz7GTp2l8mAlKXjvn2qPgfbKjpA7QGwLs7/Nzmw0ZA7xDqSX0zRwBDIsm4Au09NQjjx45kKpAlhipzy/WKSssW1NVXedaUlGrqGZqU2lgYvlg1XqX7M12lrMhWwDQKHbZ55ZnaW2PJ21gzBKKJrBszPTvmZkZpdlYWAynZ2TolZWXb6gsrXOHYbECRQ31T4tc3V6d37215CuW2W/vm5ZWNm0prmzcU9beiyMRyfFmZibvd+70KBXyeJD6ikKn3Pz8Ay20QX3uJLLLyNw6gkSUevDynv+sRbQiIUiZyuCui0jKu9DWw5DASkgnrnR2ebluzaoyecg4JDEx0TE9LXt7XVObbTd7TKC3yDFfnqh4+UTQ1ZI/k4T3n+2foBHDZe2mC3g8+sw8c71RfSI080bA4zmVrXxFjLRx+x7v0y9FiKnAS95/C8l59eqV7NQkL7gsJ3MRCg77gMPiW3KKKu9VdYwC2jZ2gAxZ8VLOq+s/kxQURFRoqkdZWfGa2oZmYyqThxfhFBG6Onr7fX1947RQLNgglzunvKDAsaC4fEFLN0eZPQ7DiBEk2atdHFddO+sNhu/OXL90VJ/Zx9rUXFenMCYExCfE8CicLLnX1s4hv64gYz4BMWPCG+KqMVhsCfbI5ARKQrld08AkmayhHvfYb381qHSND7YpvHn92qO+rtmxpb1bl8Yaw/NhEkgDY/N9t+8++2isAvmFyB1sLyGcvvVmEY3FWSWcmjJSJUpNTY6N0NCQGbRoSqhA6+uFDMNJJViCbOieuKAmdwAQ3TyyjdzfRy3JKmwkYhX1BvTmL23g8HhN4pBRx3Fuv1R/Xw9mcJgHgaEITLSMepaqpkbQgdMHq+3U1P4ujOmvnnkgAX3M+/SGLxn59ztGCcD8FWs71XX0b4Xe8A76+s3uxjz98+cvn6iub/Wi0IaEWtZLK0nKqueuhd0tAPMmza6P1kLc8Ss31lDHAIdJFEGBTJJlcnvpXBRCzIzNGlZgMXmDCAQhd836TS/NzRf1oGEt2vW1Fc7lpQXLmlp7YWOTEIi4nLZIRcOctnDBgqQpAjZ2r7PlWFnaW9O2tjaXssra5cVNLASEIAvR1NKqsbW2iLUY46XhtaU1Tl+8vmJGXG4xXoYkDkCE9UL+EHxaMGXHHZ5Bjowhm6WllfPVjMmBz26cBqtcweJfB+v1M+lb8/LSl7d3s2WHpsTQeFnFjhXLl34a6a41YfUzzbr6+QrDE0ieloFhye4ty7KaqnPnV1dWmnR10uVHJ+EYkq4FH4XDbk96Gzy7Z3+9P+9z3+TOnkA5QLAyCiQScYDZ3zWEFBMzGxoclh3oH2JNixD5zpvWv7AwXEF3cvp9EuGPzCevuVS6tKrU9ua120FN3YMyEDktQF7HLPXN+9DN+gQArHAEVpP9h95J4L4YGBgo09XN9IcjUQQoAI+9cvFE7LftU2JfaxQWlC8oKq+xI6voWEFEooaZyVHO9IyALAJExi3dwyVaBpa5BgZGWf4nPNsq81Nlm6tr9xcUFDi0d/WpsHgCjAiJHrN1dgocHeUq83q6LIb7+9SZTO6MqtG80jlW8+IH6FXo9sYqo3GBCDc2jcYrqmnzFMmKLDgwCWX2dxtPTY7J0rrpcoKxaQAKYKhQJCJnq+fWqE56jzlvcGj+5Chfe3x0SIpKayaOC6cmYEjJBnFp1fjA+/dfx8er8i5e/Ing7aioEK9qbjZ+GvRhJZEoZ4PGQ0aEkOEu/ggPh5qacWKwRjhCGKYWQySnpEWFRvxkgBWhrh7ZtZhKoy9to/TITcEweAgSK0ZUV6uW0yTS25rrbRTQCH12P1N1gMFFj48BQwQ5hUbdhcs/YcXxSU/PHehPCH9sxGQwd+VkFxgzuWPw4Sk4BCurNGlqbU1bZDvnhZQ4tnqxqSn/47tQc2bfwOGsoiq9PuYAXFxCckJDQ7Ni7wGvR8KREZCc/B/lwPkj8vSjzR9D4LuRFD8twgfKjF5uEbOPhpuaENzc7GZbQqf33boa8NCQxplCqJouqlrk7vU60GfdbJKg33YRjPd60p7nkFvRc6CTxnVicwWcOQvmfZxnafZhubXuQH5KvFlNRalXRXntPNrgCBKrZQ7IG85NKn33+BdPCrCySPibRNN6CnV3RGbpehESyzTQ00ves8k9aY6xZld3Z5VeWMirLdVVbYtovaMKIrTciOfZKy8VyOSgU1vtKIkxMcoDvZ1O+VnJu3NK67UYIwIMUV1z1HGFI5XTWt43Pi40baEOy9GHRICcmlq/1TzzhTeObRh9H/HWtba2yau2rtlUXtuoyMpq7sutyxe0Fad+Mi4vqz6Qnt9ipGpg1qmsqfN07Z69Yfq8NOEYFD33xs3AWywhRg8qp5W7/+jJu3qy+P7q4sy5mV/S19Y3Ntp1s1gTu32OuK0+5VEnlpch/+FDyqbyipbLXJw209jc+v6m1c7ZEFYTuq2x1jHhS8qm1u4eRQk5hdCQhORbJgoKXX9MDH60+oHA/zsIgCTFtHCi7GNKKallWAyAEbXSYjOyti5UAH6xkn472t7eXqXs+De2JUX57pWVDS6VFB4gq6wBaGqS+8lEdNfYEIvfXNO0kMniotT1zfrsVjgX6WoqZlRlf1iZk1dh3cMQyOAVdLp3nzr/DgNB3ji9d+lsScYvb+4T+7kjK9KK6m9TupkwgqRM9lI7h4+ui+aXMVhN+uFvInyr2nrnDIzDKY7O6wPhMhKhQb57eACzTvbgwQPrs3OKH1NG8IDhwmV0GXnZVjHhUIuWPKYPNsoitba3GzVSB3SHAYyEhr4l1dDC+qSkvErh/ePrOR+eXDboHRj2fhaRullJU7vTwFA/fI/Xms/M7jrJvM/xXgUlDY48uAJJTFYr+YyPpweH1udV+CVWR8Cgzxtks40KajsAKEkXUNTWz5OQlqCJQSZmpLBiQ3YW1rfnGxAVcjLinQpLyl0Ly5vMWBNIwHDu/C5FCVSfJGQcLokn6L2Lz8YNCyahOkaG7+4H3QsapjSPlmakh2SkZ2uLk9XaV2za9tHWxihmZpChFPU28kJRRatV79DM8AJH5zw5RYkDTy/6MMHzIfLJBQMGm+v9MOrzZmUNnU4DY+PwPR7rP7MpTZJl+TmeWdnlKwQwGRJOTjMpNTHQFcQ8KvDq7oj4Ai9K/4i61XzbPOdltjd1lWTG0z++sauurttQ20Gfj9ebByDRGLesd4GJ4DvJkc/Fmzq63FNTU71HxwEJSTnV7K07PCON9eW78nKy1qV/znOndNCNkQRptsViuz2Kusq5F3ft+pVH3LfyBIZEsNma8jEhEUtGWDy1ST6gM8SbcH4Tl4EbhSGgeFn5228yvlxbqiH1T0t3ghfxd69uEbmDLKfG8vKbHVSWVGPXMDAoRAMKalr9ZhZmCzaE3Pg+JAWo+FAoiMt3Tl4pqW7bUNVCVx6eggvnLLRrGBcK30kTUCUr7Rf1qUnjoW3N9Vdik9OW8GCYESkt06gnkUGXv4Yc9FUEyYSHJrjXN3U9iy1jANpmdr0qWjp377y69kwL8rdyts25SfM/fozf+ebdJ6+eCTRgarMk2tjUIjjwmncWUBkM750W1z9//dnjshbWQvaMxMAy902Zkgp470eHPdmgbNBoNHRBcozBl8TEpNzyOnkxWRWKge2yqPNeN65YWgJTIhEFEeh3f3d1bcuxT6mFqtJG84aVVNV2vYgJTfka1gEqxk/8j95OzChfX9naryirqsta5uy42tJ6ce225Sb8T88u2LLYvGd+j2K0ENJkMQk54vXEvLgr37yPCDiyza+F0n3uQ3opgFK3ALQMTHYfvnj64xZjlV8U6v/JzioSiZAuazZfIOAxvlaWenQ7K/LhS+fP+VY18ReMTqvwF9q71MrKSa1/fm8f6GkpAuPfg4MrNUpr6rORwDSfKEUIHqJR2LW1zSGFLUOApo0dIEVWupQXHjCbkwLEICU6xCY7M3VjaWXNyrJ6qjJEShvQNzHf8/D24w9aom6hADqkXFOYY5ydW7ont4o6p5E2gkdIKDC2eqx1PLnLt0VTs1F01uexBbOXdoxGaZ/f3E6XHRDAENKqugMrXddUlWclTipKYgYRUCFimMPRZHFG57TSBIDRnIXdyuqad4543ghcvPjSDJfrgY99+8a2pqxydW1ti315Q5fSBFYJsJy3YP+zJ08/WOoQwMTHs30Ourhv+efK/gMdrFF7/jSUumbVkrC5xjr5SkgeKSU+YV3kx8/rZ2TNATVdo4Ort+yNOexuNnjt5BYlTi+tOCuvkSjEKA4rmcwbgKPxw8zueqYsDjI0xWdL9tLp2r0DPA0xKV3AYt5C/zUbN77du9qm438yh7/aGwYqiN77T274kpl/v0soDVgtdaHpGRg+27TE6A1/sBNBbauT5Y9OLs0tb3Rt6ejVEIrQNVv2HX1P1FBPPr7eftbTqCIoCMNH8la9iIo9U9M/bDqMFK/wveh31UqD2NJanGef9CF5c319u82IABhy2rLrMpms+mGpJRZelJtll5+fuaahmW7fyx5BSSmZCnTN7Qs3bdhyZRSFLvF20proLYtTSi8qWlZS3rgzOrPFAiEl325gaJTguWZlLGKU0sGkth188z5u+xROQZWkZ567/+i+E6pY4WTEi1f7c3LqVnXR+CoKytpMOyeHVdYrLRrdra0nPr99SaL1ttuX5GXuLyhr0+8bBfCy6rpDjiud2gYa8oaAt9ULsgAAIABJREFU6SnT5o5BOSprAlDS1Bw84OV2YJTRpFZdXuba1t5j3dE/BKhbOgAYDN6t5MtbMJGzKPreMbSMJMEuODz2Uitz3HIcLV3p6+d/XVddrrmponh5elzKxvrqZqsh/iR36VbP84oqmvHXjm//lafWn53Tjtxoo86e3pOHj11a28OdwJIN509pmy1ISgy9uBEAgK/5aET/hKgQa2vr0hcIBDAYDN1n+I33QWNjkdTHt9FrGhrbdtY2Ucy0jeYUGZuYPF+zal5r/pdE0/KqmkMp+S0mmnpm7Zraus9OnD79FsarhfTUNCzNSE3dW1zZMLe5i4lHSckLl61f19jf18OGjrBVJzhsrbq6VoCsawHYLbF7xGc1T9ZV5NmNjQnNO5gCgKiuP2Vhbs6VlcT2lZfkUJVIUszRoWFyf8+AIXuQrzwFhY9aLLENU1JVNeIw2YjBXkaPtASK00Ot1+lnDJiMz2ClCDKqZQePnj43geYWXPT0FIC64Kt7V4x6ejlHX0XnuSuqamHVNFWD9ux2DOT3dWFKcr74JiTn2AxDcdISKrpZp87f8WqHMnv9F+shT+446NJHp3v29bPmN3T0YSagKIiOhUWLmqleW0V5kUhbXpYFFYxL8gfYxoMsjjaNOz5p7LSxWUqBdCzhsX/B+xc3VJl0xtq8jOwVVc1dxv18QFxCRY+1zssr08rM4I4cUbx1mbGxICnqtRa1t2/bl5yyg63tnQQsHt9obGwS7et3KripvHzge3je/Fn5+tH+HyPw/UgKVgMuOiXHPCQyLcbU1IyqoqLy4ICrdVp+fq7d5SuXAxvpXGkxlTkA0XBhSkDk1bWLAeBXiapmwzNaMiXPB9yMLKmjLaMPiXGXOm8qVJSX3XXt7C7W7AHc0IAISwrRys/Jyciv6lCYlNIWyerOSSqNfbb6q5tnc8Y77dDXkVtTswsudExhgcXLVgZs3LTjzVaneb8kxeysTFro63Pdu6S8ed2waNaT4qWssnLQBY8lrbMWvJQIghAjdmjnwVOedZR+TUmy+vCqdetL5mjp7G2ryQooqaOuaKCyYdIKcrSFNhardq6baxRw49He5pbu5YrKOj0GJqZL3V1uzMbZimiNUum52bZ+/veD6RyBjLya9tvjN+7cl2ekUsVgkKeXrgTbw6Q16Uu3eb8+tc/54c+HMCT3U5JbTkHRobexHww8jh/esGbjxsqh4reuOdnlR1+GJhi4n7j9RUJe7uq5vWurwHfyk5IkJydHL125e89NhECnPoqIumtMIrX8EPwfCPz/hgBIUswIxso+fq4gtfCQAJSklZ6QkbF1vjwAKjizTP/fEaSiaNj987kug9yRT48jsoAxAAEYm+rHnju7L2SA2sZ8HRjylt7HIipr6XdYL1nx/s5lqzvAOEl+5fK1r5uoIw4TCEXqzhPnoiZhiJs39y4dBhXVD4FNK5hsbuSFu29wFouWFZiYWz2643/041dLUELY3cCIuOx1maXtUiQ1g35TK5NFO11sqYt1xSUPHjzknldQ9rSdLw4sXLku2cJ6wfOAo1tTvl6AmrLjHM7deXiooKLBlTcOm1ixYXcxQUb+rOcyg/K0sHurhnhjsSklPYCh2ZwD9168jdEhQX6xUJ86cD2iiwtx7uHBMkqTw8C9czaXR/Stc/51TW1+we+SIPIW9oCkrJz7/bhXf5dQVMStljh40HdtVU3jyyqqEJBW0ZrQ1NF8+uLc3uJuavfxgyf8dDmjArimgd77e0G3YrsbalWuHjx6jcMdldQytfyyw8fv2a4NTongf2bHvgoKj8lcG5tZI4WQkGM4utkvOXLzPMUCAKZ9PZe7DI2OxSaU9QCGplYHngaGxOiQCD+PAxC7fOJEBKWf79zDEmTkZLxeDQAU2NFt+z+VtQ44NfdNZCdmleya6hXv+dnCD79x9oQTZ2g0oqRPgIXAxdbmfXiZwKyrQ2eUZ5kmJKd+qq1vkROXUgi7fufFPYdFRrPefqDSd2L3owuULtq59KIK4UqPXYV4guS50Dt+pX90XdUnxi7uZQ682HXikipbCIMTZBVuv80uvbZUA/JPSYqKigpMdUGCM2eAEZL95YtIT98SVdsxBC9p6gMU1DT7jY1NF8a+vgK6y3+X5Jmz42XUqh0/cfpgVX3Lzrr2fonhSQiAl5ED9HQ0yx2sLb6goCJ6ampaAByLg0jIKjzyefDq4Xwl8V8Im+bY24tjE7P3hLxL3dQtpgAsXbM11MFp7csT7nOLfqWstbcj/W6cdqX3M97HZDcBcroWgCxJ6WpJ8qvLNXEPsBAAeuaw790N1X0CFTGyXvHd8OiTo2xeJahIff3Ox6CzxBkBkP3wRbRGbd8EXExeIz06+r0HpzmXvWqBuuIBr0O+jS2dBygD4xNrvM8XScoTz9w5uu1X88ZvLDfbduDksdLaVg/uFJy33+fMQ2UVtTDvHU4dVw+vdR4eESQExZQBSBlVQI6kfDsuKfiqlrT0bBglKL8JD3z8axoo/g9CE4FhDAmwWeHmv/Woz9u9NsrfRbEViUSIVW6b/STEMSfmWOi1yJJRbpTCtIfZxT2rymqHYVJyGoyVziscXb1dWkB389bWCpnq6la7W8+jnltZmAfv2LAyMe7ZDf26+taXmY1DgIb1YkCarHQxL+LWpW/no634g1VIWPTOF+Efdw8BioCe2dzdNyNfflz1TRha7ec3PgGBsdvismoMAYw0Y9uOjY4nA463gOQTiEVO1F3pqZnpe+cuP19W28WRx5G1Ry1tHarnWOhvtz/kQVsMelycPrCCO8yLfBGRhYNi5KAy8qRbKZ8irmlp/YQp+DTnRFuHR3zcGRT+aScPqwqYz124/3FISIwVGTIIej2t0BGXPnflekRJK3spTYijbjt4NBJAwm7d3Lt+eKgu2uJR4DuvF2EJB/pmFIElzutfOqxwDTm1w6bs7sktSn3dXcW5RS1E+hhqRkrDuOKk341rwxOC9OPr5493VaTqPgsO8YhNTDtL5WAB+zVb8oytrB/dPrr64x9d6/+qHehJ4b3/1IbUjJz7neMSgM4Ce76ZmUnKEhOV7GlenxSzp2Vxdna++dgUCkdUNyre7X3+CkoJU/itN0faY3+SYHq6+P6Ld0pVDD4EqqCcmlVQsjFeAuD5AwDEf/d2/3Yq7cKXwsqp+a7bO9E48b0fXl7NmS3DemGHalNja2ZWSYuSmKz+iI750tjk0It7QCX769nSXByr2trN2XjhWaKvhq7BBc/D3jEuhnKDzy8c1SgpK8wurW4nIhU0x9TM58XGhz3dCo55nNusus5l36mm1p79nDEId/+pM6e1tPSSdm5aMJsrhpEajmWLBJt3H/I70tAzbIAlaQ2uXL8x11pb5zi1OSMgv6TZsZHCgpE1NWla6qorosMf0q8f8zzX3k3zT8gsgZHMVgAoLN6tPPnVTyTFUx8FuECY8Dg4zrBpQIBGEJXS0orLN+viAZAchPru3O7XSe25kF5UOWnlurURjZfwjn95AwzX+8tPYfT9lYOcobgTFx7DuwdnAJ259sOWtss+vQrYsxf0ovgmae6sAfbP5JsoSI1cGnA/6FB7F2OlPEmdZmFqtdTFxX9Wh+B2VUuk5RTO978e+JrBHZMlqWpEnLl6+b6Ho/Xs3b8x68PxW/dDtsenFhnPYKUnrFc5lilpKPmpQPg2LU0tx798TkcSNYwniIqKu96HX8u6c/bgih46Myo2pxOYgBEAfUOj7DVuTsH+Jw++B/vMbK/QOH74pE99Y9teSt8AIJJVBJauWBW+yHZpyIntLgUAUAlj0SF6mzd7Pm7pGl40iSQxVq3z+AwRIk6G3N/FEbW3Iw/5HXft7R98n1rGBEzm2YoUyORLceGXL4Hh6kAvRn2xo2tQG2tq8bS4et3FG/dvw5DIT6AnD7iPZIU9XDjA4T68dP2FAZU7Kqagr8vQnz/305mr/qdtZGTAMsTQ537evo0tlLNhcZnYGRVTQF1PZ9vjkPBYOznIaFd2NoogIVy4Zuvuq409w3Phshod+y9eDUWixJ6cXv+TAQnUN0NCQpTY7OHiJkqHBJ8/HvAh8tVNyDdE+l8WlB8vflcEvhtJ0VcSa9Hdz7148Gqwva6eid/uQyffLbbSZMQ89NVorq/L/pBeRWwfQQNosn5OxOeUvRhFoPNbl8iG7GgcHgts3rbztHcdjWMAiCsU3br3/MQ4erwajJX7eikAk+KNDnNKYpJLSTwkeUZBb25i7qena35OiAd96LvLp7WNevZTahFBUn8OIKtI3nT54bW4bzf5kf4q2X1bDp5t7+o72srgjey8cO+FvJJKsO/PJAWjNhw7PoFe7+5x9HgLY9QQLk3Ov/vw8WG8mlwzsZdqVFjdtpzNG1NUUSbl6WrgvhR9iQvKKm127WBN8dZ67M2Ao8WO3D2592fWv0Ls2dVXmrlZBVml9T0KMhpmbQtdNkcYwWtDoJOigvDwJBWRhHqPueOGqLuX9p77urHRS5ulAyOD3SjUrvPLNrvvNracV17z/tbhpibqhejYQmD1oTN1BEmZY9dO7y0AscnOzoYTMRily/fuPpQhKvTv8D71zFydXPtdpeXHx34g8F+AwL197ooiyFhZTEoFqXUMDSDIOulpeV+2tn4GBn+vTCJ4aAXf8HXhcnixN4JjAXkdI0CWTL5+xGfPVdzQkBi7v9ed0t6hJ4KK1Zla2KSvWbOcCQxRCa6r17xroo0uH4URqZ4Hfd7NoFABsyRFd77kmdMX1lbUNQdXMGAQbRML791HzkXvdp3H/AphZ3XyUt9Tdw8Vlja7jIjQA/sunNs6Z8niUnftKbG9Wz3dC/LLnrWPSQI2Tq7XNu3bF7F3ueUvpCOjNhX7KiLmfGN75+mPqUUinKqVUFNLb+eniFup17Y6OvTQ6VGlnULA2s7xjPcFvyh7c/Xur3toWtKn9RmlzV5dvYP806/ubbAEgCnwVpXw4Mzpqvq2c88iUrAyZvaAuIzs2uKkUPBS+Kv4TBGjFnv42MnVrR3db/Ib+YCNk1u2+bx5T/e4aKWzugbV88vqPSZFAASFwmSuWre0samkZOFlH78HHO6IlIahafzhS/5P1jraZYD96SxP8/C9Erw7Jbt24TSSwNy539PVcf+a+lXE1pn97j5uvTRmVH6rELBauPz0Sd+AqKULSD1fx1HwJXdjQlaRF4VK532KfroJGCnDb1679W1T/8TygWmJgudvk45NIHh16w0NZzOuZ6cm6nK4w3sjE/O9YGJi29+HPk6sSosz7WEwLx688MgeJaGAlpCWuX7X7+YVO7ufXLzBS9Prh/4na+ubz76OThJXNLebwEnJbCz5FJb0R8mBxoTIJSwO9+WeY9eV+oUwOEZa4VZCdem1edK/nzMI/N/MzBSHwuzMvRmJCcu3uDjGSCoo231ILVdNLGgEJFW0+k1NjBZ6vr5C/R7hHl9lEgz7iGkplK+pql1H72c8iM0pB8YEkwAGDheioDDBNBQ6ra5vKK6hq316iYPD+z0eHr8k7gT7HHZu1+mG1u7zr+NzMMMK6oCZ9cLDV248iF6uif9V/g1wvUVcPenCHhqODQhOBHhQPCCvovYoPCEyoD3UFzI1OZ0bGZ2h1siDwSCKOunRn9K2DZQDA9+u35aCEDwwMbPziO+VfVUd4zqAuF71tQdPr0gIJb4Yk0s3Xb36eOfnjJL5M2gJ3s7TV+8pKqu9ObbFofPbLUzU0SHu4bX1HJXW59PcPzi9wM2DjsGKe0W9DMh6evWkM29kLOH2s3hAjCAPSMspBGRUJV8hQSCzeQpmc2c9OeNfUd/mf+tlAjBCUAYWOLle2HHsdKTXHPlf/c9f3TZFIpGY8+otfgQC9oSFpVH9NAzmaq44fjzs9eeNcZ/LlabhUkMnLl7z1zEw/LTVyYSemxC5hDMy/uJxTKEyAoP2+PjQJ/eqz6FVVdX1wbltk4DOfIdpGZLS5cw31y5/2ydmVaLJ4+evt7+Kij/GhCoDumZz99wMj/qw6psQi9b8d9v8roXv+pLXsHAKLcnYsH2t45n9F1q0tH7ykAFzYQj5rNVrt5891TIIM4bIahdeuHbzKFpcqv4ruVSZHa1Jae/2OnX68cGRKSRBhqzy+NWnqIAFurK/JD5llH8yfPLyzbbI2BSfngl5wGTewv3PQiJmSYqW+BC8GHp6994jN/bUMQU6M1LKOYERkXukx9W7QIWuNfeF06fYrAO3n8SsHEKrAI6rN75xWLrixbGtNoV3D61VYtFpxRml7UQYSX9Qx8YxdsP2XUdWWRDHf/LOKUI/OH/DradvIDK5eggwsFnGJKpr3Ui4f3jWePQ9HhE1j3jC129DWk7h/dYRcQCQJotUlGQ5WnJIDkI4DGUz6MRxvgAlK6fM1jGwzLd32/KSgJzIsbP7Ke8Z+HwJuk8UTE1k3g8M1WxijImhiBpfcnKyN6pLArOJa9/dueBX19jqFxyVBCFbLZ1CotCry9LeJ4G/RT+6LiuCjgfdfRJm28SclhCT08xITM/x7FMCmOA+Asp0xNPrDmOC6VepLWOyMDh6U/RzP9DjTPT46gXVlrq6/KzCUqK4oibHYuHSj0/v+u8D796Dg+0Eb0+vc53UvlON7axRjyMXX8kqqjy/eHjd7JlFK4pGi0FEDi4bDvm3cactABmVvPv3nx7CahJaFWgduvlVrfYjI5NEVQ2NQsgMNn3vXuex8FtHD1bVtvmGfsxVUl2wGkDhxd1KPj2ZJSkyXlyTn5yZ+HT7wRuTFrYQiyGrpWZmJ21SFhcHlVDRuwdX/WsaWv2fR3wSqS1YNYXE4leXJYQk/0/mMOXlOWcuZzjB93oY0M+DAkY2K/oXrFwX/dh3rc/PBMW33uGgbjVLXPwrsgI0aFw8/iEiu5zi2smaGVm7yTMNDkEdu3vxqw4hAgl29ZLi8pyKhnaijIZBs63r2ohHZ/bfAL/dlhuz5vzlV/tyS5uWTiAJA65b1m2av2B+har4jFQXhbKQ1t27UE5ZpxSOQaQe8IT1Bd9IcWZz+LF3wkoACUXdaSlZhVsbPZZe89m2bTavV0NDAyLypo9fZzfjXEZpCyA/xw6QJhK3bNnmFrfX2XmWSACAYtR+jysfyuuZTjQeTmDttLZFBBc5Jjw8ygT3rJPb3Vz7mZyYuNwOYM7iZeNKappX3zw7d2M2DyKvWGLjmoORdR0jy0fgRNre0xc+TcPELl70tAPDg4D2zFiNto6uHcd8HnoPCiEESSWlF/svH7tzfMPq9q9YVse/tIn+lLIzNCbBk40lA3Ns7A5fufc4xkEdxwQrafkfdMAe3H8uurSF4dg9hp0yt3fqkpKTtI+6ehw8r2YN3kFZXzTTckoydYxMilS1dIP2bFmX/q/m6n8iPz/e/WsIfBeSAhTakEv7lo9NTL7No/AlMOLSmy+d84lXVVWdSHtzSRYQTD+9/jjMrrJzVBpDMqZsP3k2VDAx9eTxN3GUD87ukodNCWLefsw0o47BcCiyemryp8TN+mTC0DeJrCAvL+5WnJrkl4bH5JGGxRSnFA2sE9KiH7jPkhScDvHd27ad66DSfRo6BiZt1m5vxUlIH9Z8fCXv2/rKoCVwi+vOcz005slO9sTIRp+AFzIqOkFnty+cLY9amxqOlZbFrlm9+bBPM0tgJJIgZ6Tn1u6gkwHGIiYT9flztixriIO2s9HnGpERSI8NHiG1PTz7UQSxxefao0A4Dh3q7TSP99NizoE9CIhWprZ0FiRnVRHh0jpj2paL43da409OT0ymPnsapt3G4E9LqBk1my+0/7hq+fx4VRn1LgsL4sTFw77yVEaPnu36ZXXG6sZDPWVxx2vqWs+9Co3FIsmaI2p6Rsnmllax27ZvKzBQlWU2NjaK3bx51Vhenizce+YM9avF56+Jxo+3fiDw34nA82PuihPCibJ3yaWkFj4KQCjrpGfmpno0pwDsf0ZSRN457zzAHYm7GPgRkNcxASTlSZdK4l5eBK13CgoKcnV1dXjIGIR3wOcAGwAuzQBcD/yGzZve1XfyHLkzst3bj52OAuCIWZKiMzlwUXR86u6QqM9bBdJaAElDw+Py28DYZfLyoIIDAw9rPr1S12Pz0WOVdW2eAwIo1+uC/0VlPd1Pp6xJgr37drkXFpQ9a5uQBeYtd/Hbd8b37ZY5Kr8oPuDekvLqunt2QcXh4IikBQKCBmC71PGG5y6PdzXhZ7T7GQMxiYVtAFqS3GJoZpnm6roq4eDOjaA1W9BQWioXnVag3N7LEukG3qwC98ZZT4oA71O1jZRzrz/k4CXMlwIS0jLrChNC4v+OpBAxsAe2eqxub+16U9AoAJas2ZxktcT+mZ/Xsi/FxcWo5uZmZQBAAGg0bNDa2nq0qapIPjEyfhlnZAyNk5Vrcdyyo3q906IB8D+LP0cdeRIYuz0ls9J0VCTGOnjqsLvbuvVViw16Jo5u9nZhMbkf0ksYAE5WtcXQ3DzV0dUh0dV+QRGZTBY0ljfKR8UnK7d00GY+RC2qBgb00V57NkdXt7NXUJhTHLK2YYWbs3OMtrZWluealbS6tDTE4IyA/PxtihoAh9VEhz5lPTpzcNng0MjbB5H5Errz7MbIGlo3zj47c/uX2G8AgH2JfLw1K6/0yJPQaFMYWRdQVtfaEh7+Mc6S9JOy+q+eqo/BDmz28Ot9vncUBqeQMLwM6daHyuJ/SlJQGis1r959uofDZrsqSOKoi0wNL0tJ4K9GxOUt/pBVB+CVNPrnzjFYmPL61nf1pBhh1Mo9uP1wQzulw6ub3qcto6wdL4LAlemUDm16R6fs8LgAQEiIAwgJyTotA7OUtZt2JBzdtKrka5I8v62r/Dpp/X7JxQ0AoGsBKGlqb73z/HXccgXI7AX46wPOfWHEQ2c2lxfv7f8Y6BsBADVDk6hT168+YiY96J3gD5WkZlWROifQAERR80t+Vcb6d5cA/teYZ/A7ovYU5NDkuJXr+j03m3tE8+BShj0eBw+9F/L51zeYjdx6FRa/7n1cgeQMVp57xP/6WXVjy4Sdy3R/VQUETMzqu9bBj0pnXsivpYgU5zpMQpHoNWUZMclB988ShQLIosJKhtaIEDIIgSNLEz8+qf1KToFEy+NT2/xb2ml+b5KKAJiGEaCpb7Tzxp17H/9VKM+/kplvcII7r97iTyDgj5tbmNZNiCbcXK2ImrduPPUurmhaT+dOTdqu29OGl5A4GP3IpfjW2aBVvLHxcB5euwlAoE48OrK68czRvWsqK+tf5LdPA9rzHKalFZUvZUdcvfJtHziVH4wfBYZvD3ufcrwXpgbomVrtvfnk6QdHg2+8ZLIiNvtdf70ns7DZFsDKMdy3bXA8edd31pPiqyKKhk0sX7vj+IX6fpj5OEYz80t5vieTBPR9JdJ6qtJINfVNzj4n7t1gjE5LyiqpPQ+KT7xpry85S6KCz2DNB4NbD8O3vY7+fIqNJIEkxb5bwW8+OJAhg6E+OxQmZvifIj7kmfRMiWOQKnopWYVx68jAT4kaKWVRSqmpJY7ltZRdnQLxaSUNg2eLl7ik73IxZD3c66w0OMAu/lzcSkKqmvWaO657/8h//8mvigk4nyc9nFy4w2Ox7/PogM6iFWMKKppXUp4cDfij8/Wv2oEkxXGf8+tTswofgF5y6vPsGDJEuRjMKDUJLuAAg/10xJy58/WGBnjLaXSGXvfAULeS1UKqHEnl0dlHVyvBfSk7NBTFnxxakJJdqN3NmwTGxCRab59/nfdTmBMAf3rWy6+phXr+XUoJQJprD6DwBLfy5LeJ4B05OzsURRDAbI+ePH+lhSmcA8hotOw/6vsMMo0PvXTQblQkakee2nvZhcsbDZIytA+FoaReXD+xadbD+NmzZ1h2W/1ySjdDCYKV5JLUtetuXD5dA+I3SC8hHz901LexpetQW/cIf/PhCx9kFRTuXjnuWT+7VrNDUQNiaLs12w9dbuaILAUE5Yz0yqoddGmA4U6nI0LT02W43Cm0iYnJoL393NlS4e/uHDlQXtN6KiQmT4VotQpA4ghu1ckvZkmKlJRHSCSLZxWbUqZP401Dx1ASrTdiI/J+JtzhT/0O+DU2d56PSswDZOcsA1BYrNvaL28Tv9UD/tVc/fb31NBzzmwOL8H3SugsSWGycFW/rcvGmJ3HnX0Mfl16GMrsYIoz2HQPOrWNwGXRxiYFfB4Mg5sYg6FmJgEUMDkDA3BwLF9LidBnZipO99y8/UU9dWTpGJTUcubG/ecKUrgwdwcL3td99cGl4yptLV0FaXmlRLi8Ol9zrm1sUuA1MA/TTE95vMuJ00H7c4qbHSfFCMwdB3c4Hbl2tGmKQhE1NTVJ0DpoMpr6xpyZGSJnxYq3ky9vdjsPcsbiAl4UAPJaVtNSsuRLxcmPftkPwHVw33u9f3tnr9/HzBpA3W41gCNIuKW/ezIrQ7PzKcqG+3kHxeWW01Y29EJnjGyX0xAIsfnpr3z7RKKL0JtH+sjDfL5d6wCUhJNToqHEpSqC755sAd+boEPVtu84EVzdPryYj1Bhbd53JB2OQh+5cchhEPx2f3Gsan0TbfOhYw9ODU7CxcXliPej0xKvfw33AtuwK9P17j9+si0y7vNpmpgCYLVk2Smf85feuRkp0n7qnwj6MdDvYdinXPf08g55KTU91satm1cvd3CqXW6iwO+qyNbt62Xuux0S5aWoonF+3ZqN0XZ2c/9Uta0/Kz8/2v81BL4PSUErkgoIuLWuub0jiIMiAxCEeBgcQDSjhCKRFAaK0FRFOkTFJpk0UkckENLao6Z2jlXyioRNUTdPgZmhwSQ40Cc+u1U6OtoKs0obiaM4IiCpZZQclBS52uIbNzTwYgOSFKLpsdLX73NJXDhZSDKcn5ARfW8DuHhGqLl627YeOlnX0O7FmYCPbTzqFycjQ7x15YTHrzwKRKIO8a3zXc5Re1k+XZzJkc3cXyTIAAAgAElEQVRn776QVVL7xZOitjYcKy1ErF237fjJRqbQaFJcKSMht2r70M9s8y8XiPYUJDAlZu20dlNADZ1nNSwmw1TRNCjsqq9rEYyNTEKhAACHQyE4HFRcR5Po1dbRj8fKGwDKevOSHuyz3joyxNv94Pad3dVtvdo8CHZMXkW1e5LPLRGXIDB0tbVbFy2wq9y3b2fT140h5/1Tu/y84j2JSWkb2xhDgBRJiYXE4euEEFgTWlqe4eCwqkZVTbHqyCaXge+R8f2vidSPt34g8H8XAZCkEE5OlkUllZCa+QgAoayVnpWb4dGMBdi/Z3UGD9bwm6POg9zRuMvBSYCMjikgIadwqSLh5Wzs9m8fsD1IUqzftOZdfQffcQhCom4/euYdAIcHBOxx4GUGnt1TVNZ46nlYivqUlDIwKYJ9HJtgt0xNDU/BEXAoSghAVIhyEmN8oTWHN2ExDkPxdp32e6yoSn592l5xaP++E+4FJRXPWgUygJXDqgtex05Fei38G0kB9qcv753587B3nq/eJR1izCgCju6bP9guc3iB74zl9w+wb7yMSprLF8KR4pIy3ViCeDWbw260MLNiWcyzKFnsaN+61NLyl3ADcG+NunHQp76x42zYxzxxSYvlgLis7LrC2OB/QFLUYvdvObamrb0nvLB5CrB12RA3137Z86s77dP+MVYiKLOuToY9MQEFMBiggUqVqWuoNa9MT1PQVVV0aKrrNq1soMoKoCjWXt8j6132baxcLCvLv3N2+zzOAO9qTEyODX9GDImWlu5GiuOq2UP8RlOT+QP/h733jmpq29qHVxJa6KETQu9Fugpiw0YHAcGGoKgoWBApioCADRHBgiAiYAEB6U2K9N57772E3hMgJN+78eARzz3l/u55yzfGWWM4/CObney515przWc+85mKijvKjuw50q6qyr+RgYECzgeOJm65hdUna1sGBUjk9KvcaM7qpfmFBlpmln5xOYWuk6dNy1ax20cgsAq63vmsut7ExGxMeF43YOYRxwM4qWi4r6WUsLpMhBOJgJoMwLeJCoiT4GB7TWsn7xojFxCVkDmXEJ0UK8YK29Jy8/dmfW1UwGHs1GyYpeMzltl1JJyOleNJVOW/Bim+ZYFO0Ni7eVn1YudP4Qjw9YO7ZB9S0dBncFMsRkQml2on5LUBFI/Y6HYFqb+t3GODRi/PxXzd/vbp4Wn8qdV1Mk5aOmTqwSOHo/D4VVRFQSHv+MCQJAUV+Z7W7lbeRRIlGQ0zXze/yPZUkxsO7yfmiU1uRpLAQkPZZXB00rmsdQhQy+0FzGi0cUTcu0QpGGyDzfLjqE8MUp+Ymo24dOsh/cD0GlxYRjntvI1jACgNrJ2amynLyKtB96zSAARGJD09O+NEyn9lirckG6qqyAHfquDeA/oBHYPr+xD0otM6J40LSWtrF87uIr3+GJmhFxZbRA5o0DPXXTxcRMVlE8x0RLfUpUPz3v2MhmvvENY1vbgF0IpvBzAyCt2umpyNciQAuiiqikhc9Gwc8yIidFDQ8P05+trq+T3v3XVoaeu63Nw/jhPYtT+bmZ3jYerbl1CXmr+lBAeao7p6p+/SMzDYKsgr1q9TkR+1M1bG37K3cW7rHLDPKu8E7HKHSILCYmdfulo0pYQF6ZWVllxX1DrzkJmTP8riMMu8/Q1nw4b61qCCdjwQ2nmQwIzmvpcf/mgLSIEtj5QJCPpk9jEizWYAcAEJeaVLnq8jY9QlYd9LeToKw0+63ntnkVPUup9Ewzymb3pS3c7y1ncmBZQtpwAraifP33RpGIXJLyP5s7IayzYC0U2/i+3JYi/Pb9RwsH/qPbZIZGLm5gsISkr1VBVHfW+tOV0fKeXjG2YaEp1ujyXjAtsUlS0eB0XEqpVGz70uTecd6G8qyirp4FxCCROZJJWSi6JfQiVrG1lsKAiKfF+GGRubVm6eQBIpmejLXjnZDkFZbR/zo5iZ2fGy9NI2NAWf7ICsmnGkn9vl2z+AFDBXc13dmcWVhHdfu4D4fu0VDn7B+8nPrR/+XTsaabyJ4+aVq8e/5hQ+71hiBNt1jnXzScg8CXe3Ctz8jq7GCu6oDx8MqyqqzpTWNMiRc4vjBCQVQnmERT589LAv/cXXIRpKSpipkUjSMoIeNtjTzZ2Zkyrf39XCwQCbPTw7NbunoG4IQGV7VAyM+rWpoVBwT9zct65YWESWtQ6r98/D53fuOVTBgeEy4/F0GNMsLhbPykwzraqsPLtH5+RxgW3K1Xq7xTb8HLQeRkdHkbNdIwx4WjhhZmaGoq+rTzIvP1MMkJZ5xvrb9w0NjCiOThOWja7ciWdl43jyyP7it7I5CKSgIlc9dubGveZpmCKOgTcrq7Jyy9z42caRXteuVjV03g6JyufC7NACSDq6o2W/lHtsBqINJV9ZqJGspGV6NKynu5O7KC1WYbC9np2SNHd4anp+T1HDMGDdrgYo6eiPGn/58B+BFDmfH2lOTs3HOtzxoxyeI8Ekd2nM7jysHx/getLyl9++GU8huru7OaeGsUGNNRVsvW11hJHBvpWBifm1RQAnEihoAAsrZllUULj/sIpMhbQgssfE1OReWz9u1zJgx/IJSxT3tpW145dmVgGRCCjIyGAoBmoGAS4u847+ETokWojELSGXUhTzFtLiI/aUxurecgm2zC9tVyeQ0WNNLUw1ra1utPzYNeN7zEJygwc9HdWZmlpK8HiTD1iFtq+jWNDulWmvfgQpYP72J107uoZdY79WA8zeowBJS3c0JzpgC0jhZu0fn1s5ot00DAeSyvtHyCkpd+R8dN7wr1Bp0WR7O3XXDI6Zl1dwsaCxlKOlvkays7GCnx6H5e7sGtHqGCbxkhjEJg0vXs0jRwBLbzudDfb5WHkGf3N772mLq1528wQKBgZ2Dp9PqYmPdorTb4AY0Jiv+yLi8SzgdGRi+t1BBDvYdUjb0frW3QhDefR3sLM5P0L3wdNAy/yKZvXZdap5Y8ubrzh4+d95nNftSXz7/ABuBf+6pHWQnpyc6rz3c+/0n5Mxf9ea/+c+/5kF/haQoiHj8960r6kWiSmJJ+gEZCfoWHkXkAjaNSSBRKRCEAik9Uny+uZWno7+Wbo5AjVAYfixRw20dUw0DJt27eLGbYg9uUcIFufk5pY2dXHAMeKAS3pncnboC70f6TebIMXa6mJ5WHQBegrBs8IusSspP877BLRYx5qTDlyzcrtaUFqvv0xGN29+x9Ofl1ck+OYZ1a4fzfQNpNB26h0as++aXF0wc/UNYuHie/O93CPjIw2BCWZofNberglL3LZKx5uVkFthOl8Bxn/MxJIgeiMC6BueuuRQ2T8hPUPGsIBi4uhbnpmZIq2vEWEb1iUCElgDgBwCIOEkNl55EjuvXGmJtc49sF+U8YKWtn3n0LRu7+QC3/jMNNXaKglguHkAF4a3gY0ZnbGIX83ZraRa4uZ2bRGLbUD6uz3d3dnR5tjZPyY9NDVBP4NfQ8ComQAbtwBOgF84i4KSIpOOjin/8S2v9k0a5n82Rf75638s8P8vC0CaFPDVtYrPXzZBCohJ8fVPQYp3D6d1pmYWEh4GZwEmUXnAyMrpXpMS8PsgxawevZHRiYjG3hX1OcDTZ2Z7NxwgSE8gkCLq8bW7Dc3drkGfvsLwNKyAiKBqJMFwEyT4IhEGBzAyPABUcMg7IACORAEjo6ZfOm9jm8yK4UhzOMCLv2QFgRTV/p3LLGD7AQ0Xk6s24VaHRLZQyHGtuXx3Hz4+lZCa87B3kQ0cPnG2SHaPyoszcvDizu6uI48fvzSdnJ6Tn55bZpxbwgM4OdW6hLjEOCMjSxIrFyaLd5titZfdBSgTv6GWHv30ul19U/edt5G5jCwKaoCR7XdAirF6GsubNgbtXUMfS9rWwW4t45jtqgffPLY4tFHC8fOABJGb+VhZn/v7CWPnCXxMXNwiaHZ2+ZayQgIdgoylp2OIv6N3lHOVAjl+0cHGUPvooTpVKanFxqxE9v7BPlXfJ37nsXMLCqPzC6gp/Bogo2FcFxaWmWBgZEpmQ7Nn84qLVPvctuqGnqMiP3rXm7fvjtVUNWhNTy2LTEzPAhKCHGq7OM/BLdBIz8oRxyUiVkrFwNzy5taRldsnTh8dGByJSKrBAjIG9CqCjKx/Fb8wCNZXAYxABBSAQEJArF04CaySI8AaLQdJVHzb08CQmMK/yqSoiwlUm5ydD79o5804Q6CEM7Cye32uSn2g9Iu2wa8HSBIsJOQJ7fTghFZZZcNtQMlAQ8spEP7+1eMHAID1+LfuiTEpldopBT2AmVtiVEYe0qRw/luYFBkf7WgIOIqTzwMib/QvwiXJWAQKn/u/uc60ztesqLjRUYA8OvCZ2NBA94mMjGTV5h6sxASOloGGQ7z/sMnZz0gEwuOd61ncWbXtLoPDE07VnVhAL3sAoNjYjUKSf6trAj1zQ0rIIezk9PtLt+5zDE6tIMTkdmeftXJ8Q94aUbqytFge96UA3TKHAAiMWE5wVNR5xrG6oR9bw23UN8/T8+0/qB/Y0Y9XhdHwL6jr69asIdaMbfehbr1+l3D8c1IpF5Gac8HM2vktGyd/oIvVN92pH8fds+puvUPjrl/ymwBSSA4gyMl1BxqKNkRVfxz9DYWo5qpmzsKSLOaZ+UVqenYO2ZaOYfXBkUmhFRKs9ozV5dfCAjzlxurqvyuq+u96Ugik0NE77crIgLKRl9tZv74O9O3szkyEe9lcrm5os38XncW/RC8A9h7WeHb+mAZuqL16f152hsAuVbXDenp3OiTR1Uh7GzeDxobOkPzWRSCofJDAxMVzr/AnJsVMTaTMq9efzN6Hp9r0r3MCSUXlS68jomJ2cf8AUpREnbp3L8Qip6BlHwnJPKZrpq9u90O5BwRSIAgktRPnrrk0TwJ5PKNAdkpx6dkJLjC6CVIs9pSxFxZWqd+wfeQzvkxiYuHmf/0yIfaJhjjnd5BioT5S6mlAqNnH2Ay7wXVuICq/46JnUGSsFk/14nv394KlOWm5pU2jHHBexTWMgmrilyB3oz+zK+Tf3Ew0ufALM+VZ5e1oCl7pfqlD+pGBD60dfwUp3OD3LtbrzC6sJASltwJJVe0VTj6h+/F/N0hx7erxzJyi5+0LKLBd26iTX2Kb16d7lm9/fIapuhzJ14HBpjGxyQ6t0zDAp7BnnJNPwOuVs8VLKSmpVSixFx7uzZ2SUs6NW1wTEhAUlUHAYUI9HbUIipUJ/qW5OcGi+hFyZrlDgIqW7qhh5q8sAsgWoZ4O3tFpRceL6nvQTGh+rJ6+/lGdk1pNnWWV+pPjYxe7u9rgGG6+E25ubpAg62ZL3g1xXfd3gZK1zR1cZGRIfikpie2jI32046P9ZNMjA6KT41PCYzO4pWOWt+NY2NFPt4IUcFW907b3WmfhiiuMAtmpBVvnxs/vMMzryo26hm7H91H5bAI7vgENBV8+bDApoGshG8QFB3PH5JdwTy5ANhCUZUTgRPpbq2AwHJZ3em5BqLhxnJx9pzqgpGE8avwl5D8CKSoyAndhxyZ87Gw85QZnCBR8MvtWJbYf+PIq0O4M+7fSDmhAp37EQOcA69BQv3NJQQ59T2MFXW9XJ09jZ7/Y2AoB0LJxE9k5eKplJMS/njx6oF6Gl4Li7Hkr2+a+eblFwLKAQrH14RcGp4lE/DqcuA6g7ZkMuisJBlaJCMDCL0Zi5xcvLUl85wa9m87SGJ07LiFWheUd6mtwOuyZcyc1ra3tfwekIMGDva/pQuUeHgG5gIlfjsjIwuFem/H6e/kXND9e2R6HmBSuCV9rAZeKNqBhQB3N/AmkcLF6EZ9fM6bdOkYGpJX3jzDS0u2MfesAtbwlQXt+NQrQphY0yuZX1bJyCwsqMKHopWeHu+CzXTWwiclFuV4sgo3EIDFpeNkmjxxQWHrbqW6AFP2VWQIdbd2ml689sYFKwpjYOH3iC+IfiWN+BSnwrVkibh4vTMLiU11GydFgt5r2nRt370bo/+BHSDO9jDbXrjq1dvbbFTX2rSnone9i5cBcD3GzqPn4/KHe2OiIH6ugdColJd1Dy+uWtX/mQ/75/H/HAv8xSLFBEw7yce3t6b2blpm5eFDXKB7JyDZLBqgIZDA4AUbEr5OTFmF9Pb1qRWV1YtUNnch1cupZa0cHdzEJ0Vjzo2qD0AHonYedcGFGbnZxUzcHHCMBuGR3JWd/8Nb90SybIMXqylJ5WEzBBpOCXVwlMS/OG2JSkEZrYzQdbj25kltUr7kIp58/d8fjOY+o6Acbwz1b61BJ3Qxn9uo59Q6M2XdhcQsmLs+C2HiEvoMUG+UeDOsGJy/ctmsch0nj6fkyU4pLz0znb6WLQyDF/MqKwYlz1+2rh6al4WjBZncvPz9pIXQeOw3tL1RgJABUAAAkACQcibRGTkmgXKRe5ueHQb2OYWC4jcn309vT1Q31puk5eVy4RQTV+jqMFqLt0dIxAwEhyfF9h9UMeSQV6qyM9i+BoSGqyuZCgYLCPI+41C8SbX1YhuU1KmqAQFKvrKwBATEJICgi+ubGpStemgcV/xbxrv+dqfnPt/5jgf83C0CaFESwUhGbVo7uxCEBOY9oZnxe+pmBPyz3cIOHe87pjE8vJLgHZwFmEQXAwM7lXpPw8ndAChIczNbRm5w0iazvWlKbWOfqPWt/7xNAEJ9CIEWMj/Xdxubeu28+psOR3KJASl7R0uupRzqcjLC2hphDoJapfhHXoobhYQC2trZOoBPBzHACgAcLHUzmpheMCour/fvWOMHOQ1p3TS3twi8d3CrGRxoqw9jcdD6R8jXPq2+ZDRwwNi2WVtr10uuKTvTQUCnV8hRRwfuZ9+2aumaFrp4B8tU1EpK4TkAS4UiYkJRik8pBrTBrU7tnkpIQigpA4nMb26r6TqeAiBxGZoUjgJGN7VjZv2JSjNXTWNnc1O/sHAgtgkAKneNRSgfU3zy4uC/n5zcGaeUw4CZQPWOTmrGpabbNfUPCeBhZv5amZrb6/l2+UqwcwrY2ThfyS6t1F0hg/MLNm0dNLO3qIQAA8o99eXmU1DSU8l4vnt8pq6tXaOzpJ18lkSGJ63DkGpwSJiIt3bHr4IGIC1fueH4Ndl9xdXUFg00l/AkJiQbFRSU3CotrEDjCOtUqCYZcBWQUcFoU/rD+8Xw2Vnb3xzYajR5WZ7X7+kci0usngPR+rRkJ+e3+N25cCSYnLhMZoSpwEiBRUpFIeBwOTAMcoGAUJE7hpqZ3cXNvtEn9K6MtPVx9fHL685lrD2inVsjhjKycXgk56Q8Vf+rukfHRi6ZlCCvd1t6fMDQ2S7lOQjxNy0jzhsFgOOhAnvTOPfFzUoV2Qk4noEeLjsooKu5ND3Xt/Tuy9hD7iIAAFWHxxegZCgyRQ2pninvUS8OfW2lCgSgRrB68ZHPXrb53SWEWgQFswtIjbGiUUkWEN9ZCT9llcHjKuaRhECDFVAArGnM8Pv194o+dPX4JMGA1qe/VJsanIs/b3acbnVuDi8vtTr9k4+JPN5RUiVhdy3kXmiBU1b9AToYWqXZ58sIdEAlZkMDhps1JVVXki2wromp6J/w6+3F7yekFF7SM9KsIZMTjj06KKzrd9rqSW1inNUWgXlU7ea2BkZnVLvCJZeGPLEPIrncuaLr29WPvphU2AxohRYBAUOoONOT8BqToLMnZ19TceLygIFtlfnkJU9vaSU9OyzEvKrkzR/eY8VM0iq9BWRmzUXbwV+bFX7kGSuDo6fncpadntJFXUK5bJ5AM7O1Nx6dbv2zzffXOLCwqybZ3hhoc0D3evU1SlBpBWGRZwc90UpKTH/b09BwF0110ttduGjQ3db7L71gGQiqHCSw8vO557+5CwNf3AYEUAQGfzN5Fptn0wPiAqOxOC8+PYVs0KZrzP51+8ODDxbyi9n0wWvYxwzMG6td/YlIg4WRHtI0v3+2Yh8uvswlkJ+UWbyn3wDZmsddUtqnbOj72GZ5bY2Lm4g0ITkn0VP0huICYFF4vP5h9jM20G6MQAELS8udfRUXEHkKB5Xce14XzExOyq9snOGDciivssvsSskIfQt0V/nBAvuSWiSrX+jy+PL+iHU3BLdkvcfhoRJCHneP3+UQiwZ1Pa+nMLOATPua0AbH9miucAkL3kn1vP/qz+//Vz0m9FRzX7eyNs/KKXnQtMoPtOkZdApLbvELdLr3dkpCbaKO7aXHFoLWl/X1RPw7gqZkBCxrjnZ0W/6i5NGMO4KY4+scGT5WUNpzo7hmRJENQDpwxORMgLiSeNNeRaFRT334rJDaPgUVRE1DR0OrVpL2HsuDf5+VEY67iVVsXm4qa1lOTy+tzl27aesoqK6Vkfkk3IYPBdfYoy/tRUyA+GBsbQ0KFgEQCsDTflxST5AvCtc199+pbulTHJmaBmJhEi95RTee9u3a13rO5cL2vf9ixrrV/6ZT13Wgmdg6f7+Ueve+oxibhqrrGN++1z5IprjEJZKcXlGyZGz/b8KPHZdv6lt47oZ/zmXjkVQGSlv5oQWbkN+HMqCgEEjfFMTA8dTqzqulEc8+IBAnABqxMjd9ISAgmrvbmHiuvaXPw/fgVxbz9CKBA0um1fQ3dYoO/+s42rxto+4puq2vTuWN332NwfAlFxSkJOEQUv4bF+ZsI0QKonA2y7wZIAWUkf9GkWAPjTVwP73kcT07PfFg7tACklA/hOLn5HqZ89PUYrU6hgsEI2sfNrBwbB5ZlKdklWly8XvjJCKPyBdG0S6SZGRIgEUmQ00MCJFgmUZHIyBgJ6/TUy4JM34SXOytidBydgi0LS9s01uC0WNNL5n/ApCDBA59c052aXoz3fJMLWEV3ElEcXO6Vic+2gBQ+1oaunb0jromZDUDsoAGgZWA4mvRpa7nHgxv+8Tllg9qNQyQgu+fACAsTjVKEnxPEWgLRwcGoqUns9s6RyWfZxeV8MErKNXEp8fxrF0882MbN0HflguXHmvYFtRmAmTS+5pC7Cl+39Pul3KOzOFWwo7vnrI3ty+tTy4CegYXdJ6L4y6OdP4AUpO4sEaf7L03eR6e6YKkwYK+WnpPNHfcIHVGGjaTL5h4T5ePoUNfc7hQYnkq3zqMAxGVkLr1xt+nJTYjWzctKPa5/2tTwiJZeLQcHx5ZyxH93bvxz/X+fBf4GkGKM5pyZvTMMhrDh4OTuoqNHHoMxMmKpVpAkamoaEtgQ250BUtyCO1/4+FhW1tQfncIjCIeOnx+iQ6EuvPe+Cx1s4b4OZ/m6W1oLcyo7OJdR/IBJRDalIilE92cmxacn17lmZqbLw2Ly0AvkmDWMlFJSxjdNCtJkT/aOa+cdbpRXNZ6cIlAumjg8/MCBwfi5XDRo/dGEEJPCeK++U+/AuH3XOH7B3MU7mJ2bP2CTSTFS9YYarJAbHD/vaN84TpTG0/JkpuRVnZmu+gmk6EylxONhynqGJo8bh3E7YWxibU5erwKoEcgPfIyzG879x7F///7NTeLb/1gsEiwsEEIK3lKUl3fR4nDzjPKyOzVqysotWhvbRbt7RwCgQuH1L9plM7Ci3XwczjSA0VGy5ulpQnrMS/qq2jakiLyy/Oz8olFbS/vJ0vxi+AqBCBSUVHsOaR4Lv3/7gst/39T5587/WOD/pgUgJgVpda0i+ksZun2eApBziWZml/45k+LjBpNiMeFe0FfAIrkTMHJwuVfF/R5I4QYHs3r0psdORNb2rahNwDA9pjfvhsERMB8IpMgItLeuqu5w9A1OZcOx8wNWDq4ToYmhScoYzG9o7z9YcaPPOmm+ncX8nIVRflG1/8AqD1A+oOFqYmX96WeQYr4+R9Tz5UuT8LgvzoPLKKB56kL8fg3tQBsj5dyJiQnypaVmgoeHDy0dBTMLiolpG35xXr8kO12vqWeSeg7GtkbLJZb7JjTcmlmBuWs/AOuJntdsq5s6nQKjCxgZdmgAFARSxLz+bbnHWD3NjetX9ds7BkPz2tbBHt3TESoaeoFu55Tzfp4RI0WZPB09PYZX7z6yHsevoTFCwlnaJ068nRjqz5Pl51/UVZY8bHPzkVVOSZ3WEpwCe9bGQu+c5dlGBU5OCCIgw2Kx5LjW1vVXgYG0CEZGZhQDUgq3MK+fm5up3z40QT0HpyegeMQKX38Mvc3NhmhSgMNhWCwWfEn/BC+qbWfk5xNiQwCYZl1dpX5Tc6tc5+gcCcEmtqK0Z4/DPecbCfFPLm6fmJiJjS/oAVK7NdY5eIQf2Jy+/2D//o0D5++Njff0V2d/ZXygxuTMfPQlW2/qeSISxsDB6RWbmrwFpICC5bdP7Q/MLiwHxuTWc/PwCrqqHdGOuHDGaJPpAk/68DAxMrFUOy63HTDwio3KQSBF0H8OUkDf/djmJM9AR2tJQVUvJxWPwqyoinbsp+c3L/78nFCwN9EcTRP4LiEqq7Rdo7R5HKAwQqN75GT3RoX69DmaaTj3Do67phY2AQS/AuAXkzD1CQ7aUF3fugeTYGnvn2lPTs4l3Hz0Cj6FgwEhCdlPbh6+z6RAZRsVFYXhlcs37ep7p7YBZqHlHUd0G7nRrIavH9hstNqE7gUlE6hpqQzMrzrYN3XObUOyiE0YnTfPIiBWrnlcVYK5nLG+09E9ZFPVhiVR8+xYE9sme/nx8xfxcvywjfKgjYPsTC+jubmJU2fPoF1N2zjgkjsAEJRI3bb82C0gxYaGRmKERXNTg11sTDTvEoGAGBifhpPgdEQ0r/iE/M7dhcoH99wXlhft/HcArD+bQyRSE4We3gMXWjp6G3kFpXrSOpk+BFJA4rV2tx0MunsGP2aW9wE2HikCEsUCY0QxNtrcsHhERVj4ogOJ3E110jvdsDdoaup5l9myAAR2H1xj5uG5V/AvQAo//09nQyLSbwxQCgNRWSULz3fBW0CKtoIwE3ePzxez8tv2EsgZx4zPn1C38/7W3QN6DgjAQsJpjmgZn7/bPtrNbUAAACAASURBVEeQJ7LxZcfmF5gf4kRC2dWN8heISVGSX61hbe/hPY4DTCw8/AEvI0OfqMnwfW+XDoEU3q8+mH2MybQbgfN9AyliP8ceQuUtvX8Qyd9QXp5fUNnDOUcjQKITlEuu+RoC0d7/cD1uMimWlpbLs8qa0FQ8on0K6noRfvdu3fk+F0gk+D0zI52p+fmEkKxGILFPHc8uIHg/2df57wUpbt0yzs4vfdE5wwB26hj18EpIeYXdu/Rm61l3hNrR6Kx+d89A2JemMYAjowEYfj6/lIzPj0uSg1aJy2uRoWExUiNzMAYGTsGyo2rqVzHs7AMKQGC5cyrQvq6lzzkkuhDJrKSxEaDX/wRSQPPH9uZtl67e4VsldV3EXRrqC3sOaQZUN/eI9PX10z2972I20iWK3WQOQ2DZW49Y/ty83JiK5l4hWrTAjMR25WRmONk9BQXxaQ0NDYTjBUOnvsFRx/r2sSXTGw8/s3JyPnOyPtG0sc5631ENTSIO6B2/6d45BVMkMPJnJ5WWmx/iBN/nxs/+IeLpdbu6pu47HyJzGfl3HAJIGhq9nLSIjXUZ7e/FjluaS3wfHi/cM0ugQbLzlx3S0r66DbKBgsByf94H+9rGHueAyBwk2y4tQElNo1eTshWo+bO19/PnUNeKkKSPYoXJaekVjV0cY6v0gJFXpvhTcpItiha0iLKAzb0dAiigf9AggplmVo/HTw0KCkqf5TXPAMndh7GcPCIeKW9cX0C6OgQibLua4eknTUNEZTirTLvNo5cBbCz07/lA3+IPMcP3nxMNAGj5L0Bks/SttTxO29k5wKq4rF2DRI7Cmlic07p66Xrzvy73IMGDn1zTnZiej3/8phAwi2wnMbBzudUmbwUpXtoauXZ0j7jGZdQB8YMGgIaB6WjSpxdbyj0e3ngTn1MxoN0wSAKyKntHWKjplCJCIJACS+1odVuzpa3Xr6huiFFGef8Cho/vNTMX3E9v164ZeXlK6mvGl8NrOvFqs+RCkydsnHLJCWSWHld3bpRzdJclC/d0DZhb3fC2wi6t09OxsPvElWZtASnwrV9E7nm+MgmPz3QZgmPAbs2jzjdd3MJ/BCmgew0Vx8sGfww/GxadbN2PYwBaJ0wjtA/uZZzH9u/pbGtc4Obi3HXb1XXgn/L4f3c1/M9d/x+DFC21BUcf+36w7BkY5zY/d8Gflpz+vbGx6m8C9NHRGtbH1jaObR39NuUtYySWbbsJvPxCpp4vXycpcALcO2dzzPzcQtnnlGJ03wo1QPKIpiUlfzGWZAVLPyJjQW7XufBrc+Vh0TnoOTjHOpeYQnJWQgDU3YO0NNGGPmdgdLuze+Da6Nz66r6TVxpoGFA2Id63Nzpg/LoZdTMcO3DcqW9wwr5vfGXBzOHhOxYuzOs759Q2lIghkAK+jjxqZGZ/q3kSSK/S82RmlFT8poUhpIQOxKgwRnqng+v75w8sUfFM6pta5gIChaWfh9n3+qnfODsSieyF5wt0cXGxh4ysTL7STqWsg1oHe6urq8lGRqo5vyalCVCskM4Nj04aZ5c3UEiqm8xyYLjMV/s6mSjJEQqXLU59Xl5drdDQ0FjNyIhG1dW1cbc1N0ozwgi3MnKKBeGM/IBHWjkxLfz5n2YY/uem2j/f9I8F/mcsAIEUayurFbGp5ejOBUpAhRbJTC/5aiJN+0ctSL9pUsxMzSe4BaYCVskdAMWBdq+Ie/WH5R6mBicja/uW1SZInD1nbt37SLO2/sz9uuZ8c6KPekJ6oaX/+yTdCRpOILVj99UbTg+iTVWEtnQ5+FcWIS10slpcuGyUW1Dh1zfHBFQOa7ueu37r09mfmBSNGaGHo+PTLf0/fNafp8EA1SO69x2vWVY25ifzZaSmKMkoKDg88PEZq66uho+OdjCMtjZhykryRboHp2/3TMDllijRddaPfR6TKFaSXbUVcPGPLtnVNfU5BccWMlApHAYMrGyG1YkbQmU/dffIoLG98kC/q284NBMCKbRPhO9W0wq8a743/+fneXv78v7p2YWAp+GpgtRoPjJ2Hr5nds42HsZ7905sHCLKk7Rv3Q20yilr0phZR2DNr17QMbli0sQ0Pc2Rkpx4uLCgYJ/U9p0ODx482HiO2YFm+vb6Ju7KqlLhocnp211jK/J4So52u/sPPx6SYO3ye+R6YGZuttzjRWa4kNDGoZEyOugVZ1lZsUBne7vGxCzOtqafCFR1dF9rGRm8ny9+xTk/v5zwOrIQoLglABMn+mFtZuS9H7UH/tNZW5n8dqOW+eLNJ5Qza5QwFBvn09CsyIeq/N+0NKBRmRy0o6C07GxBWeUpWkGlKDa0QOBhE4NGqK0k9DkUZMW/80j6nFysnZDfAlD84qMqKsr7rr5w7v2Z7fDv/l4IpHh41ZB7uLuztKimj5MSo7gsvONIfESA40Z7wX+xf8GDvG4kpuTWamdV9AJWjOCopKT4brOjqv0rPUVXG1q6bn+IyuCYJecCew5r3nJw94lQ20a9IWj26x5Mgr92t9GdnlmI9/qQAvBUzIANzfv8TVDII42uwulJKQ624MC3r3OK69TL2oYpqNl4FoXEJbPk5aXjVZWlB1ex3WytteVK7Y1Ve6saB0WG58jp6Lkkuq45OYesLpP83K5pLH96cPNARVXtxeyC2mP9KwyAhUe4QUZWOk1PW7UIw0a1MNzdLJiREq/S09O1Bzs5Izy+CAPb9hkQKKnpjhbGvf5NJ4D8qI/87e0tgpGR4cjldQJA0DDTsbFzGy/j1jQbO/tmSbSoVhnFHd4P3O/l/8yS+XffyQ92otLVNXJBImlttskoNMJpqHSdblyEFPTh73zuaE5OTIc/9ftEiyPSwJh5RQAHv0DWU+/7ZiMN3BsBJmmqjN72sptBU3P3u4IuAhDefWiNmZv3Xt4H5y1MisWaOJnn/h/Pvv305cYwpSAQllW86P8uNEb1B0CnvfjTGSf30IvZhZ17KBgxWEOTo+o2T260/ghSkMPJjhicvny3dWpdfg3Fk/2lqObcXjSAgKVvIEVjFnthRaOGncM3TQoWHoE3frFxTw5J/9oNBQIpnvmHmoXGZtgNkQSAoJSc+auQyLhDAmA+8LYp98zUWGni1zp0/wodQGJEMt7HpZ3czQPm/ijQ+Mak0OQiLOHLc8oa0JTcIn2yhzUj3jxy2QpSmBvpTM8tJQRnNQLJfWrLaH7B+/Ev7/x9wpnYRvar12yPZ+cXv+iepwcqOsf7+MWkn4S4nwvYAlLMtzLfvmh7rLy8NqB0CA8APTPg4OZ6lvUlyCcn6iMqKz3jS3ltOxc1Wqxb5oBexAMrx0e/+DsQ/ujK3cbWPpeg6FwEi7IGoKCh06v/KUCH5s9n71snK6rqraOTs7dTcPIAEcU9fUycfLMATlZo89TZFhKhhGoNoPdWlfSGp727x9jbJ8RpbGGVkZlXMOroBauX966eL9kA1kdGqE3NdZz7hsYdG7umls7ZekWysHE+d7I2+AWkyKWaWBg/oG1w1b19Gq5IQAnmfC0sNt/FCaBuC7/Rb9nQSPoGUji9j8xl4N95BFBSI/XyN0CKarKgB2FCxYVFWSVQO1Q2gc5t+7TCTWzuP9b45vNBzJNrdxtael0CInMQLEoagJz2tzb4d9fkhg8OeMo6PzbqGfQ+Ur1pZJGDjkd89IT5hS8i/GzOF07qbpZ5QXHVJkgBwHQDy30PT4PCwqoXhc0LQO6w/hhGSPxxtNe1F5B2Axgt5tLUPhbSOrx+EE8nOqlz1jKXnorealOj4c9+Z19tmqbNzadWBWUtWoCCGXv6wlktm6u2fwhSTM4sxHsElwI2IUUSIxuXW2Wi19Zyj1vHXTs6h11j02qB4B5dQE3LcDQ9bqsmxUPrwIScin6thkEikNm9f4SWmlYpIcRpqD4vWiU+Lv1iWESK6egaI1Def8T/0BGt9ytW6tWu0MOM5jGdN7/6qap77cg0hejEySu3coiItavel76Ve0AgRV/XgPllm6dWWByJno6VzSeu8LcgxQMvf5OIhAyXfhgv2Kup73zF3jnCYBsDxCz8DliSpqsY7t95YtjU2hWcWtELxORVxgQEhSiY6KlnxEQw75GUCN9Lly79YSvwP7P/P5//91rgPwIpoNY5/s/afHKrOo1a+yfbQ4I+XloWY9nSWvSHzRbx/r6FdX1T962P8QVseDooQ6jmoX3sRKjNiX2t6T5uTARy3GMv3zDtZuwqJzmHWKWNo5vzMgle4HbuW/uljXKPJ9e5cHMz5aHReehFBAeJR2JncnrsK0g4iUgi9VK5X7zp0tUzeCezuInIJL1nAcPLf9H92ZuUXdywX2miM72MR3UNnfqHxu0GplYWTW3d37HxcPvfOafzC0iRTA1gS/oGp244tE4QpAkMPF8LS6pN5DjA1E9UURgAo0gn8wsxhTV9Gs1Da6uiCru7d+zZrn/G2bIHUmL+8fW1FKdIpRRUbOvDzgB5UZm25PjENFY2tl5GRpTvDl+vz5t1m9BzZgb7HCsorbwenpi6G7PvGIETgzlFGOqVhxGJZ3k4WdI52TC37FztIIHMjQVZ+MkftbK65PjA09d4jgrNyyS6Izn788st5TL/vVPpn7v/Y4H/GxbwvHoCTSCuVsamlqJ7F8gAEi30NS0z54w0+x+BFCTYu4c3dadmlxIevk0FrKLygIEN7V71u5oUv5R7GJ2OrOtZVJsgsnefs3N7T0WEvYRAipnaeL4nfoGn0nNKHjZPkQGxHQfiRGSV30Q/scn62Yf4erkIEFdhanBWTNcqADW2R3chLl+3Mc4tKH3ZM0sD9qgffXTi8tXQS2rS31uQQofMj97ul6trGuxDY7/wMkvvwAkKS15+5XhlMC70nWFSUtLJfUbnrHjFpXMunfomSLVRXjY6inT2dIkpqBrQaBldb7T2fPZ0Hgdivc5ILyd5WNrXN/c6vY3Op6eU3rtR7hHwJTTpZz9GGqmitrl+U7+rZyAsu20F7NY0DlPV0g+8c27/lj70G6KEZzUg+nRiyNd6gN62c52Jg+teSVzQ/U2/1VcabeDgGnQ5s6TlMI6MFmty2VTL/IpJC9v0mGDYxzDTr18zzfecML3OJSyded1YcwPY+CZoOETlaGkbU1g/oNk3T9bteP9+jKoA3biLzRVzAqCo0zG79eziWe3qX/efKnIPOz897PhcdHBqJ9itoRukqW8QzDqZQJocn3/0xDdKZX6dkhIjJPrR+vbdZxb6KnU/BdVkofHxTPEJeRriomK1Bucsu/6qJkVxyhut6emFOEu7p+RTeDIYAyv707SsrIdy/Khvgp9VVeQe4QEX+gYGbtY0tXLKHTaMhZPTNK7Pz85TrCyRKOGrRBJYRtAwUl8prGqXLmkcAHQc/HNKitufsDCisGhWlnY948MtK+Pjy2uTkyov/f0lZ/AkajYewW6PV4/TI/38ltzc3DZrpv8V6ADzvWXCtTI7Wx6fUYmeQaAJrCIKqb7vg05Js4Pln9mMADSTP7L3iMsp7dCq713ESSvta2FDs+tG+LqNFkd67U7PyrsYm5R5pmuaBqhqH09WVFZ9/fDWcUiY7NfDY28uo6uXr2FDU3dQRu044JTcMcbGze/1KuqZ72ZnlYSAewZ5ZQ1HKxraVLpHRvnoWDF4CgR5FQ0V+QQ3K4pWlJsDjZseJGbk1fD1L5DRU6PFyr38Au/ARkZLzp1TxY/WpLJGh6coFZRWnWmbImhNLa9TU1CQ9TDRk7cjKcCyiCCGkxysL3Z3dvF19QyJTC0RV9VPXmqipmWyDn25NbHxrzzbyMgIdWzIW62KqqqLWfmFh2fhzEBaaW+iiJTM61DPGxnQ+WhqSITD3ubWkYEJPDcCyTF22dahcKKH1HXpkuKWs8HveU6oY5masbUTQJDZiIpLdyMpaA54/iI4XpT0XnJgcMz63qMXp4YmFmgwEnJ9CvsOR1547uKyCVxBIIXNFTeDhobOd8UQSKGsimfl4r6fG35/CztgpSFZzONZoElodKpTP8AAmZ17ra8634s6p8r/XfG+OjP4xpOnUWbpuS2yFIxcWGOz45rHrG60qPLDNs5nG5oUgKR2zOyaS+skSX6Nnjfra1HlRle0zbPNeNMXjurKNnX7m17eEzgYEyuv4Jvn0bFbQIqxhqhtr/zDzD5EpdqOrPMBIUlZ8w/J0bFQy964V1eYCUsEP9/ApAMt43hWKi6henNrh8cIOFWS2yWd7912oATSEBs330s/n+3zi4t9Jz6cq8wy82ZfWFiuyC1tQFNhRHvl1HXDAx/ccv7hjApzNjPQnVvEJ7zPbAYSuw/Pc/AJPUh67ei1eU3qZ1+VhOQ86abWAWY0v+S0qqpmnISE0STU/vSv7H4kbCP7JasbxzNzil8MLtMDFS3jXn5xqSfvH14O+PHvK+JC9n35kmUR9jnxVP8yDcBIySxxcqOfxAffDMhJTpXyfvgksh+7yMojq1JoYHn7rbOpeuimb3x/z9q1qa3H9V1cDuBS0QHk1LS6NSnBvylfak4NkYiIiTVNyyy41TFNAqxC0kBISiZdZc9+f9fLx7dcnxvho4jFTrjecnlxcJWMFsnEye0TEpv7XcyQNN5Ee/z0Sef+ofFbbf0LS2cdfMKZ0Xwv7lqoN2/ODRhi9aDBSRu3jjkyBQKzcE5ier75Af5/DVJAfxPqec2+vqnL+UNUHj1m+xFARkGtW5kTkTw2Vk+T+ilK5o3Py/ih6WU2Hqkd+Ucv3nx7y8Lo06YNwh5cc21s73ENis4FHBtMCno9yAbf9JeiEMvtQuy2d24d6Z1Y5iHScGIv2t0pnOkmdv7ZuuxMTaVcJkyq+PgFu1c3dyuN4wFRRH57v6b+0Zs75HeUHtwhtgk8b8ZWMLDcznrvrrthQXHVy+KmJSB/xHAUIyrxOMrD8uW3PbkaeeuWY1RR/YBmK5awJqyg0r3ngIrBSVuL7p/33pL0KKH0kla53rFp8PHN8zgI4OmrSdWwtve+UlzepkWiQmGNzc5qOfwJSDE1sxj/KLAQsItsJ6LYOd3Lfyj3gGz4wu6YW2f3iGtMWh0Q2H10g4mSkxj4vVwG0gN6dDMkIbu0V6t+YA1I7VYdoSan3Jka5jZcEO1vnl9YYefjFy62xiQCZHfssvQJDNxoIQxpVYD9rKymJ60+1nSvHJ6nEMaeueGYQSISbm529xgsSxbu6Ow/f8H6sdXMOiUdAzunT1RO6hYmxXx9mqjncz+TT/HpzkMkHrBPS9/J+u6DCB1Rqu/lHt/mQhTio2f1kfHJ6ffPg+JZAJIFzoTmAexcXPm371yzYiQjdioq/jVf/FfW9z/X/P0W+H8GKaA2SAuIZcXo5PQnPZMrytNrVJlB7z+Z7BKknfw9RLs1PdgwJSv/2pNXYfumCLRAdq9aibiMYqCxoV6cLiNhZY1mQt7U/KZ3VcfErmki4+ieI3rpsrJCLwUl0J1njhxZTnj/nmF8rGVHW3NlWHpuIyueghNgROWzrWyunuOV4JxUxmBWUvzdTKrqWm+Gx2XKDK4hAb/4Nj8lFeXwK6cs6hQUOHF9fXmUX2Lzd6TExl/t6u43mlhYxx0xuZTDzSfsraatVzHXzo6XYI1GUpATTp++YHe9ZRQnAUPx5H4KT7GgX8H0/bwZQU7mw1P7+0kZFacKanr416kYZ2WUdjyQlhbPOKyt2qOjqLgM1WXTLvXyFJbXmozjSCprFMg+MX7JwJSY6C/LS3h2Kmq6YOX9Gk8dHS06Nm1XmfDhUGp65uWI+EQdSZ0zzWy8/A5zzY2qC7OzdxZmpibldilfEBTcVnTliuk05Hih/uEARn7+qoPz5VUmPhS3knr0J587V//+KfPPHf+xwP9dC0CZCd8HDnx9Hc2FGblVnAMLANBxCRR5vPC9zro20aKpqbmRmf55QEG/n6u1zuTsfILP+yzAxCcOUOzs92u+hrr/TqYHDha7mI10tcMaehePzMHYB45ftI6ihpE9eux4egaiht72uXFocGj0ZUpRDw8D97Z5Tm7BTwoyskE3z1m3b2S98vIQwbVlfMMjI/oLy0sW3NI7XlMxMcVYqAqsXb9++3hGTv6zngUkkNqxJ15SVuFt2DN3qI/3xmG4tjSXLzT4vUNHe7dlfVsXbtuBw9mMKJb7r24cx7969upMdFyCFc+uo6kYITFf7ZPqVZAfIkH1siQS4qmbY0JuZadWddd0meMzv1twGHn5dU3hlczntjZV9e2O/qEZrEReSSAgIXnd5MqlGAW1PZMK/yXb5e7uToSCXRKpifa6kZVBS0f3h+L2JbBL3SBBbs/+AG8704yfAnvYbbMDunOLKwlhWR2AVViewMbN63XHzsxDV0VlqbshnqUws9A8LCr/RGndoAygYx0/b33Z2MDgRLUocQDz/MULk7iklJuChzQyuPiFXu7fp1Jhqqa2UTsKCQo+tL+QUNA8oNU+sVrn6en5ciczgeLimdNWeAQDXHCn2mc9o2OvGw7umPmlxSr8lYuV7tQCLt4/pRNI7dzjfsr0QpgOV99CTX2b+rPnIV71XUMsNBw8jYr7j8QoKkmH81FLDRoZSa719fVRRiVG8ba1DR2eWSJd4OETeHzO/Fz6JsjwR6sBmldfIn20Jydn4hzvByKmcHDAySsYfMPZzfvG8UNt3w7NvVQXja66jE9M3+kfHicw8ogMUdDQEsgIK4BsbZlEBVtbh4ElsqmFJc7OoXGawUkcoKBnJ0hIyPQz0jHg+fm4U8zMjD9hywsnRsZGveJSUg9N4dfpURihCo3jpk/XEPTZm0D/7/3WuEdXmBEI4P82PONA6+gaC5yRp/aw5pFHMuKimRYWRgub+xLUwnC8Z0Q5PibRo7V/cecijLVH87hZ2MrSmk+g56U50kQinfsdX42mlt5nX6un2YWlVeb4hUX9tU4d8DunpbUR8EJrNPzFbZWc/BLzrIIKs1kKASC7Tz1GTG5XwJtbRtk/Bo3xH58qlVXWaCV8SZOZx8GRqwQYbHWVsIZmZVvWO6KK28bPzeb79p1szwKchRojnhmZkmQyXACmNmnqnWVl9K09HdKhnxMty+oaUTMzUxQbYnRw4oq0lDDRUN+guaKkWr60rPrw3NL6/KWbt59z8/B9sDLX3qJj9bsgwlg9m6PjPeOisirfyv41wKegssLMiXlQ/NnnUV60P/UKiWAWGBxl2TO8KA5DsvYq7DoYimHieOHqehbK/P9JiYIbPCkOs/uVf8S14dG5Y1zcQuOK8tIGcnJC9UZGRktYLJY6KyVaNux9eFxbTz8bG69QosUdN98LOge+23CyPZvLw9P3RGFh5dP6QQC4xRRW2NCYxx9e+Hn8KKy91PYV7fbw6fGc3FKfxikKCGx5J79LJeTQA9tSEB2NQMKxAsNdnQ7JKeUa+aXdHICaedro4jlrGSWFgt1Gh0ahYGqkKpl6CTdvaHLe1q4Vuy4NRwnmh0WkWA6T93Vd+iUQmGxP5qooa9N3sH58bwpPhuIQFv/g+Oq1t/E+8Y1WldAYKI9RfP0u3Dw4LMlyiogBckp7r7k88orWU2LHDpb4IGGA+eANBy+3ys4RhXkyhmmlgzol4hKiHnwYhqZrp08vDJWWUlX39PA31DcfnV2aV4HBYcnnfC+HRJg/YB+fHC4rqGhGU3OJjUjv14x67+1k+4MwJOLWGX2dqdn5+MicTiC8fd8iB4b/YVrYPc9ffhrZKw/rB7mFtcdbO8e5mNj5h1UOariiufnSb1zUw/6VXbGnMk302fPXJjGJac7jK/Rgm8rhUV5hkRc3Thn77d8vCfk2ss9vffiHu7rMG5vbzRIySjhgKGEguUMpl1dQwDfM9Vh2XGzMjkfunuH9k8usHBIKdbv0jT+8cbnxCiot+PzBl7+zssa+tb3zUmphDeDeoQmo6eihrhjfqfrf19dgCdLJ7Z5e/8BoeHxhN4wOLUzk5OHzeez3wENdUnKL+GthxPOdo+NTD+3uPldZIlFTcfIKh5y3d31648yhNgD6KH0eesnnZ2Zd6+4bOzE4ub587Ip7CjMnj4eXjfEG2Auxk+dnKfXPWtx2aJsmSQM2oYKQ6NgrE2vs7ZcUtybzNn9fwN3zji3t/S6f4ouQLNL7AS0DSv9WVnjy/uZm5JfUT3IvfXxjsLM4NrS4bI2ypvEHgwcO/vsBIEaHBQu0lGXZt7d1WaQVNQPOnWqAjolZ3y4+KBkCy3Kj/GhJq8A0MCTMsmtsXoJIzdYnu/dQKBsr6oXHbcvZP1+XJMQTeyuH0pq6kw1tXWKzq7A1ZTWdOD4RsRgpcbGqy0ba0FzYZIcg2muSJD5/jjZJy8i3r+kmALmDeiNcQqKP47xtfH/xh7Dwp47uiVmFpwpq2gXx5HSzogrKD+UUdqZraRv16Ciil6HgvhiF58rLKT02vUKligPIfn/vhzeg80Brcbyho/vry3mljYdIVAzjl65eO6F7/GDVbrFvXVl+2pPhrz2sdCcnF+K93+YBZgFZIhM7+r5Dxpv7PyZJn1zTce3sxbomZjcDPmVdSDhTPzfe/5cOMZDuRhWZk9XT+IKqAa2moTUgrLhrBMVCq7Qr5MGwasSLi4Wl1fbe/hGCeAZeoKC028XwtFH4jVNaA3l5EYxtBbn7UlO+OjX14eXW6EQmTl+1yYZTgKseVw022Of9BQkSHX391uetPU7NriNp2XgE/H3eB3rqKgoObD7LWNWXbS8D3pp9+JxsO0ZAg4N6xg8srtt+MlTmbP/5/dWkh8oMDU04uLg/P9o/sUjNzCM8xS8hE5sZ/+bKPx09/orX+t+95t8GKSCE+nZ6BM0CdoZfWlziRcinaLnuSRwdHQd/+YmTJ+9kZiR2oZHoSQUFNP7bgZYEa25uJne8akZ/3FBre3lFzYnIuC+mU6tUgJZVAPDwC31WP3wooKOmvlVL6/I0cSIiOL2gTi+nooOWnAa1dOLUsTfzs5PxdaWlC0zqNQAAIABJREFUg8e0d4ujkBQWYaHBGv0jM9Q4BAqw8Yo1XbK29UVz0RUxsDH2aSvwIlwvX9duam33zWscQNFx8MG5eHhD5bZJvM74+nXQWP8gC2lp2qmmtOJQbXU9Ix5GCYSVDwEpWfmH+1T2xHGsrwzW1X5B8XExWT71CzZoH13mQbIK1l24eO1JWUlZKTcd7YSOzg68sbHxd4raIraR3fyCw/X2zr4r3cOTDGxCYkBcXMSTlYE6IeVDxMCe/TK0R7UOnIqM+GxAx4bBqhubhA93dhc1VNfkN9Q2cjAyc3Yo7twTN784GIBEIpcnJnDwI4r8F3u7u6zik1OJl+89vCevtCsz6NHjCyNDg04tLc04TUPjUiQV+XM8Hl9NItGs8dLB2IU5Gf1CI2PFYSj2/DOOnoGn1LZn/u9Or3++/R8L/M9YIDc3lyoszJ96cWoNxcZMJ9HZWB3S1DHAgl1aByhuge6TZ89/qi0vj2RmQk3xsYgsPHt281dmVVMThfu7l/Szs7O6eNxacFhiCUCyoAEDM8srGTHuZxQksnmC/qGZ6F/WfFSUKwXlHAo1gZvgfR/yzqd7eEmFQIGe262mX7W8NGVLwUDqTHrzBled80Ggdwh7xvGR/4XRiWV2DJ/4uJTMznQmJLlv6teUSTkxYeR2Md4z01OTZ6oa6pc0j582VT15slUZNs1sc9v+RGp65pPhFap1RowQnJmNPWC3/LZni6tTM6T5BcThg0dOR0UknGyob5PiwHB3ax8zOHXSUKeDnTjE7+MdYBIV+8VpkhJDlFLY8URu+864gcaqPhSKnMRGycDQ0tUUiMWBnRMEquSCwrgL7OBbtrw60vN0TkGNzcvAGIVREiVQOqSVIC4jE7M4PlBNjSAj6OqqYYlEImK6v4k992uibkt7z5OmoRUgrXyolZ2LJ7C/qz/C0NRkyc3K6HuJ3mNbY7X5pZXwgM9FjKsUTHBuPoHPaqq7A0pKMvutL+ruyoiLN29qGtzeN4yjWyWjnjl+8bwzOSWy4NReeYqU8HdHoxLiXGYZmYly23d4y8nJxbXWd3dz8zCREEQi/cJg+9vh+VWl8VV4WkrEBzvGhUH544bHnLqnVuTIWPhqDE6bPupta66E4WdwAhwMlNMjfVoLuNXXFVjKGWpm1vNhXz6kSQKwFvDQGT03NRublJUn3jY6TUPNxtVnaGT8qa2mNqqypnLu9HFd1pVVgvbwyIgjBQ37FBUd3cVwPw8IMPqXbSY39zwXa3O6FdIaraSoiBphnfgmKDwNLKyQAdFtslUqBw5E5OcnR+8QElrV0tLCleamWw4PjV2vb2wDi+twAEPAAIyAB2REHEDCSQBGXAEwCgqmqaV1qmkcDMCpUURKSppJaiQNYZuk6BeXW7Yf2krTJwuzsrIq6pq4BqfxMFZBqQVtk3NVMCLpRICb5R+WGUEZJzAlwnH+1MUXDT3TajOrSGoRKZlxdibykzDCTDd+mbRKSUmA0dHTc/LzcvjFfckQm8ZTw5i4t6UGvXt3WZQFLG4eDuuSAiX7R8evO7i91cEuElkExEUK1fXUPhQWZGeyUJPWMaycdLj5IZvRkQnL0vqhVTap3XPsHJiLfu5+GVJSv21VuglsdHdXohFrdAiAx8/yycouvHv+nHekt7soMvkLJ56GDccvo5LwNczb5PeSJOPj47Src3OMKysrcAEGhgmAweDzkhMtvH2DzUvKG7ajWDhHzpiaGZw/f7kRgwF4X9/rFKOdi/R9OAR8u4TEvI2NzcrP9yaROikdTK4cHRwcj0yqHAXkGFFAz8rxIK348/3aQCfmNdxaTmBwvGBd8wg5GS0n4BIUG5WVltgT+f7J73ZlgfzL2BglQ9LnWOSBw3ue5ORXaxSWNNAjqVELp44bBhFW1+ImZmZbnZyuz8eFhbGsk1az6xqbuXCr6y8D4wufRPq5LylJYBgDg19Tqh84uL2+qeVkXHLGiQk8A6Bl5AJsHJxBqnv2v6prqR/T2CM65ebmRiCRBpH2Zy/o9PUNhaRX9lFjxOTwKDYOPwIC95qPkYxKR3XHhezUNI3q6i7+3sEFSkDNvKJpcqpcREIsUF5WKmc4+sP0OjMZlyAPi7nzPb9THaM4fjq0cL3FdRvv3q6qAnYK4jg5+RyZOIZTcmUBf+q5V8i5sfl1Wi4J2czDp8+8G+5oyDqkJDXb1pZFJ88ndqi8rMY0PC5daxbODnbtO+K/c/f+zwMDrfVRbx7PAwDIPZ3OBOcUN+oV1/XSUNIz4/SNT8ctLy2+z0hO6TAz1kELcnHrRH+OOSenqFAuKSP9Ebc6UVKRnSU8NzkZ39Dax0bFLkhAi8tlIRBrl4wO7Z7k5uYmq6kppmsuKdaem5kPyK0eBlyicoCBleUFOzPZ4xePnGaYmeFUtpdMwxsa+9Wb2rFwMmrmNeOzl1po6Rmu+Xrc3MIi+xmsLS0tpfJys6NTO7BHvbmlwywi7suB6TV6wIQWAHx8fBEq0sIBMaGvezS0DtOJC3KZFeQX69XVNwusIGhx3DL7lzm4eS1v3n2csX+pmej3OVg4LS0zua6rnwfOwoVgExLPZWVBWc6PjOGNNXebN5WXaleV/n/snXdYk1f7x0/23iQkEAh7T0EEBQX3nsW9ax1V62itW7Huva1740AFF4gTFUGQKRvCJgMCSYCQRRLyux766muHrba2v7bv8/yj18XJGZ/nnPOc8z33fZ9XLjWNLWSqYwCgMplzfNzcE6yZrJYdO5b/aON68cCy/k2K1gsb9sdZuHYJU/Fs7DfHnd311nLkTTtK7p+3L60RTVq9cf/XVQ1tdFs3n9zufQdfSXqWeHnMsH4WJkXJ18L8wj6FBUJ2kxppCh4+owyJwq6l4MEzD197o0lWbhnAt56xY9/h8YV1zfZoll3+7G++2fPiWeJzH0u6LPzwYS20Se4U0jMz0aOXf0l14LNWiqXyrxOf5gK8jS9gWHLm9+oWcmvymPDWlNvRVinJjxNel4gFaKYNytLeNYlAoc1VNIj0U0b3n5WT/HBIxssUZ1mrmUx1CQAUJn2uj7dXvDWf1dINayTrjLonx8/GOGYWV2MAhQ2sHN2lXQL9wq4ce/+4/Mk7xa+aN312cUXlgqT0bEsjhU0KC++T7OzoeKmutPSJtrleg0LpzUgkGjuyt/+o8qqqmVdi73vK9Gytd0jvGmtb+32xh1effCsYSSQWcxfPWlQorFiQUy6mEW3dET4+ATvsefy4S0f31QYFeREnRvYfGX/37kQqkycL7TvqvLSmPEZfU8gIDus+6/tzseMfvMjyQRHozVM+n7VJZzA+1kgk1WvWLFC/sRQoKCjAXj9zgNqilI3QaNtPRt/KBAQLAaCyOAe7eDnuGtYvUB4SEmLcvu5rOlLXuFzaoFiSklMDOK6hgExnzQ3q6nZrUM/AVq1Wi3x2/wpLJpadKqxQ9qlRogDX2aOBRkeN7ObrVbpwgEPAzbj4GSfPXp9Ya8BCFvMp1gLBGb28JjnU18FNUZm/MT0jz6mgqpWApDtow4eNKJI3SWYJ7OyrrQgNKFcaJcRgNK1Ys+1U14Y2M47v5H5rxKSpJ8vzX2cMCZ+iKHn1PSXQxzbsZXr6pKu3EiPlBhaIGDo6OqhH9yvi1yUvz5/f+iNXe2huu3Q0zvvK+Uu3CyslllxH94fj5y8++tWkQbF/zeoULuWPEPhokaKuPMvp8P4jY27dvrWkpVlPb9YYsO0ILMKMIrSj0agWqg3P6O3l/vWx7/fHO7NYrdDA4ONR3pNmTlpXWlEXIpM3E3UGA8nQgQAIJAmg8FQNm8dv9fH2rqbQmKMmD3BDllfWfZlXUDQv9tZdhqED0QbQKC0agzHyrXjmnsEBZhYeZfHg4SOsrFWPpFgKWtlWglK/AL/nRCLu5Jb2trLHLtbs8pq68EcpKYfTcopY9Y1tahSG2IahUEwUEgY1qHdIpkEutSopKPBvbNEAJMfBZGltW+7p6nzXy5KqKC7InvXs+WOWuKmVpDGiUWYU2YAjsloE9s7NgYG+2yePHh0/cGCg9A14KNIwRi23ScnMHCesEG5LTs8FWm27CgFQGjQSY8IR8QgilUzqGdHrVmDXrpec/WxTn998blFeXvZCq1KxmhrkJp3GYGCyOQp7V+dMlUrDk9WLHVHArA7vE3bV0tHp0ODw8OY1S+av0mt0K9RtKn2FSIJEEwlqGzv7Ch7XRlkvkTnWlFXaBHYNeuLp53/KtU+3ROj09I90Dvi3MIF/CoHc3LT+u3funZz8/EW4TFpPwCARTL3RhGxHoADA4I0YLEljBCjNwH59s328PU9sjVp+803bqoqygnfv3DkjPS1jdGWN1KJZD105iQEINLqNzeXJeoR2L3L195i7ackSKbRJuXPhWBelomnV7sO7g2qlLZw2PQZnQhA78Dhqu4UdTyFwsPtq75Hd91Slpe16RS67SaGbePbilS9KhCInmbxdZzJjVEQSqUOv1SIEAjuSm6tLbq+eQd/Y2loVREZG6nTVaYINURsnPHj06DuBf0i5TGOwbm5VI7BYbI2Pp3uxQafjpqflOGLxTKLA3v1F98CAlYGBjmVQjJrm6lzBts27Jz588mwjie/WXCVp6GDRqHIvV6caHAYtl9SJQlRaLY/GsIjpM2zC3qVzx+S+2VzKXyfxd+zZM/7Js9SdxaJmYEJTtKYOhAaFwRg4VlaKxV8t/IbHIoXfjrsYkfz0sXNLq56uMSEBEk8zoIk0FY9vWzR92rTrRjTp1Ib5P0SFf5UUw60oFA4+eOz8zrIaKbPFgNCYsYQ2gAEmGzsOtk9I0Flci8Yp/3XRiIyCkg7A4re4uHs0hwb6JdDVspYnD++tYNnbqkprakxoMr3Jwc27lkZhyisLy7ohkR08Fod1o9eAAfsmdvEuNJE6us6cPGmbDqB927FkbXl1ncHX20/E53Jr9MoGyxaFzANgsB0u3ft/ZWPj+OibuVM63eWioqLQTkwzt0wkWfciNX1YTm6xRbsRozGZMRojCteBwOBQfFtrTd9+ffOxeMIGAgNbumvZsvdGA4e+eQyy0XPWjJmry8uqgpQKFdmMwjKUahPoADiAwmHbkTikBkPEqAb3CpNSicSvSXp9Xo1MRs4pKQHaH0K5A+g/0D9EoAF4vBmxcPGyM/GP0/vFv8gDVGt7mYPA9rO2trYaJp2qWrVvg0b+5C5T09h8/eLVG76vhSIShm1r9ukZXmdEIIOTL+57+71635iGhIobx8udMzIrvyyrqJr+KiuLCFDtcjc3V7k110ql0xrRlSKRdYO2jeHpG1Bgbet4nkKwitm7eXH9u6dXmZnHMLISvWWj3DjmUuytucJakX07QKgcHexbWSSspKqigiuRybgEGt3Yq8+QV2gaay2OwC46HPXlW3Hrl+oIWWA8ffoUER4e3lGdm0vNycoN3nP4yPmSqjo2V+AYt/DbtQfnTBqY9P72QW5C7wS0A09Ryz8/dTk5u2J4jdxk6D18TC7dwmLswaiZUsilZefGcyGNipZVDSoU3dbRZefn86Y/smf84KLzdnNhFuK+njx/pFgiu3InrRYQbd0BzdJqc+KpmI0i0TUMFYmYFBW15avs/DoPeRsWMDg29RMmjBo4b9bykvddEX7+1NHAJoV83Z69u320Wh1bqzPh9TozEoXEmVFoTBsOh9O6e7rH7N6947hKJa80m9vHlJUJXdva1CkrV665d//aKYYBZd57/PuDXXNfC9mtKhNRbzIQ9UY0QCAJAAHwagbLUuXq7V3v7+8/+uDOb6ATyo7Hl/d710gbl2zddTSyvkVH1KGwbR0YTBsRj0IMCg8i+bu73UlPeskvyC/viSYzO6hOrnJnN6ccK2urM1hZaYNULNr69Mlzl0aliqLrwKA70GQDkU5vDg4LEHm6O0fR2pucy4uKv3iVmmbd2GIgaUwYhJlooePYOSmCuncpGjSwx8Li5LjlJTkFA0ryS+jKlnaCyowHSBylzdXTV+TdJSDuyoltqyARMDZ6h3Xaq7yFQmHlnJSUDKrOhNHoOpAaBAproNAYKD7fxji4f78LHCb7mpebJfv508djY2OuDW2sV7LUegPKiMYDNIWmY3AtKpctmrPG087a62r0pd5Jj576NjW2MtoMaIDAEAGOSlZxbXhJF6K/34ChG0oyrsYdfvIweXTSs1dUtQlnDgwfasQR8aMexZ76WQyTN30kNTWVQDCqBiz/dvH82hpxlxaVnqTQGHDtKDJAIHAACTo0qA59G9psNOLN7UgqjUyicS0B186u3D+ke4xU1n4T246rPXZsfaewHnf+MNOgNa/fd+jwqOKqWr7ajNQjcAQlnkg1B3fxwXs62iY1i8sbnr1ImSduNQMiy0rp5e1b1LVLQOyejcv2vNt/C17FcLNflw9Zuyt6R9fgXvcCu/Y6vmLBuOc/HUMFBTHY7Gd5joWvy27H3ku2q5G1ms0EisaIIqmR5g7U2CERud09bAjFeblul67eZRsofCOdy2/08fO62z3QSVT4OmdqTvILtrShgaQ2dKDNWJwBYsuz5uvDQnpsmzltVlyvIO86yPWtgW52nf/l3JXlpbX9JbIWi2adEXSgqQBFpCr9uvglLpg78xxeVZnR3m6MOnz0xKiSKgm/zYjWm1AEBRqJAaHdfDGBnoKnqvrSpvtPkubKdASAIlso3X26FHcN6RY7v4/bcW07dsp36zcuyC4sc2/SdgCaJa8+cmLkgAUzJpU6/ycO0K+tfToDsc6fT6LYsNx1BuTou0nPZ1QIKyg6tUbPYrK0bs4O7QAYNKLaSpK6RUEj4PE4vp1Ts5NPxDUSgxdLovBeRy0Z9d8AvmYz8ubZfbapWVmflVRUb36WXYLRqo1taDNag0SgTB2IDgTFkkaI6NnjZkBAwGU7tnu6SVzAyMt7efzJi3TfUpGU0Ww0YxBYUgcaiWnlcG31nl5eV9et/PZ4aJDnDy43hc+DduzYMz0tPXtMRW0jR9WOBB0IHMAQSW18gSBrzYpF57p521WtXDx/cUlpZbi0sZmmMXQAgGYCmgVX6ePnfXPZ13PuaZrF1L1b1n9dXV1vL28143VmEkATaCYMFdc0fHDEiVnjBieUJMW5VNfVnT1x6xnQmpF6gMSoMQi0nsukmWaMH5ZLJRNdEx+m8p+k5uDRFHo7z9G+IbxX9/PWSJVNSW7WkMy0XEq9So/VmnAIgKdrubaObV0DAyRjhg2Ylp50dWlxfk6/0pJiWrOqnag2YQCayNB4ePiqvTw8Ei6e2TvrXQuJzut6T52ykddLX8Y/SuYp27R7tx89uSUi0LXTDRZ+/t4EPlqkkBUUkPce3cWPu33LWSxuBe0mAPQoHABoHEChsIBhbw38PDxfb1u+SAopeFAHaanNp02YPNOjsKyC2dCgBEYUAKbOMygcADgKsLS2NXfx7aKxpBlTz5w5037qyF6H0rIyt1cZWTxLHt8LoPE4jV4v1ev0FXwes9HBgopKuHcPKVaoESSWjYnJsdIGdusmx9HQVTuWL1dBpsBPL1+mn4290KVZb3ICaIodCkulmVFoZW1NeZ6vl0tVh1yELikuojc0qYCJbWu25NrofJ2dZZ5WNENJca79vQf3kE1KDUIPcMAEiACFY5gdXV1N3QICSmZO+lwaEWHf6Yf5drFSUIDdfPMMrySvyF+uaONRqSxHLJrAMAKUwdABxEWlBSU9wsKFIwb3rRkyZEjzhg0bCIWFr3voNRqsWqHB0BkMrourmzudxTK2m4ChqqZaXFcnKh0zZggUCKZ69uzZps/HjnDW63TOBp2hQ9KoJPl2C/Bi86yYODzF1KbSqZ8+fF7o5+dX0Ss4qDJyRiTkdvPBEej/3t0Urh1M4NcJ5OenWe7cuVvw7HEqu14sRkJ3gEFTjBGFAiY0rnOuQWGxYOCAfs1+rm6VmzevEb/Jsbg4nfX9tv12L1LTeIXCSoQRBY15FABoFOBy+aawnmGtfH+3rD1LlnReL3g3+ghDrmx227lnG7OmvhWp0UPpsQCFJgJrZwezg4tDbtKNi5CgYYI2flmPgPWWfbsdde1oFwLZwg4gSewODNbQ0qquMej1IhKBVLEpavdryB0Nyr+tMt/y4qWzvTMzMyeQuDbnSiT1OjyBxOFb2fI4HA7ZbDDiiorLJDK5XkRlWlXs3ngwH3If6XQdqKsjrIxaaf3g+XM3psDD0IHCcxztbPl2VtYMLBbd3tgo15aUlVUDJCZ/3brd5YGBVv/14zYXYDfM32ZbVl0ZCnAcb60RQTJ2INo07ca6arGkbOn8+TkMBo5zO/YSO+nxQ6KqVQ/0AOJLBDgiw8x3sFdPnzpdZFLaVUVFRXS6pUCLW1GOknX89PmuSBLFvwNP4xkwBJMemCT10orS0KCgQlaHmSqrlfrrOoBXK5aJo7Esymx4nFcoSUHDo/uPnHgOtsY20MGxdHDjW9o4MTAYkl4hbtDW1lRWY7CgIGrVsnIfHx+tqOglfcbU6R7taByVxOFhEWa0tZeXn4BGoXUYtWpdo6RaXl4lLBs85YtsnI9P8xsTdKie0Hdq78al7mlZWQJZQ4stx5LvYkYzqAYkRqtoUdWo29XlQcEhdUGuNoXTp0+HTtTfO7dCeTVXV1PHfT7Ko6q0htlUr0RooO8k9L0DWABQ6M5PH5FCNA+OCNNiqNTXl48f/9UFE7QovnNyT/TFm89G3n5RQGA7uEqDu3TrGfPO7R4JBw7g5AZNwNW4myxRO24yycJqtKWDcyWqA9Hr2pENb2ML/OriWyjEbT161F5YWelUVVvFcnF39GSw2XQykQw6jIi2BnmT/EF6epmLt1+Dl69v5fZvv4WCIv4s3gXk4ohsb+Ht23XYocVgsLe0trHlW1tbk7EIg0Ih15UIK+pqGpSVAwYPqe/RxbtTnPvQ7xUkVuxcty60oV62Izo23s/O1aPR3tH58Jezvz0aFiaArhP7zefFrVMUnd40c9eeE3OrGw1uKJpNxoiJk9diWZxnkGuMMO2mx9kL1ybcuvdsobKDgg3rP/xycGj4mcVTB/04CLcyh754/soxWbkFJzOqNUDg3wOwuPzvlow78l0kuAbKXAjc1Ss2OLN4wbPb9KgJaVn59X369YyYPX1oxft8oaOjjzCkUoXn3l27aUplK1JvNAFgQgEArbNMABCJFODl6y06eHBbZWVlZZudnR27tLqUrFFqmufMmdMUExODJYBWvxPHDjAzs0sxcqW+81JEPZRHZx/EAYaFFfDw9dGF+HdJ3bnzm05LqoKkGHKZqM7x4vnbPhgazcuAIjDVJtBmNLSXs4hmcYi/b3VaUgo+K7uIjaeyzVhrgdHJy1XF53Jrqc1CfY1Y7JVw9wFRpdL/sG5CQZt8ijk0vJve3cej0KK9iVyUk2f/4nkyVqUBQAOlwdEBW+BkCu0RpB46Mjw770mMW2FGNqcotxj5Ng2KCNy8/PXe3bpKrx3f3ukWAvWBTWvnOlRW1blWllWz2VYCDySORDEgsGqN3lRbVyMqmz59Srm7g7WYhkKRHj9NEFy/co0nETcBvcnUORbRFArg2Fq2r/p2QYGzNY925exFzuOHTykNDU1AD4id3wAigwF4AivF2fPHi6QlJa0qRYnX88fp/PJyUSiBzv6W5eijAFjspKtHtj14X6eDDrFc+ATusq+XOZULa6nNSg3onA9QFMi7AwAoCCswARzKBHAmPSAQcYDFtzY5eXq09vlsZB2mzSSZM2fO2xgmx44dwziwaU6XLl72bNFpPZF4Ek+PxLRrjIgKEg4rceZzKik4nbmstCpUjyK6o0lMI43FKbCysUuJWjSrM5Dlmwean3NyxKy12876hISES8Mi+tV9OWnoz8YQNP9c27sUXyySBxdXKTzaTEhbI5ZM0gN8S52wsrhHoFdVTy9Bh6yuhl9SWeujxbK5aCpdxmCzXrJZ2MrinAzBy0dPUU1NTZ1XwUDfZBQRB1lSg16hISVjpk4Vd7okRkUhlVOGUr6YN8etqKiSJRIpUdAHqnMNTqGDroFdZXPmTappVyrl1jSkU8yNWE+lpsMDgaNyjWZcu0qlq6CTkRJvZ6sqCqoNUVhUEmoiWnoCPN1AYXIKrGwdUtYvmlVYnp7OW7tmhRPTxm12W7tpQmp2bn3vPtC4nPDecflL7/fOnTvEpiax9dnLsXbypiamlYW1DZ9vbWNhwSAhkSZts6JJXlKSV1dbUVHv7hWg79prhMjG0lY8c+ZwSJD90bwJidt3rx3nvi4W+tY363hUEt0B2kN0mFEGjaFdWlJVVtojJEjYvWfP2nkTJzZf2LWLWFiSEXD//nNymbQepUFDcwS1c46wsrEHHh5eok2r1lYEBztD1kegrjCVuW3XLru0F+m8AqEYaUQRgcmEAjgKBdg4OqiWL/2qJjzEqe3r2bNdiosqGLUNyk7fUhOgAIalLeji71X/9fK50rbGOszebd+5VAol2GaV6Yd+jCMCIp0Chg3qUzVlVH9xVUYsoVmhDn4tbXUzILFWAIFHtGtN9YoGSfHoQaG1FmwWqbCwxqm2QeFiQqDpJCsrkQ2f9wjXUmkoysiwfPYsDaiMKKA3QXMEBVjaOIOQbl31I/r2fJWdHueSm53NLi4uRmo0JqCB5jUcFXh5djH7ePnIos/tyfhpHKUjR47wTW3atLIaCblFo9s6c9rhXR8aR+Y3PyZwgj+VwEeLFH9qbd7d9JuT0LW1LEphbqFdW1sHBkcmK1gs14bQ0J/7Wf1anbKzn7MlklZLhUJHQhPJbS52FlUBAQHQgui9gcT+SBuhBaq0LItZVFJtpWzVkts7cEYG21pua0ur8/T0NPzSQgz64L56/JiubGoRyNRqIonO0JBINOmAAWGy90U+hkweX7xIsGuUqlmtmnakhQW7hcv1rgwI4P1pbfsjXODfwgT+lwlAi7yiopcMaY2MK25soelROKM1z0Z2OTBSAAAgAElEQVTGt3Bs8vX98R3dkNAQdy/GpkRY5uTnG/Zi0KRJbeXl5WRRo4hTVVLFQqFQZisrx3oGw6HpXZHhl/g2NjZSUlOzLNvaWplIExLBseY10Wg4SED+RSsraC4qL08nlReJ7MSSRjyewtLa2jo0hYUF/Oi0/GPe5Q+BLrPQ969VCuRaA1OHJXfwHezkLSSUONLTE1p8I0seP6ZLVQq7CjUKY8Wzl1q6cxsDrf4roDQ2llBSs6ot65VtLIMBDRwcHZs4OJb0fe2HFnx4vImemVnONxoNWDIWr+bacmXBwcG/6jsOBQQreWyilTdJ+Qo1iogkUfREKlvm48xq/JATto/h8rFpE47vPH4m9vmYhJdCpoWDq9Tfxzss7uzGn7kNiAqS/BZtP7e0vlkb1jU04jLOjNi+fcXHRTCH+kFTUymxrKBcUFVTRzPqTCg8jqTlOTg0sVgs8fu+Zb/UppKSEkp1dbVlc3OzhVHXhmLQqGoinV0PwsObPvZmEqhe+zZtiBCWln9RUCyMlOvMRmdP7xPeXl3Ofrf2y8wPETqSki5ZSKolPe8npi/LySv3QmAppbZufhei9u4/Ad00BuVR9SrG7+iJS9MvXrm9qN7IAoPGTDzfd/DIE4snRvxIpEi7cSzi3sOns6Nj48dX60nAv2f/FHtXrwMxu5bFvGHRKRzuv7K2WaVZJGlS5XOs2J+dOPDL4s7H9olPnR7aJCoWTiK/znhtI2lSUVoMQBfaJUzi4+P43lhjn7oOH5Mf1B8U5emktJxigdqAJCDJdB2ZYd04sOd/LV0/Jr8PSZud8lhw7XrchJz84tXOQX2isWTmgd2r5hZ9yG8/ZRrowDC7oogrb25lGgHGYOvuLmUTiQovL692c0EBthBomLkFZTZmDMGEw9IbHHg02acIEvg6JYUjlEvZMpUeT6BaqLvY+tb5+FhC46bj9f37JIDp4OdLNAwsmdZKZHGkQ8N8Pkg4/D1sCgoKyEKh0FKl0jFMKJTR3TFQSiZrlG8YFOtErCKhxNaAoZqwRFb96EHhDYj/BLQ3myXEVStOr5W3tn0lbVLmWXK5kScORP2i6PohdauqqsJXV1dbyOWtbG2rhoDEdRgtLS2bUSiULCIi4kcWWL+WH7SHEImK6Pn5Qq5SqSYbAMbEtLBU6KxZnd/LD5njPqS+f3YaSKjG43X8yroGls6ERJDwFsoAr0GiNwcq6enprCap1Ao6cOW6uMuxOoJkwADf91oo/t76QkFd7z3NC7j96GUMmcF+TqEyj65fveBt3J7fmy/8u7+GwN9WpPhrmg+XAhOACcAEYAIwgb8/gfsn9xw+dT0pMiGllM20dZJ6BnqGzTi7o/qdgGdIadZTZvzje3Oe5tcMqGzSSKN2HFhf3S6veNdq5O/f0p/XEDqN9nKgcvbvPerRrgezm1u1I4qFtQ2uvoGvWUzLradO7Xz1vhghb3KrqkrC37p4UyBpagxVNOtHvsiu6YPCUoU2tk5n92zefMXDg/3WJaYp9471/iOnIp+9zNr6qq4D16P/8Avh/QafGeTPS/mPhSj67qVj9lWFeXPyi8pm3HmSSgV8z9rA0D57B44be2dBny41b/zr98RfCs3MU83TdxC9/bv3Pm9swxzesGFw5+km/PyzCGRmZtJSH94eXFFZM7awrII7IHLyUoFnaP7YCK9O9zb4+fsTeDMu98fHhr8skszVmLAe/iERZ0lG4pHly0f8LNjk379FcA3fEICEEVtbW1JSagHbkm7d7OYWoMrPOunQ1KCccy+lZBLPynrZzIVL4j7VFdEw+T+fACxS/PmM4RJgAjABmABMACbwhwjcP7v/yOmr9yPvPi+wYFg5SAO7dw2L+08ARshaJe/BA2KLStLv4Pfff01iW2u6Dhx9fv70KZ3X8v1Tnz179hDEYjGpurqEOnxQRO+EW/ELSkurHUwduJqRkRMfWdnabZ07d8p7T/mhU8lr167hzpw5Qw4J9LHStUlnVFZVj3+W8hpn79tL6+7lt3z6kqV3wwT0H532QjwPb1gQ1tSi2X/s1itbV98gOd/aOlorr7ianpys6ubnRwwL6/L5y6dPh2Vn5gq0CFzD+CXrLnDsHS98O35wBcQ7KSkK3VhnbZOZ9vRgi5rgqzYy4jdu2rHYzg78qrvQP/Vd/dvrDVlt3LsdG3z96sXZrS2tbv2Gjjht7EBFz58/HxYo/kEvH4pB5Osq4KcmPzvWrEH7tZqINzed3/+VE/jBZfIf1BS4qj8h8Cg2liU3GAILS+p7YbGYHBqTUNJQnReoUauPIcn2QgQK9+XOjUufweD+OQRgkeKf867gmsIEYAIwAZjA/yiB2yd27z137d64Ry/zeRy+o7RHzx69zhzdAcUsMkK3TJw7cd8p/nbCYXsH52K+nSCObmGRMnXq1E9uPvtX4j9x4sSIouKCWY8eJnZRNjXhXV3dlPYCh5uOjh5X9R164fr161t/zXUzMzPTorqiIvTc+TNzSstKXTEohAWfb1XXK7zPibI6ZbwFxUayc+c3nabqP23XgQMLcUBH45sJluOfpaaNLynMtxLVVbUjzYgOvV6P4FpySM72jnJnB+ckC77VCYSNTRlwdGyNiogwQiLHqlVfWRh1+sMoNM4GhcTHEanW51atWgS5cMIbob+yE32Csn5wf2rizJ07cwWdysB08fa+B3DEpC+//PVgr5+gaDiLT0xg/vz5LCLGvB+NxjgBFPYmjsA5vX79N51BlD9xUXB2fzGBRXO/GNCm1V2Iu/sARyBRDUFdA2TW1pbmvPw8ix4R/cb6h4VkjY2IgEXFv/i9/JHiYJHij9CDfwsTgAnABGACMIG/gEDiqQO+Nx4mC9Lzq0gWVra6QH+nR9u3b++8+hOyGIiOPkiOOX/Xz8snUOHp7ymeNGnSn+YL/hc0t7OIG7dvdG2QSntkZGSQ0pNThFY8rsLH07d24owZovfFVXm3blA8jPr6erdHDx70LSwuUIrFtXIaiSKbOXtGJZdrL42I+CHA6/seyHxYpVLZXLh82TY3P4fSWF+PJGKxyGZ5i4lOpwNPDw9N14CQhnFTxlX5+Ph0BqB8k9fChQtxKJS6CwFDQpOw1NrVmzbV/VmxsP6q9/G/Ws4PcXUAbtiwga4WFryO4RERktHTpv3oqsP/VTb/tHavX78eq21t8EOhCTgcCle3fuvWWnhc/tPe4i/Xd//2zX2aVW2nDn1/it+mb0dZ29i22zs45PKteUd83F1uLV68+FdF7X8HhX9XK2CR4t/1PuHWwARgAjABmMC/kIA5JgYFIiNRIpEIxefzoc3wv95t4NGjRywAAAuDwRg+NmAn1AUyMzMxJBKJWlhYyOXxeI00Gq0ZCqr3e7vHfzarCHhT83sJwr+DCcAEYAJ/DoHokycFilb5kAOHT1qp1Do8hkhqZ3G4pdHXLtzx4POb4Xn7z+H+Z+YKixR/Jl04b5gATAAmABOACcAEYAIwAZgATAAmABP4UwlAQrJUKiUYDAZcYyNG/1s3oP2plYEz/8MEYJHiDyOEM4AJwARgAjABmABMACYAE4AJwARgAjABmABM4FMQgEWKT0ERzgMmABOACcAEYAIwAZgATAAmABOACcAEYAIwgT9MABYp/jBCOAOYAEwAJgATgAnABGACMAGYAEwAJgATgAnABD4FgX+9SCGRZBLzn+bb1tRKBGJxI0nRqiWrAQZD41iVj54yKS/MR/BREdAbqzN5R07H+0kamgU0tnW9q73z45kzh7cl34/ltipb7KtrKtgimRIvU+moZgwJiaMwqsdt2/A4AoH41Sjin+JlwnnABGACMAGYAEwAJgATgAnABGACMAGYAEzgn0zgd4sU0L3ROcnJzDaNBv0uAA0AgGpjo9cTiZoIe3vdb8GB8mnIy8M3NlaTa/V6BCCSAABsgCMQzACBNtJR6taAgADj773DWCUVsh/cje9dXVHbX1hW7VjX2EbXorB4rq3dncmz5p0Z3NOz6Lfq+ObvUECWUwdWj0t5VT2prkHtiSOzy3r2CVnjEeJbxGqq85KKRYMLC1/7FZZXsZs0RgsEgYUmMriPD587vIgPgO73tuFD6wengwnABP63CUDz6c2nTymNtbWcOqkUh8Lh6kDL4taoKETHn0kmISGBqlQqLYpeFzGbm5owaDS6g2PFVjt7eDRFRkZCd9Cb/szy/255m81mdGxsNFdYmM+SSUUErQEABoPdLnBybwoODpb/9LrKv1v94frABGACMAGYAEwAJgAT+P8k8LtECuhO9qysRxRxlay/vFFG02r1CKPZbO7oAMBgwgAchSTHkagF9TXCiqioqF9dHEufJ7Ar66VOJdVi5yazGWVEExBIDB3gcGQTnkhSugS6pKDq61t+6z7z90GERIq4i+f75ecXjc0rKOmVWVBD1ZixSBcfv5gVO7btn9AnKPVDXwDU7qUzB99Ky6ka+qpACnBkC+WK1d+uc/B0uWmPaLMpK80b9fzZo7CM7JwutY0qLKDZAIa187379x6Mc7UAnffZf2hZcDqYAEwAJvAhBMzAjACZAL30+6UUNcrIYNlwXMkUSrhWrSGTSLQzKxZ9mYtAIAwfktfHpIFE28LCa5jdG87QnPxCfdBYfKiiUe6nVcqJSIA0k2ikWiwRn15eVfPEp99kmQDfohs7duy/Wqw4duwYhmwykZ/m5LDdnOwHatTNXZpbmjg6nR5JxFO1FCozRd9BSKtsVJZcOrZLAV+J9jE9Dk4LE4AJwARgAjABmMD/CoHfJVIIhUJcTnqyY1LSk1OZGZn2dbVirFqjN5uRAEA+DRZWdh1cK/6h+7eu7WWxWK3vgwktcl9dPj47LSN78e7DZzhyAIABRQBYChOweAKVq5tb/vChQ9YH9wkoCbSygow0PvqBhIXjxzfgWQi8vVzRMmTnjpMr5VpAF3h4x3y9Y9v+KR8pUhzb9u2thMdpQx8mFwA6m9/41dIFk/v17JuOx2dpMzLERMnr13ZYHOpedNxDbnUbBlCsXe89TIiHRYqPfnPwD2ACMIEPIWDONGOqyFXu+/Yd/uZFZnqPmkYxxcHRwdyrW/dHfGv+gb7hPXK8vLzaPySvj0lTUBCDZZocvFauXr8+t6oupA2F1/Qb0E8ooBHLW2W1zlmZ6Y5llZVUHJUrm7owarO9u/fDiX29Gz6mjH9SWuh7Fn/1pFutuGHWzoNnR2JJZKaHh4swqItHoVHXiqwtzhv8PK0QbSSxdbaegY93Hzy1xJ8L5LBQ8U96y3BdYQIwAZgATAAmABP4Kwj8LpEC2vhHRx8kv3iU2qVVrbarrqyOlDXIBksaGoARgQQoPAW4efnfmPfNqoOzR/d/9n6RIgl9ePHZVaXltatj4p9iFQg8MBHogMWzTvT29b8KkKBs2JDBRYunj1T9UXNhZVUS/f7D9JCNa/edkzS3swWeftdW7juwf1xPr5QPBQ0tQi/sXxeUVSD2qqhTkNuMmPohnw1LCnSbooiI+CHmRMLpLWyNRn12x+GL3StbsXSCjXviw5e3xroC2JLiQznD6WACMIHfJgDNw9eiz7iJG+qnnT8dF4jFU7woTFoxhoZPkMrEBf1CQ+uZfH7VinnzWj71RlhWkEROe5nvdeTombXixpZgHM2iwNbH/zqbx8x0smSqWsXVFBTQ9CgVVgx/lJobjLTqWuzTJXjTomXLHg31oX9UHKDfJvH3SPHwws7wlxn5k27eT+7fjudYE8ikvU72Dg98vZxkSJMcUVtWZNveDtYWVskDahUdMke/4Ec8J8uvL21eJYOt7P4e7xCuBUwAJgATgAnABGACfw8Cv0ukeLfqSqWSvmHF0tV1dbXfFJUUARPCDMSyVsB39q8M6jXk0vk9K9e/b4Fslr60W75g7fLKaslckdIAcmsVwERhAUtbwYHYm9Fbg+w59Z8Kk1lWQL54/bb/zk2HrksUeo7Aw/fa8t0HDoyN8HrxMWVAQkVubi4Nh2MQLCyIKjabrX53gZkas4ep07fvXbX56IDyFrQlge+e+CTx9rhoJmiLQvy5fuEf0w44LUwAJvDPJQAJFKf3R3Uvq6gbn1tYMbRebrDGYAi37J0cY6csmPpieGho7Z/ZulPfLfVtam5efuzSwxEYiiWRx7c7vH7r2m0Rwb6iN+XWZiY4HjtzbtKDp2kb8urxICh84MUuYT1P7F885vmfWbf/j7zN5ir86s8XzC8pr1uakl3OCuz/WQbHWrDm9IHvUhD/CZpsNiehLxx5vjA65sm0rEKRD5XnUD9k3KjR/QeOzBsW+PssBf8/2gqXCROACcAEYAIwAZgATODPJvCHRQposXxw5+b1DfWSddnZrwCTSQbJ6QXAQLACVs4B9/cdPT3hsS1o+aUNekH899MvXoibVVYh7UHjuYCYh6+AmcwETB5vZ9Lre5ucEYj3uop8LBizuYB86dTdLjujjlyrV+g4tq7e17/ZsXv/2H5+HyVS/Fa5kEhhBmDfsrUHBwhbkByijWvio8R4WKT4LXDw32ECn5iAJDOTqKbR0C0tJGPgR2wCoeCTF0+dsn+V9ZqXnVdCkUjqUAC0AiIRBxxcvFoDgrqLh65YURMIebe9J85MUlISuqqqilFbUWGflZ1Nr6urwyjUCiQahzdbWdsae3brVc/nu9TMmzfxd1k5vLh3wfXBw2fz8wvLpqdlFWPdA3q+4gsE69cum5fq7Oys/xCUMTExKCsrK2LykycuL1+kMWslVdg2nQ6JobNM7sERLd6uXaoiI8Y3eXkhfuQqAgm1m74cM0zZqrl18lYucAmMMFra2G28e37LpncFaWhTvmr+3uGNjS03Lj+oBJ69BotsHN2339i7+NBP6we5jtRX4BhxT5LtcvJf0+rrpBijXo2kUqlmR0c7nb+/v8jDw0MaGRnZ+mtWB6mpqcwHDx5YZWZmWpaWluL16lYkFo0C1vY2Oh8f/6YRk2fU9gkKUr5POH/x4gUlq6CAm5Kayi/KyyPq1a0IlFGHYDAYBi9f/9beIyOraRiMfPDgwT9irKl7bD153OzlZRWShTI1quWLNXv22Dm4XvhibK+qd9vaWJnhOm3asm/yi6pmKfQIxfy1qxZ7+XW7P3WAr+ynTFITE5mvsrL4KenplhWiGly9UonA4YiAz+O3O9s7ygcO7FPJZrNbfy1eE/R9Tk5OZsXFxAheF5Uya2sluI72drMdi2Xy9Q9sdHJzF3257MtfDWwKMY2NvcsvKiq2FNeKcWqdGgGACdhbWekDPF3lo8aMqQ7q0+e9TD+kL8JpYAIwAZgATAAmABOACbxL4FOIFIiLJ4+sF9fVrk97+czcN7xb2/mrdwn5tWo0xdrj5cGDZ5Y16Nozvxr844UztBG4vmPxTWGVZLCoUWcmsOxRxy8lAEBhAjaPu+PS1TObg51/OZ4FtEi+e/w4IaukBP+qtBTboFIhiEADnLgORlsPD214eLjupws3SKQ4831CwP4th2Ma5FqOwM37+rdbNx/RNpVnPbp1iyiWSJBIJNLM5PMNgwYN0lZWVmrfBP18EyDu+cUkkkzRjBKpAKpOgUIq9ArzrAkj5LNnz357+8ijc1tYBDx6/7frvu9X2YrkUARuiS/j7447+HNLCkRmZib64fWH5OyKbFx5uQRJJAJgy8Kb/HoEaIKCBml/b7BQuIvDBP7XCUBjNu7iQZ9WBNNCZ6Y1zZ0y7PVvMYmKikL26tULe//+fS6TTv2iqlLar7i0nF8nqkGh0Ro0gYijWFsLKuwdvOIoJOpZHi+oZuHCQe0/3TQLhQm4B7eLORKFortWrZ5ZXib0FEvFmOa2FiQGj8HwrWwQLo6eiXgM7gIVQ3q1fud6KC7BBwWUNAOAAGYz6s6FnasuRN+alJZV4si1c60ZOTZyzMTIkSX2H3CjEsQhM/MYpiijlVEnVXmqVOqlJcWlnmJpLUnVrkXiaSwg8AiosGBzz/Cs+E84zqG1787fkPjwVeSa4Y2K1hu3U+uBR9hQNdfOZfOd4yu2vcsC2iDvWD5uuLJZF3ck9jXg+/Vqt7AWbHx29rvN76Y7v3MnSYsw2KjaO7rl1YinVlbWODZKJASjRoOg00goG1srja2dbRyLxb0j0+myD23ZAgWc/FEQYkhwUdYWMZB4ix6l1dXDyiorewhLiml6dRsSj8UQuFbcVoGD4ysXd+9LSrX5JQFomjZs2PBWfIH6y/btK6h0ur1vnaxpSEVlxfCSgjyaRtWCwgEjlkklG20dnSrsvALPmjGkZzJtS83xqKi3cZKaqx93mTVlwZKsnJLJrSZC89Rl278TOLndWDy1348sWsyqcs7wgbNWCivFi0XN6uYv16zfYmvnFLNgUp+aN/0T4rZh4kSmhadnWENzy+iiEmGfWpkIU69UmEkEMtqKbam1tGDnOji5HmcybbJtbIIaxo79ecyRAwcO4AhAy9ab8aH5eQVTyqtqfcQSKd7UbjA7cjhIOwf7dKol53orkfqg96bV9WN/0gc7mSprGWYkrUdJfumoyoraXiKxmNimaQNYDCDw2Qy1g41VhqOr6zm5Bp3aJLBoOj5nzicP0Ppb4xb+O0wAJgATgAnABGAC/z4Cn0SkOHloz3qZVLK+MC9DNWfm+GNRW3YNyyltdCXzPOunzP8mXmfq+Hbv0rGKdxdhAIgZcwcMuWRt7+zHc/bXltQqBcfP3AYmHBHQ2ewdMXGXNoW6sVU/RQ4tJgEA6ITLp0c9zc4bli+s8mlSNpKpoN1oy7ercnDzvTtg7Oz4bm7cH51gQe4eZy7eDti27XCMvLmd4+zhF7dy+8a7zc313AdxFyY3SERUBEDpuTaC4j7DRsdYs+i3+vbt23lqB/22sKjS/fnTxzPEYoWNuNnEqW8zsRo12rZho4dPnjT4c6GzM6LzZA0SKbAY1KGVG472qVIh2FSBS2LK3Xs/EykyMzMxNALB+eq12/Ny8l+H1dZVM7E4AKwsaI3+AV0u9AjqHt+z39By2Ff53zfo4Bb9uQR+mCOqcaN6f3a6DcXqq8NbPky+c37aG7P795UuFwqpL/NSA05cuH6gTqqwteLbZfft1SdOp1FmWllRXB4n3lmSn1/iXl/forURONQMHztl6sTIL0vs7RE/umq5OCMpfOOuozNSM/OH6NpNmGGD+7zmW1lGW1rS65oUsh71ItGyxLh4Aw5P1dg6Op9avW33kdBArw9yzzAnJaGBH50/NXLC96/LlH1bkWzxpFnzr7KIrO1LlkRCp9kfdINQXmqSW/TlK2PjEx7NbzWhKT1CQ28F+PkkkjCmVqW6rfe5SzET65UqhL2bb/zCJatOfz40OOnd+XvB+N7DmlXqm3FJQoDjuZtZVoLtN5IvbfJFINTvpls1Y/BwZbM67uKTSuDVe3gN38V9x/UdC4/8N00SOvrwq0lZOfnzrt2554ykW5G6h4Vd8/b2uk/p0MlMGqXfyyf3lheXVWOJPDuZY0DI3V3fH1jJA0D7pq3Qpv72lUPcRrHq+7NXYv3MJFqHd9eQNHc3x3Om1kY1aNf0T3n+fMjrvAK3Zo1J2Xf01BcWltydBzd9mw1ZVLz5puzfumbdwxfZI6saWtnduvcUuwj4e4gYIEHp6n3LigqGP0lO7lElb1cHhfV75e7hdfzw9qibbywyWkXpLtPHTlxWUFQxS6En6ftPXZxuweOs3L/+q7QfWZcoCmyHDl+4vFQo+lKu6ZAvWbfqS//A0CfDIlybICZQW4CqjLl45qKDGUU1fevUCKJ3QIgmMMh3HYEIhESD0rUk9/XQx0+eh7e0k9oGDBkd0yui98XPpw17+W6/hvK5eGJ7sKSx5bt9x+M8mRxruouT0+3+PYOu6JUNpnZlw6Ibt+56yoxoDMPR4/Hpy7FLyljgrVDR+fuLFy3l8saTl67E+WBxZEQX3y6Z7u4uJ7UGvQrZ0TYi5cHdgbmZaXZ6E0bRa9znT+ks9u4D362AbpL5oD74584CcO4wAZgATAAmABOACfyTCXwSkeLs0UPrpeK69Vnpzxtnzhg/6drVa2teFdT2lKiw7e5dw4QCV6dBl3evFr9ZrJW8uEXp6MB8vvO7qLkYAj6vx6DRlaWVkuWHjt0AZhwFMNiW2xOeJW7y4iDafrTwqqsjPHr50unMyZMrKkQ1HiyBncHR26vE2K7LtiRjuaVF5f3La+UErYmQO3bylHssG0Hsl5HhnTEjIKHhUkxil21bDlyTtxg4DL59nYOPl4hARKIsSaBD2yoXlJVV0KtFUh2WSqu1D+xdymZzdkfvWZ8FGvLw5ZXVLs8fP5n/NDmjV36V3FqsQmDNeGrTlFmTh0dOW5jf3Qahheqafm4LS4M2H1uz8UR4ZTNgUW1cElMT7/9IpHgcHy2ob5CPOHTs2mBLnsCTzqQXMZn4dDTSwBBVlY4vLauUMzl2ab36fXZn9bIvYuFF3z95iMF1/6sJdG46pVmEMZNmXVMiLAar8bz4I/HnRwUA8Nbi6RfET9TejUtDG+obt19JSPW38wwQ2Tu5nRoQHHrBw8NXodcXU9KTn/RNvHl7ellZVR+tmagNHzMtgWHB2Xxw49c5nRvMpCR0C58iWLT069VZxeLBSgMW79O1e5ajNWeHv493fu/ebprnz1M4wsKisMbKyh0vs4qYbShqjYWLb8yJ+IsbfADQ/NZYT47eygDt+q279p0bllertgJMQcrGvXu/8fG1KZXVFNlo2rQWKDPOaGnpIgagpTYwMPBnJ9ty8SubpYu2TMsvEk4XNyq5QWG9Y1ycnC/37NEjj0sCxrLaEkFxcdEXV28mDlMacGiWwDthx+6Dm+kqTg0UIBjie3b/8r7yptZz2w9f4rSYCCgLvmO5g7v3jcPbd+3xcSQ3dW7+JZkWa9Zv/Sw98/X36fUo4BvW90Bo/yFnt80a/AMvsxmRfu/8mDMXbkxPTssNl7ZoTN3C+x329PZN6NE9rMyWhdNLisuA7X4AACAASURBVHKY6ckJ3V+lZS4Tq82eRqqNsMeQyCsYCmn/8RVzWqB8ilJuCIQVVeN27T29uLHVxCEzuZd7fzbm4NjPJpfiKRJT0f00bm1ZwRev84s+vxH/jEEWeMu79ey9ZcrMObFjQx1rU1NjCLgW7cANW/YvrWjSdDXhWXkjR49dF+LjmePqyteU5T1j1JaVjpQ1NOw7cvE2AknmNDu6+ZxbsjLq+7G9fUuhOigUmbT1cxatrqiULEt/XdeB5Tq3egeFXfUP6nZx4PKZaRH/iUuR/ijm8227znz+KkcYbOvoUd+zT69BvaYOLxns7KzvFAb2rbaUVNbsvZ/0qrdUi2ajGPwsN2/fjT37hGQFdfNpFec9pYqLCoNFtZJZF28864Uks+UO7h4XFyxfdmZs766ddYGeB5cO9EpJz5oe/+jF6Go1nsyzEuzrFtz12pLPx5a11NWBgsxkt6y83B05Qml3UUuH3LNrSJK9I3/Rsc2rGqB3l/34hqCiom78ju/PL25Wm9gMFvvq0EFDDkVE9Clhs7HGvLwMK1FeyheF+UUzbie+pKF4bnL/HhGbJs1aGDc5wvltXJK/euzD5cEEYAIwAZgATAAm8O8g8MlEComobv3LlCfS7iH+4QwKYe+Dx68GJaWVIrBMfuPkWXMmdBkwIGNysHMrtDC9fPIkp02rvpyX8dJLr9UeC+zerVgiqo8+dOIuMGJogGbB3n7uxYNNEe+IFGazGb1t0Re+4jrpwpTi2s9QJFITV2B9p0dEeNyg/mGlmvpG5tXoy8OyMvPHyBVqBzqXn9lr9Njdth6u6V8ODVN2Bs68Euu/b9vh6/XNeg7b0Vvk6BeQ2drS8KKLC6/BpG9jSkU1XhUVVd2EtSJvip2/1sXL/4irl9fFA8sDi6rSxczkJ0+6CmsaJj9MKe6ZVVrPQ1FYDbPmzx4xY97Y/DdXpCZd2mWBQRhPrvzuWFiF0syk2Lgk3k28Py76IGiLikJ0iIpjWVcvJvTNLiz7NrdC78XmWt/28fK8NnbMgNctLfX0tGcPZ8beTBjSjqBg+I5+8SuWf7e+paej5KemuP+O7ge3Aibw6Ql0ihQNecTxk6Zda0JwBrXgrOLP3j0z2hMAw/tEAHNNMmPj7kNjcvJLTyRm1IEufUfW2rp4br+8Y+nbU/+mulzrb2d/vry0rHphqVjb4dJ7VCuZYTFl1sV996DxeffIVoa2Q7366MmrkYW1LbYoqnXe9Hnzd9F52NhlU6d2WhhAdbt35qBFs7Jxy/7j54ZUKjt4FFuv7GlLvv2uGYN/sHds906x85ce6LfRUV9ZNyulj67dfuHQZKJjeF6BlQ7ePnG370QbqRgjl4xGU81G0KFtN8gpHAeZl1/gvciJkwoGBzt3xveB8ji5a/nC2PiU6dnFYn8Mld00afLE6cE9/VJGRUQ0Q2kSEhJwHIKu66p163cU1ahC2rHcqmGRU6NRHahdx7f/IAw8unHEQdbQMPnajZsLM17XMtUIEhLPYFehsYTYwG7BRSFB/rkUVZNnTmbq5LSMVz3RAt8kB88u+6bMn/9yhBtb9YP1QgNx9fwFu5+lFY0qrmu2sHL2lIwaNeKzERHB+YGBgZ2uFOaoKCRYOIm8dsU3555lCQcXiNQmW6+g4oH9+03tNSaiHNrcXziwNqyxqWX/lgPnPE0YBpZpydt59Vb85kBHZmddoeflnTPD7t1/Mv/I6csDFEguCB8eGRvYM/zo9jnDH107uMrCpG8/cvDE1Qhhk46Ft7R99PB51rQ8C9AAvVeorqlxx4LrG+Rbv1m/M1iqMuOcfIOfjpg+9/jmuaMu/8A1BrVr2Z3BJWWV89KziwaV12sBz961GkshZ+AImNQpk8flBvl7iBNirq3LLawcLJaplZ4ePueZNlYHj2xd0Qz1S+HzGHZRWWWfc6evHMoqqWMRLR2FHt37XF55csumdwW2gqQYbklZ2YCjRy/uKaiRM4nWzgUeIX0uTD323e4f6ishrp+3fF5hqXBJ0qtcrlP3AWIOlz8v6vyhh4EIRKdo1Xk1947VS67dfDI1t6TWh27t0DRs8vSZzl5BL+YN8W6+snNVqEyu2L/l8FVPE56B5VjZ7L535/ZmgeC/N7Nk3D40IvFB8oIjp673lSG4oOfw8Ve7Rgw6tmNO37dWN59+dMM5wgRgAjABmABMACbwv0Dgk4gUJw8dWF8vFa17+fJpvb2DTcik0UPmRp+/Nv52/DM7hQHbOuGr1UcYfOvTOxdNEprNQtyJs0nuyc8zEtkUUi2dTDzAwGrampWquEOnHgIdmg4oFpxt8S8ebvLl/td0uDI+WnDxWuyE1Iz8ralSHejet39099CeJ9Z9NfXtFafmpjrrxfMWrcgvKl2QWy7ShE2aF8fgWu46s3nxawDyiBd2X/I/tPP7G+JmA8fON+T56C8WnVg6a3j0m41LeUas1+UrsVPvJD5ZllutB66BYWU2Dk57lp3eeQo6CYMWq+Uv781YvfHYrPikzBAjjtbw+Vezh02evajgjSVF5qVdFkaU+eyK7452L1N0MMgCl8TbdxLHulqATquQuKNrI569SJudmJQWaeHWt4lhYTXrztXDiQgEwlBQUIC1pJp9Rk+YtreiRhGKwLLyVqzZsBNrMMfOmTPsrf/z/0LHhNsIE/i9BDo3wE0p5IkT5sc0ICwHNmP58efvnvp1kaL6OW/t5h1jHyen78uqA8AzfHiLpZ3T5sTDK3e+qQe0+VswZOCaqtrGlRmlSkDw7AlYPG7kiYRztwIA6Li0b6WgUih8cTMhlSdR4wCV75KY8Pj++AsMoHo3cLBZmIDTdVCDRkyctqOgVh1soDk19h478XG7uWNB3NYF8veLFJmYk2tPO6U9ffoks7CWa6LbARv/7gaWjY3yyYMb5QpJZRsRBQhEDJavNxjsqVxXYGFpfdre0fHCN3OXvgoI4GlBdTXu281f3UjJrhlcIG43O/iFiB2crEJvHNpU98bS7QcBoRCzdOrC2LTX0iFlDSijR7feVUy+ZZ+bh1eLOi3ToOtPz0Zx6oUlG5++KBmYUy62qlVokUgc3eDl719GJxGfMNFmD6NO27VRKc8dMf3zvTbufi8mRgT+x60hEyMuVHhOmzH3QHFtS5iRbKPqNfyzLBIaO+HMjmXQaf5blwGoPvGnNm08d/3RxMQXBfZmPFPxxcJFSz383BJnDe8j279h8ZCWlrYbu8/ewajNeASHZ7P36eN7W1ytqJ1lQY8i/57Pge9PTj97+eYSkcYCdB85ocDJr8vuUyumnDu/ealVe7v62ZlL9+zyJS0oHJefdO9l9qw2Dq72jQWELCvRqbSsctoXi9Z8VaNop9p3CSsLHfbZxeNrP9/4pgxlVQ79wN5tvbJy85eWVLd0a1C24QxINGBYsqV+Xh7PMB0dpY2NTeNQBBqWaSm4/t2WLdu8bWlvA6fePbs1QFavWBu17Xj/Jj2GIHD3j1mwbvP++SODUt/tE5AgcmZbkqBaWP3i5qMsntTMAlQ778Sjt66OT2EA1dziBx5fL9n0dU5e2XRxi14zfuHSBBaXu3nLktm57+YjLnnh+uUXS7/JL66c1aBFqEct+PYK29J6754lE4qOrZk1tLVFc2Pv2US0qoOI4NkIDsQlPtjqZU9+e+OWLPe6/9Hj0dNPXbj9lcjIAz1GTM5x8Qvcc3LFZxd/79iFfwcTgAnABGACMAGYAEwAIvBJRIoz3x9eK5WI1qVnpMps+PyQQ7tXoudO+OKbvELh3DKZ1ugzbHodiUr/4s7JzU/y8p5aF1fWjtyy69x37q6u679eOv9a5pWjQS0q1a09px8CPZoJyCzOttvCxxsDEYgfTtMgs+BT28clpbxadOzC3WCVtSewd/OcdvbChdh3XUKghfOZVUvXFArL1567/RBN9o4ALK7V2HN3T97yBHmY6H1X/PZs2h/brMFwuE5eF+ft3L93ysDA7P9uQszIQ5s+HypXtF3be/oRxojnIKATpOiLp7d097TpjKlRnZk45NtVh79Melk4uNWMa5i64PNhM+aPK+huY9N5Avr89BY2Foc5t3LL0ZASpZlOsnW9l/oyYSwbADXIykJvOLVtXUWVeM2D5/naSUuj7rO4lhtXz5+cA90S0OmPDAAxcuyImIL8ykFqHbo5csrUVIMRPf3g1q8a4S4LE4AJ/DaBH07fB5LHTZh3VWZiDVRgeAk37p0f7QTAz4Jcvh37ciF1xcrlQ/OLyvYml7QgvcKHSngOrgdidyw+9d/5QUhdOGLcamFVw7fppQrA8O1jYnC4Y7PunrgtEr3EPLh20/Pq2ei7pVVyS6K1T4eNZ7fb968fGP1T6w2zOQoJlEMpUyfOu5Jb3jKwspUAeF6+EhQK3bX04WnJ+0WK16S4I7H+x3YfvVEhbeY0mSlGqoOXtP+IUc/79wk+7BvkLtSUJPNj426OeXg/aX5eYT3NTKAjBY4uZ5cvX7lneqSyCDR5cYYOHXq+uE7btwVna/SPGFKFQqN63T++WvrjjbAZeeq7mTcTnhUNvZ8uQuAs7OsHDB3ad/W85cI3t31AN5joFWVsWXXp8YTnmb3jn/8fe+cBFtXR/f+52yssZWHpvQnSRMUSBbuIDRVL7BqN2FuwodhL7F2xiw1UFBUFpQtIl957W2CXbWwv9/+/GPMak7xp+v6SePd59PFJ7p078zlz585858w5BZBSiYVhAJFVCiVEwmCBibFxycJlK061dsufw3qY9pMrV/bYoPz1ZbpKgl32zZqQxUX1AjuaqUv1su37rmiA5MzO2X4/y+rUXhwz6Nug0NVp2aXTRIAimRG0+qm2LnP/8a1L3t44eWgoXyA4s+tsOFOJpwEmy+hs5L2wEx5WVj2eIcivNfO+18Wrdxdcvh0V1Co3AAMmzsyzc/M6dnXrrPCIK/uYGJni8ukzt10r2AIKlWWa/PR5yupCM0qPJ0XP/TlPHKuqG7/9ZtXOhY08Nd3KY2Dp4PFTb4SFzDv44fcjIzKSkVtV3De7oORmemY2pbWjA8BAQ1CrlHi1CgaWtg7AyMwyzMt3zDEnA9uGJUv8e2JrIN+4E1uWjOfxux+fvv0KiPG6QJdlcvjWk/i9vlbQj+14/z18emydsVwpSz1zLcYis16KwTJtU249fxLUJtWt9BHfXbL34IUF0bEZfTRkPf7KnTt32rjYP1g4emjTT23cRF44empIXXPH5tz6To3HpAUiPJk6I/7ygRdPTu326RKILuw8Hq4jw9JgQ1OzC7cfR51wMtX6UURry7rbN+xa5MKwG4++bVUYgEETZufYeXgfu7x1yu3ffkvRK1ACKAGUAEoAJYASQAn8OoFPIlJcPnUmpBXxpMjJbNfW0/K+c+dRx/m1s0PKqhq23ovNAjJzFxXTyPzrsPBj0a2J94aKpYo7D1NqtQHATXt+Nyz63M4gPz6/+/GRa3FAjGMAKkN//5PE17vfeycgi/cj307bUlHXHBKdXEAw8BoFtHX0AlKfXI7+OCp+2o0z36RmZG88HhZu16VtBTy9B63ac2B7hKthg/hZeJzH8T0X7vOkWAMje5eb68+eOho4yOUnu0tvoo8PZnN4x5avP+bKlZIIVk5ud9bv2nl88fiBWQjGtrz4savXH1me9KZknARHaf962Xz/eStnlbwXKfKunGQCoub6xr2nB5TwNQyihd3z6PQX05Dz5qCzxHDmzG83l1c1rWpoFwnWhO456OThHjlt9ID6H0yEAaCTMH/x5oj83IKxHZ08zaChPk14Enng3Sunf3XxgnZwlMCXTuAHgQ9+v8sPBEXak6YtvsPV0EaLCczn12Lu9ryDHwRbRMY+6EfvgdBQzPNe5noCsdi5vpuox1eC8k4ltvFK8KIfg/fC/BybhXNWfZdXVLWkpkOpHj5teSeFoTP3zvH1r4QtWboJ8am+oZt3nm/iyPXMew/tcBvqH3n1yKqVv3TEBMluFDzX79Hrwhb/7BohoBubt2IgdV9ORdqvvueiqhRm+uuc4du/2326kSfVY/XuX+c2fOJ9qi7hoIO7dffKsWOVubm5WHZDoVllZanfpTMXdzVzpDoGNh5sR0+fiCfBczcCPch2qK/P2co25VBY31kyOGBGkVKhnhh9Yk37x30o4cae++EPkyfcfpKDB1TjjqD162YETJ+QgwQ0Ruof9/iqcUN14+GHT+N8lXgS39bVrYhIwEsLUuMnV5VUUwR8EQA4ohLPMOJ5T5j1lmVhsWdFyOI3yJGDx2F7DXGwKvLQyRse2bV8GsXEOe/AuSu7tSjE2MCB7wTfD3+S1tfmM/3nB5dXtQR1qIiqfgELWwh0rYVPzocmJF69SmqFpcZtXWpXhQbLk8P4Gui7xa0feq8UvbgcGBOXuvrQqZsDeRoWGBE458rIyYGXNgZ6ZiBZLJigk1nZxHeSKDTYbhWhyWHbd9UfHrHLjQ4b1tbJu/TtpjNmbCGEs3PvE7N43doz66cPjnlfT1FBgcHNqPsT8ovL9r2pbtRzcHIItzfUUTWUFfbPzkhzbu9WARkGCwBVT2xg4ZSzasOmiwBAjzfOHS1GeK6ePWkChyd8+Di1HOAMLIAW03BvQsaj3XbQu6DMH/4yH+7T00jBmW37woZnVfH0SUaO+btPn9qnq8d6ZtkRfTYsPDrgxsMkLYhq0LUuNHSti1u/2Fkjev/ExohYtml26o7aJs722MxKYOQ1SoMnkSYWx997GhFxlEyT4IybRXh3nkTRpVTiqrduDfoxrhRSl7xnF6c8i3296vDpW0NEeEMwZuqcayMnTL20dnrftC99PELbjxJACaAEUAIoAZTAXyPwSUSKsFOnQtrY7JD07MwOHT2m9507d1qyrh2YkpCaverCzceDWyksMMTPPyxg8sRbnLfRRl1c4SWVrsNtGEc/cXrX2rILO1aM5wmEjw5ejQEKKhNQdQz3ZT1L2v0+aj7iZr16/JRtdU3szdlVnXBv//lKio721Efn9zz7ON999YvbY6KePA86den2+BacERg2fvzBafO/vvmNJ6PhesQjzzN7zke2CpQGBjb2N5efOXps8dC+PUHc3v9q8u/b1dc0Lly56kBQA1epZeHc59X0b1ed37FkwgPkmqbs2LHBm08HJb8p9u8GxPZpS+eNGzVldun7iTXiSYFTY29sO3xxQJkY0iZYOMQ8eP10Wh8ApNzSuH5By3evSc8pndEp1Si1TUyqRN18tqxbJMUoVTAWo4EAhMHo6Ov0kckVBiQyGbj36dOqRaL3i4i43vpbQfX+WldA70YJ/LMItLbmUJ5Hp9vt3X94Q1cHh6GQSgEWyc8JAYhEIODwWsQ+ChydKVZTO2RiRa5KJVYDhaTnGAGZRgcsY2O+31S/kNN79iCLLxXiGWBkZERuhmGCAofrRuIdvCeC7HRHXNix/0F0/Mz0vGpzbZZ9Vz+f8cHaTKNnx7fOaWsuiDEtKC4KCF67a2dzl4ph5Tm8bsCYwNtnds4L+RWRArMnaNrjhNx6/5SiDkDUYbYCrKavpCn/V0WKzrw444Ki8vEb14TsbxGqdCw8B2eNmLPkyv5VUy58aLm6ukRS/MNYp7SE2Odp2TWGXZCBkm7m/Dw14dFCE36Zke/wIafL2fKhan0Heb8xk8phSDkm5uzOH93435eV+/T81bDrTwNuPEzXAjRj7rebgpe69fVKmjucLTix7aZ3W2dX6Mu0KjdDK0eBgbHJXRNb04dUAqRKffbI1EJHZ0BDXb1fdUOLZxNPqaGZOousPfpkGZibnn96bHPUw+NbWRpYmXzy0kOr7GoejmLk+OZ85LNNNB3GG78fMiV92CaYnWYwe+LizdX1bWtqBCrYakSggkChBaRFnOwRCZBFfkZGhraurq6yu7tb9mHAUJhXx1i/du2akrKa1RlvqxnmvUcAayfnZVNWrIic19+0xzMAsW9FRRoNy8dBQE9Pbveh7TuKaQePHJlUWdVwKTK2mKBj2gsytrI9uXzLugNzhvTq8UDhVr0x3fTdwRmVNU3zRHKNuZmb6zkrB+snViSsoKYgk1ldUWFpYGk+NeNtUf/mLomeCqcl0meZFc1asOCorZNd8hJ/H2HQjIkTW9jtES9zGgHVwgFQmQa7ryXd2/X+yMlPbBx1lSEjyLYvW3dwak41z4xq6lS6ds/e01Ii5uZYfNnZy+GPJ994mEiDKfq8Ndt3b3Hw8IheNMrzZ31ry/wRoY0tnTti08sB2dobADxxQmNe3BPkWcj7wGKxtCEIUnzMlN/QoLNr58ZV5RVVqzPyynSMenkDWyf3oBmLlkXO+iFTyT9rNEFrixJACaAEUAIoAZTA34nAJxEprl+4ENLc0rw9KSO9XV/fABEpmjlZUXZXLt+e/TQ2MSSrXQmcB/lUDRs6NJahESoy0tPm9B0xfm4vj0EZ00b0ESEiRRdf8OjQ9VggpegBig5z38NnN3b7Wln1pPaDu2q0lwZO2VrbwN5Y3NINuwUslVB1dKc/OLkl5uMFQFfGg0FXwx8sPn3p3vwmyBCMmjrt7ISZ064u9WOU377w1PNw6OnIVp7cgGVnf2vtyZPH5g/rk/uhQTrrXxjlZ1eMW7N6/8FGrlzX0rVv2oT5iy/tWx54DbmuLT/Bb93GI8uT04v9ZBhi+/SlC8Z9t2JTyXtBBREpiBD+ZsjB896FAqCNNbePefMmZqopALK2wujRG9YdXJ6UVugv0BBlpq5uaTJpd71SJBRjNEqAUathJVDDmv8fLw4ADNDT14WdejkK9LTpJy5evPhjELi/UwdC64IS+L8i0NraSklJiXe8fjV8n4gvYKqkUgiC1RoCFsA4WIFr4nZYd8rxWhqKkciYZdFIgKQajFKGgWCAIVKosK6+bqu7V5/Fe7auR+Is9Lj1fyBKYK5fOuIh5vI966oqiDWVJbr6LKOvuRKgzRbAhWSGUeKwEeOubFk9E8lkoW6pjjUrzi2Zun7F1u2tfDXDyn1YbT+/GbfPhs7b/mueFDuXBTxKymn0TynmADxdvxULa/pKOP9dpMjLLfTfuGH7gVaRRsfC86u0cQtXh+0K8r/+Ud2hs9sWmirlkjd3o1KNi9kagNW3jk9MjF/kQWoD4/19Lpc2CYd3YZhqW69BjSYWJkM9zuxp+dDzACmvIO7qpbOXHk+58eA1A1CNuEu3fbfS1dv71RhKGfny9bszX6fnHUir5oFBw/2u+g73uxQcNDXjfVsLnt90uHX3/sC3RZXjO/nSySVsOdCxtJUamJodCTuz8/uWp2eoQINLOXXpoVVmtQBLNnF6c+7h82A6nZb5iyKFKI853ffrLTUNbWsaRCpg6TtJjSeRJ2VEhT39tf6HZFspY3RbHfn+on9JWV2gUKR0I9CYjYY2ri8YTINLd8/tKP1Y5P64rJqcHPPLN8N88t5mT21sbvGDyGYd2izbVwym+c1ntw8mILZHBI7rh4NXPorJnFdQ2elJZZp2jA+YMGmKX0CBl5exBPHyyXx+i1ZQWPRVQmrmiKLy6pEtHXxnKUyWDRw7MZnO0A6Jvni4YM0M/4nN7PaImOx6QLN0AjQ95u7alAc7P+6bSB3roo4xFHjC9uXrv5+aVcs3I5k5l64I2XFKLcGHT7KuX3bszLW50XFpLgqSbnfgsuDrBiyTM4fWzij7uH3blowJbWjq3PEsqRiQrfoCLI4wobEwoUek+KUfwrSAgrM+fi7Mv6yoJLBb2O1Opmu36FvYPtVj6l6aeOFUKRrk+f9qRESfixJACaAEUAIogX8PgU8iUty9dmV7fWPj9pdJiWwDQ+MekQKAasKB5cGTmlva7954mQ/oxrbA23tAnY2pCacgP49sYmPsZ3HmTMsOAAAiUnC6+I8O34wHYqIOoOjq7nv7PHy31XuRgsvVWjF95LaaJvbGt41C2MF/gYxK0w58dmU34knxk5zsoqx7Q67efLzkxIV7XzdgjMHwgKknpsyfe22yh7jmZWSK54HQ0xFsgdLAxMHxTvC5k8dmDPLI/tCcHR1ZrKykzHFrVu051Nql1LVx80qZsmhJWOi374KBsQuSJ6xdf3BZ4uuCMUo8tf3r5UvGzVg+vfTH4x4RJ5mwUn47ZO+FfnlcjRYwtY/JznneI1I0vo0esXXjvhWvMwomiCGaYHHogcNu/QbGuJpbtJEpYpjSDcMaskaDPAeGqbBGI4SVSqXa0tJS+FuT6X9Pl0RbghL4fQSQjD+ZmZl6aSlpo2VSibZaJoOwkEKtRYJgrEZAiopNXNQgJvbS6FiWDR8x7rouJFdjpGKMBmhwBDJJw2DQOVpk1r2FCyd0/zxuRA7+7JHoIB6Hs7ymvIzc1tJs1N7VjdUytq239fgqxnPwoDAKk1I+38dHjtzbXvvGMD/rzehNazcfQ8YNk95D2S5fTYy4cXTlmp+XjQSmBLiNc0ZGpRV2jMuulgEy06xVrcH0lTS9/FVPCmHZK73khAzfHaH7zzcLVHpm7l/lDpu+5Or366ef+ZjYnVPfGcMSWfaF60+Ms2qEAKNjkRCTlLDYhanm7g6acjerqGFsUaMQ6JjbdYyaMG663QDX3OCJE/9ztAWGMa8ijoffvBs/6e7jLLKGYsBZFrJ5qZePZ7Jl05P+sc/Tgq7diBknZtqBXh59F589fe2Bx89iJ9SRzm05NKa2vvXcxSepTBEgYs1s7C6eOnfue5B1S0Qm4R8dPnXTNaNKQCGaOud8f+P+DqBkJizwhXrE6Q9/ktYc85n+84LLqxuDOpU4TW+/AC6BRpn98vqpuI+vraqqIj59dd+opqTCHaPqdm9oaJ/c2tZNkqnpZd5DRuU4u/cOW714Qo+49IsLcRjGJT19ynidkOYu5PM92fzW0S2cNvvqxobywUPGlbIsra7N2hVSjBxb6QkyWlKC33V2+8PE7MZxRS2wymPIiFodBn1YxLmtP/N+K0p+6HT02PENRaVVC0saeMDQdRAgIifjcwAAIABJREFUkqkTy49uf77h+43jOXzRg/uplYDIsgHa+qy9cbdidtv9gmcJctwDL8Oc3rz3wvCMagETb+SQv37/4X0KYVfMPDfYdev23auzCspmsMU4pfvo6SUslvmGTQu2pHh5vcvu8e4bA+M3LRy7vbq+bVvs63Kg5zQQYHCkCXV5z38mUtQlJpIevUk2rq+t9lBDOLemdu7kpmYOSSpTlw8aNDi/bx+Pc0uWzO74Naa/741Gr0IJoARQAigBlABKACXwjsAnESnCL17c0djctD0uOanNwNBoQERERE+Arifndo3h8vl3Nh0Ko3fDJIyJhQOwtXVqc3RyekpQk4MPHAjiIbtM50KCJnB5wqjD118BGUUfaOkb7M8rSdhtBkE9Z5NhuIm8cWJgSF1j++a0inZgMWIWoNC1JyXc+v7Jx4v3uthLk549T1p59MLdYU14CzBo5OjNK7duuBNgpui6HfHA6/u95+52CFUGJvbO91Yf3Ht89kjvNx92hsaieJvSmpq5y1bsXtPWKdOy7uX65Nvg4NOrZozqmQy3v00O2BB8+NtXqfkj5Tha+6xvF/jP+iAmRdqNUAOsBh+549BVz4IuQINMHWIeZD+dOgAAWWdVutvKxcvXvn1bOlegIYtmbdp3Qd/MMmzLvHGVaIdECaAEPg2B9ylIA+ctieRAjLECnP7T3Cfhk/7IAgqGYcKujd+ubWttWVWQ/xbAGgi0cgUEiKpHZVk7cvoOGvoIq8FewitAzeHDG8UdHcW0+Pv3PMJOnLpf0dxtoGXdX2bl4fP42fU9X//cSyMUA4A/fbH/t3dzKkVjqnk02MTerRmCgHdF2n8JnNnURL4Vfsbl+o2rTypbBIYGvQbVeYwKvH1x19JtH5O7fHCFMV6NzTx/I9okr14EYbVNXsYVvJ3dkhLJ1bQXXXkakxzwIimbpibTRX5fL7jMYLFu6jNMKkd7mKpra3Pw9WU5dBKGdC0hpWTEy9dVAFCZHcu2rpsxfOKEHOGTXd8Wl1ZvvXk7UZvgNAgYmlvOPHDi0iNfq5+LC/XJ9z3qmtlbZ6za6cdRYMk2vVzvbtu177i7MqsSVsMHN2097J9ZwTHCGzuVrjt04pQEkoXvDPTtyYT04a+59KX3mmUhq7NyymdIAEU+YsG8NzRtxqZLe4N/HL+RiJ1XDh2kqQ2p5i2NTeNbm5uD0xLiFFY2veodXbwipk9fF9Gvn8lPgkd+/BwkFoOYSzaU8kV925vbDyUmJVEhEr69t7dH4rz5C890e3XX+EK+qg8W+hDoLKEunDcrIrdaMpatMRINnTgtBxDB9MhfCHaMfO/OhnyzvayyYUd4dBKATVxgKl074Hh+4pP8eSPGdksVj27EZGPVVBbQY5l8/yDqyU9Sqb5/7osLW4ywKk3sgTMR9m+qeUQ80/r1uUfPV2HrOkqmDVHjl65YvaG6rnXDm6J6GsHEGdjY220Y6z/yob02sYNEImnYbDaepOxmJb+4v66usXVpcR0fGLv7wDgCeULx66ifeKeEnzyppSRCFs0NdZNaWpq3pqZnCW3sXVqcXPpEBgQsuNO/v2Xdp3lz0VJQAigBlABKACWAEkAJfEKR4vzRwzua29g7UjKz2kxsbAbeuXq1EREPeHnxFnllZTOWrQ3e3CKQaytJTKDLsk49eer0KmtddQlybhiZtF3bv2ECt0sQtefCUyAj6wNtJutAXHz4HjcWS/xOpECydszfUVLZuP3mkwxAcx0GdFmG0649uRLtAkGKDyeMSRcPbMkpLA05dPEeUWXqCkwtbGZfvX03qg++Aht5P6rvnh3H7rbxlUwzJ9eIjUePn5g53OMn6d3yUiKGtrK7zi5atd9OqCTgTSytz10IO3dwuKd1A/KclqyY6ZtCzyyNTXrrK4Yo7QvXLJsw89u1Re+DfGZdPcSCcJonoYcuO7/twpBxFk4xd9KiekQKIKrUmz9p+pbqupa1Ve1Spe/cFWU0bf2Vlw9uSEE7JEoAJfBpCLxLQVpBmzZzZkS7RmtMF4b5tPhl5MQ/4o2ElHEoeBGtopFDr8h/F7ZmwfJVfWIT4xcXlZaPa+OIpX2GTOzW0WMuWhG2L84HJIEzO29bl+TlJiVl1hgJCcawjmXvmGv37gX2MQI9GRx+HKdycvCAKbSfNGPR2cIa6ZBugo3Ma8SEUjxO5Rd9aevPAlh+ML5hDqydad5QWZ2enFttBAwcVaauA5/EhR+Z+nHbdqxYaIyDVNmPXiQbN4pxgGhoE5OaFzvFEgD52xd3LS5fvhJcUVX/bW5ZHazUNezuN9Q3buQw30Q3a/O2jsYKm4zUJzOKCkvsq+uENL6EAqi6puxxE/1HBq/YUVn+esuKvPyKLecvP9WDTV2AjYPj3Gs3b0V9mGnpfZ1bsp87lNXUf7Pou/1L2roUdFMrh6tHw24cnqhXUtMuUQ2aMXXBvtI2aX+8Ua/2KfOWxFExxLX7t8z7WRrWvIRbIadP3Zr94EmKvRxLFyzbse2AuZX13bUzx/YEHUYECgBycNfPJq14nvJ6aj2709jNw6uMRsB+r5J115BIDN7BgweRwKm/6D3xw3cGdzfs/Pi8/JKF8YlpfbwHDGmg06jnILU0XQDLuIFnA0UfChQ/3AOBtlzy8qAV97PKuWMbxFrSvmMmFONg+fjoS/t+ZkukX909HrztbUn19rM3nmH1ew8Sk7RoM0oTHj+PubRrOJcnuBG85yJTqMFjLW2dww6dun543Fc2PxGxkTIuBX9jIpAIMyKfvjapEuEgnKHNi+jHCdNf3ALdO3YAOC3mZp/IBw8XRD2ODWqX4QFVz4Dv6ur6YuHcGTG6DIagraGh94tH9/0ay4tcOOx2LaGaCDuPmCwjEslTXz649GMwUMRb6dqlc9/FJyZPbm5rM+rX36ueiiHtFMrllQoFjRcQ4CPx9f2PaPNp3mC0FJQASgAlgBJACaAEvnQCn8KTArN/+7Ydjc0t25MzMtljJk4YsWjOnCoXFxcF3JpDefwisfejh48fJ2aXGiqpxmpje9eYvQePzhzlatgTaR8RIC7vWTuhi9cdtS8sGkjwOkCHaXQw+XXkXkcm80f346SbB0fGx79eevfRqylcijXwGuK7cc2aTXf9vE2bP5jEEw+tXhxSVlW7NTopU+U1YXaTtr7+0mlD9yaM6JNLS0p43W9v6MFbjRwp08LZ88mynftOLxrv/aO7MBJ87cSe9ePaOV13z16LJbHs3eVGFlYH9x3bfPD9cY6uwpezgkPPLYl+lTO0S4lv/3bd6gnzJk8tRs4eI/V4J1Ko47Z/f9Uhv1NDwJk5xkRkPnknUlRXEw6d2h5SWdW49Ul8Dsz0HCKxcnBcumnz9mgkYv6HnTE5Pb13SXGZT3p6uomZvc33+zZv7kIDZ37pryva/t9D4F0K0q9pgbOm3+MC3TEivMHTrCe3/pBI8UvPKSlJ10159mxJdn5h0P3ol2ZEbUcwaOSY/QGzv745Z4RLefSlrQYSvuTCqUv3vypjy3Upxo4Zp65e+47Upcn28/tPEM7Mh6f1AAY6sWP/yZE5lXwDvJ5Tyewl607CEPHW4Y2je4TZX/vdPrxeH9aA4ycv3R3ZKMIZUEwcXt27HzW3NovSERj4bgEOV1URrz15YB/97GlcdmEFi2xgXu761cjw++f270fEDDgnB7/7+kmX9jb2tLYuwdKU8noGwBC6sBChk0YkyCxM9QiDPC357Ryu05ucOt2GdhWwcfJoMzc1GRh151jjmxeXhjx+HLvkanjUTD7eGIwYN2nfgkUrbk71dSj/sN7IYjrlyU3fjk7e+eVbD1thaAY4fSPTwwfOnNw3rre5QNSWpLt99Y5bGSUNoyrblQq73n2qXDycJ1w+ur/hvZjQIziBasLOdXuupaQVTcgrZ1P0zOw6Rk8LmOw9wKdg7mg3MQwXE2LD35jHx8aEtgmFXioCuYpubPHK1Ny2dOyQEUU2Ns4SjQbAQiEPSfEMGAwYBrq6QAiAAhFtejwKhaWMkOBt61o7ZGO7ZXiFroH5Y3NL21JrR/uS/v0HcGk0lVooFGIYDAas0dXAAOgDfQBUEARJkTgNx2KuRr1ML/dPK+tQG9o6NQ3y7jNq3onddR8HvUQW/dtXzAipqGkOeZ6cK/f2n5lK1WJse3T5WFbOyxvmdZV10w4cOb+tvkPAMLJ2zhs0csK184e3nf5w7Ee8dlIfPvUMvx4emVNWb0Bi2dY79B92Z+61IyHv40F0lr+mRz6Ods57Wz61qK5lSV1zB12hVHWSCEQ2kYhX9Ha00bYyZhW3Vlebl5dVeLIFMtnEb9YkajMNth/btjIHOTJTlJtuEf/i5XauSNgfIpBq9FlG8bY2diWDXF3zzR0dRSqVSoPBYCBDQ8MeAa69vR3icDhK5Nv/e95T9BqUAEoAJYASQAmgBFACv0bgL4sU+cnJducvXdxYVln1TXltvWjUpOlnrWysbg4LXlvhA4D67ulDRiIB917Y7UgPBVm/3tVn/I2bR7Yf+lFYaM2hHD56elJtfdutm88ygQSnBazsHa/v3BV6ZPa4gUXvr2MXxBqE37oX8Law8vuYjBqqg6tXimMv53NXzu+PQqKPI9c9v39l9O2bUctLymvHC1UYgc/kqUdYFsbhe1Z+U4cE34x++HRA6PZ9N5o4EibDwqnKZaDvvZ0HDxxwNXyXmrDk9X3nh9Ev58SnZARXd0DA0skj0sLB6UL4ke+QAGk9E7GmtEerdh69Nv/Bi0wPKUabs3zzlqWu/fomzxvh1LP7F3d5hzFQqlIPnrln8ZatwpJMHV5GPH8xe6Ah4CDrh4iTIWNzcwuXxSa+8W9SEgDLyvaJq7vH3fkzv04cM8SrDZmUx7x86RYf9yqAL+APYOoxG5n6OsHr16/noiIF+iKjBH6bQI9IsWMGNXDMnAgurDVGhNV9mhUT8ZdFCuTJefGRYx8/iw06d+W2P0emA4b6T05w7tv/1OngOY/SI46SyTTq6KOnwkOyyps9O5X4tr5DfZ6PGz9s37Dp05sQry9k8ZhfWOoZFxd7MzbpjUm3hsYxsenz7Lsdh0Nlg4xafivoYF3iVZJAhR2698i53YXV7L4iFal+mM+w27Yursd2rF/ShYwx104fdGlr7Vh59U7ULAWOTDQ2s74zduqMU9uXz/4x/g4M5+DP7gm3rayu94tKzqGrAU5LowQQgDUyFpMuWTpnHDfvbd7SN/lNrmwRqWv4uCkpJBxuydVTWzrZ1WkGZ85cmJqdX3g0KbeeYOvoluPs4np1+YIF94cM8ex8b6HirERW7KukwPLK6hP3YzOBibXjK1NLu7MLw49GI+2E4Qhs2K74oGfxWfPyKxr7qHE0wVejxhw2srC8e3THplpEUHn9+DJdKBLPuBp+b3VeWYszT05u8h46+qGNtfVevX0ruTsAgA+vXuYsFPFXZuQXzWoX8GlyDK5QRSBm83l8nlKuVmFwGAgDwxCkARABQwAYNQHG4MmQiZVV5o5zJ1Jak26puez6VZkZb+fUt/KsBXLQjKcbxHfxOrhyuUyp0agADgMgAMHIHxjg8QAAOqBQDWrC7z142Fn7modpK/rmYUzawsyi6r4iGCfqM2zoOWsHqxunQ0IqkMwxPeIRDGMirl0a8yDqflBFTZ2fTEPkeA8fu1nHyCjm+Na1bYgwUJH01Do+Of70y+QMLwmkBYzs3OOXrAoOlZngypb2eB4m4k6HPnCvb2xb9zAmeaKKQKcYWtjdH+k37eT+Ld+kfvh2sAtiqbl1rdYXrtweW1rZoCOWyEiIvCKXSLt7OVioF349E5f86vWQ5PTcrwQKwPt23Yat9q6OjxdOGNl2cNNKly6BcGVadsGsji4+VYMjFGMp1Bx+G5sLScVKjUYDqzAYSIVBdB8MABoCABg8sLaxyz516WLqEE+7H/vBb7+x6BUoAZQASgAlgBJACaAEfkrgT4kUxcXFhKLMTP2TZ072trax7V9dWTWutq6un1ih0rgPHMqVqFQXdei6qR6u7nWBX5mzCRjisj1HjvnLcaScSau2XF08ZnixoLFRe+H86b2UMom5Sqka2CXsXvG2rhPIMRRgZmmTa29vG5NfVpK2fnlQod3IQdxpzs7Ku+cPuHdxeME37sb2BUQtYyyZ/IysSwk3NdHrlHHqqOYs84VFpU2Da5r4EMvcOnXg4D7fjfHp34q4o/IbCnVS4hMGbdm676pEg6fidEyxJF1WKYNGOmxlRmsiwCKCIY02pK29Y2LW21IHkknvLAtbpz2bQve/Rty1I8+GUvNKSgay6LoLXiTlDk3OqTaCKQbdXkN8bzN0KClWZgb5xnC1rKq8dIiJHvNI9Mts3RqeBuD1zIvsnV2Of+XpXKJP1SoP/mYYvHfP3qFvC4q25jZ0eqgIdIK2tm4Sg0p5lJf3thYLqzCB06b6CvkCN4lEIpgyZUo4jUZ+FhgY2BOfA/2hBFAC/53A+5gUC1duvMzTUEd0Q1pxLyOvIbEhfhJk98NSEPEg+sUL49dpWSaGvX1FJDqpKnTtWv7HT+ooTnQ/efHq/Mu376/ukGoDrxH+daa2DoceHNlw/t2ufwl+95ojW7PLGiaXNHdYq3BEFdOYeYBGxJUwgFJqSCYZAA088HVe3jwlwPNNLBxee/Ydev/I/k0Pf48I+f5Yw4ZVx7aVljZMae0QWVPoOjKlWrOJxdStgeRiLJWAGUqhUDclv63k6ZpYFhmaGIeFhl+IRAI9/hI5xIOsra1SRyLBYmg0G7GyNlLDk2p81m/buquiRe6loVsWrNuy7wC1mxK9dKkXkq0COnJggxevS7D50bMUN7ECMqLRdNNYBqYPAUZTq6tFlIpEbBJTV9ehW6ocVlPXMrJLinvr1q//qaDFKxL8hvxnAStuzDNet3HLjNLy2vntfIk9y753m0KtvEzGgGwGGaPEqmSmdhbmGzPzi61q2yWdEM0o5lTY9dMteE71u0U7jA1ZMH18F48XFRWXCoQyGZBjIKDq8ZlAPm8QABAGQLAGYDQwwAAcwKpJAEOgAgs7+0tn71w7Uvz4jLy+ujwtISHbqLqpA0ghPFBBBABgJQAQDN51GxjAsLrn3zAWWZBrA7q2cdLzuJhvla7GNT7sap2VKzfOqKirX9DCFzkSzW1kSo36HB2HzbDUpYpIKhWoqW/QdvXos6iqsdm9rq1TbGHrkNnX2XWLu/uWH71gCmJvUEVC6czTZy4EFDfyveRE3W5bt74PeAJuCo2IEZFk7RSMlOejUYP1Rc0igY6hZbmeIevCiX3hd1xc/nP08WM7s9lsand3N1UMxMDVRskDoI/m1oUj22/dj5+Vnl9roW9mVTfOb+yUMQv8qsba2qo2Lps5gcsVPHzwLBGIpDIAsHgAICyAVEpAgt+dmFFiEFcSRHxBRAoSwOJIwNbe8crFm9cOD+1j/7NMIui4hRJACaAEUAIoAZQASuD3EvhTIkVTSYluem7WoKNHj+ypqa7X6+7u7pnGIdtFagwOYGkM4O7mVTts0LCHh/ZvPAHYbL1Ldy75y2FNo/O67cnMkhKMrpaW64r5gSG1lVVe7A4u6FYAIIOwQA2IAIZwAEehAG0Wi7du1YrgIT790r9ydUWCbEIZsbE6Xe3t609fujGmvqPTTMtQr7u3i129tLPerLiwlEJmmElsnbxfbdtzdJujCeC9P6staCrRfZ2S+tX2HQdPm1s6dsmwdExjZ5e+VCaCh/Z3qSBgpczivEJGZ2cX1qN/P/bQ0YHznEbMrESCwSEuutcvfm9R8TbzflJCmkFlXTsQKAhABdEBINJAv6/6C7z6utwzgutaszLSduS+qYGEchWQARJQEbQBWd9Q9s3caYna2owTuzetLOJWvdHKK6/zDI9+fjIxKd2A3dqBJ2DxOAKJDNQKmUpLi650de396utZs6/PmhX48vcaE70OJYAS6Nmx7hELjuy9uU4CUb3kWK28vZvW7PtvbIoS73ilvM6alfImL4DhNKCCrKUXeixkQ+bHsR74pSmex89dXHD+5u0VnTIdMGD89ApLZ5fD4aFBl96XjwTdPHbsyMyCktJvol++tJbDMKGXnQ3XSkdLLelop5YWl1BwOobKwcNGRQ4cNPjO4vlfZ/2ReBnIc5BgwicOXptd8Lbom2dxr8zoTBbRwc6mFpJJKG31tQbtXH73qMB5uSwLk8P7Nm/Ifr+b/1v9A9ntT4g8b8Tn8S8dPnPFu1EIE7XNnZ5G3I9e6MwE4vdCCsI4KipKV8xrX33hyi2/8spGMwKRBtzdXCU6DHyrUNhh0NDYSJPKVEo7R9fG8QGz1w10H1Di5vYuztCHP2FrhX7YpSt+2XkFIXHp+VQqQ4doZWrUYUAnS7nsFsvSwkqlmY2tzM7F9daS4D0XfT2seuJQvOMA49bO9B/dxeFdjH2dC/gyOVBCAGgQkQKL/MEAoIQBFgsDLICAUo7s+5MBkagFrGwdbp2OCL/4JvKIqjwvLyo7s9igoZ0PpAAHNAAHAOIAAakBBgMhOgdQK1UAcRyAYSyAifqArmuRHvPoSbCqu7QREcLhmhrts/duDM8vLg25l5TBhDFYkr2ZqcDFzJiDh1WaiooqqzYOD5jYOJX39x0VtWTnxvO2ACh+SZzKfRYx5sztx3NTcop8WzkCjKO7u4ilS+NKO2q1Ouqr9AUiidg3YF4Ry9zqwHS/jVkfZu34TRtHRGDzjRmG589euJ5b3DKCLSZ0jAuc+UoG1Ktu7F/BRbw1vp17ZBS3kxf2IiUHiKUKgIT8QCYLWAgA/LsEVECNfSdSaDTIXxRApugAGwf7OyfCLpwb7mVX81v1QP8/SgAlgBJACaAEUAIogV8j8KdECmQiGxl5jPh96CXtuvp6jETSE44BvPsbAEDRB67unqoxg4dLDx0KFiHX3zx8mFwrFqtDQ0ORRT9UUlKC37xinlZzTQOhicsBSBHv7qf8UAYFMA2sNMt3BPHB/PmKUMRZF5mUhoZiXvXqRb/z8CG1d58+vbR1tHpLFFIGBoeRCPiC/LbmzjoOh8K5dWu/4MOJP9xRTMstbnC+9+DZSjKZco8rJRZiyXi6k41lLwJBaa1SyfBisaSRy+WW1NaWN/n4jOtasmQJcua4Z/c1MTQU95JXoZf84iW2ookDOBKknhQAKGTQ18db4923l8RcXKtOzcjSzs+vANyexlCAhEIBFKYFvDRgvNzR0Ui0dOlSZWhoKKZfv374iIgIHQsnJ0siwDjDKoWFQqmEqBTthtbWhjyBQNA0ZMgQ0YIFC36Wjg/tzigBlMB/J4CMMaGhq+hEohFeLqcpd+5cJfy1O5BrzwUHfFdRw94a+aKALNC3UVnYOS66Ex7x2I0F/WRRXfQ0LOBFYsrK42G3fNgKXTAycH7UgJFjzu2YM+JHMREp7/Dhw5SK5gpaU6uA7jtiSD+cSm1O1sAkvEYj7BZJqxJTUopNbWz4vr6+4sDAwD98hv/9M/itNYxuGaRn42DbH4/F6cAqoJKKJU35BXn5Oixbga6uh2Bn6DTlD+4Av9ltkGNxj5/Gex8+efFKfVsXy9DMKmba1wvOBq/4+sXPUqmGhmIuGhnRHz58SHF3H2DFYhn1grGQGaxUwhQKTiCRd1dVV5RU1bB5vMUzZ/KnTZum/KUFOfJ9OLxxI7mmo4FBN7RkmlpY9AYQZKRQqbB4GCMQtncU1TfUtIiUSm5QUJD440CNofPnk8pbqnRfpeUD5Fv0n+/QD81F/gMyVCPfqB/GZQqFAuztXSTHjiV2JyfvBM15qXqp6QXYJg4HSN5/g95/1X74JP2n4HffOLqOtTw6/KDgfX2Qdhw7dozYWJ7HEBCpOr1se7lSNMAcq1SScFisBEcitZVUVZTUt7Swray8xAcPfvez1LfvDYQc69lxNZFKImkxHXo522owGFsMBibiMBqJQtjVmJIQV6jv4NZNA3bCkydX/qLQ8WvGfvXwuh4Bh/t+5/4TY6vZMhZJ3zJhxcb1i7mlmqbQ0HdBMOfPn0/q+oDph2W9x/GTbz6gAApFD9jb20iOHdvRjQbT/M1XDb0AJYASQAmgBFACKIH/QuBPiRR/B6LIJD0zM5Mu6uhgsAUd/3/ORVXp6+vzcCNGiD8OVtYjMiQm4hiAT3vy4o0FzdCwae3atfySkhKcTCbTqq2tpSuV3RCNpidmMpnCgQMH/s+OVuS0tlLaKyq0RO0NVIFADiwsLCREIpHn4+Mj/z3u338HW6B1QAn80wnc2T8/tKS8acf526lAY+0ODI0sZpy9GvH4w7SaSMDJI3fOrC2prAl++DJDF2/kBFz6eK+duXjNvaVjerX9EgPkOEJqfr5uS0MFFZLLsRQMRWlpZCTqPXjwT0TUP8sPGQerq6sJNTWFujyekIjFUjVkMlni7+/P/73eE++f3VSSrnvzeviwnIKyjdmlLe4Wtk7Ztg7OV3xHDXs8L2DEzzJuvL8PqUNhYSGlrU2gxWZzKWJxN8RkaiuMjHREgwcPFv3eerwPkhkf38Do7OwkdyuVkDZJR9Grl5XA2dkZyZDyq5k5/iy/z3Hfu3YAXGpqKkPU2UnpbOHgiHiC2tzaXqIgKIR/ZGzPycnBEwgE2tu35XQ5kGFpWloqHRJJLBQKBYGBgX+YR3JshBWbzZl5/Vr4ktpGjjGeph/Xq9+w8xuX7o718kKcIX/9SNTnYIWWiRJACaAEUAIoAZQASuCXCPxjRQrUnCgBlABK4FMRiL8cPDY9uzQoKjbLvwXoAbd+/bfNCPz6zoKA4XU9gQ2amxmHzp6amJOfPa+msXlom0AuNnZ0f8AyNDm54dbZgl8SRj9V3T53OciRiZthpwalpeUOLCuvHCoWS4ZitYySHV0873u490lYGzSl9nPXAS3/8xLo6qrRvnTm/KCausZxDc3tX7V3ihwBhH9uaGR6fc/Ji/FeNrqCz1sDtHSUAEoAJYASQAmgBFC3YNYkAAAgAElEQVQCv58AKlL8flbolSgBlMC/lABc9UZr/7mTgwsKSzdUdoJeFnbOBRKZLPF1clwpjUzAuNvYG5ibmy5rYnPMq9s6WigMneI58+YeGtbfs9LLy+vHEwb/FDyIh0do6HfM1qpal+Lyt/Tern2ndnGlnvWNnVCXSFo8d+m34eZWTmkLA4egWRr+KUb9qJ5N6enkirY6ozMXLtoACJjq6DKmCKXSwbmFFXVmNq5t9vZOx1aGrEt3Y/08Tsg/tMlotVECKAGUAEoAJYAS+JcQQEWKf4kh0WagBFACf40ADMP41/HPzHJzCnY8e5nkVVhWzuDxuYCEwwB1txhYWlgDJ3fPfI/BwyMC1y2992tBD/9aLf43d8MwTD64Y9Ow+vq6A+kZqcxumRq2d/SsGDps/OOlS4Ou6OgA5JjGuwiJ6O8fSaDqzRvTOnbdxLDLV1YUFRYysDg8bO/gUDZz/tKLMpns6dy5c38WxPQf2VC00igBlABKACWAEkAJ/OsIoCLFv86kaINQAiiBP0MAiSWQlJSEzc9P1noVnUXIqinCiCUSyERHB2ptrdaY6ZkBT/fBCs8hntINGzZI/skxYxBPiqh792ykMtEYgUjQWJCXX9nGFXEHDZoo+e67hUgWD1Sg+DOd6G90D7eqSovN5zumv307kMNhl9aWFdfzO4W8uUFBYn9/fyTGx6+m5P0bNQOtCkoAJYASQAmgBFACXyABVKT4Ao2ONhklgBL4/QQQ8eLftqBD2vT06VMyQa3WoxsYiAkEgsjLy0v5+6mgV/7dCSDBok1NTSn5ZWUMHTJZgMPhfpYZ5e/eBrR+KAGUAEoAJYASQAl8mQRQkeLLtDvaapQASgAlgBJACaAEUAIoAZQASgAlgBJACfztCKAixd/OJGiFUAIoAZQASgAlgBJACaAEUAIoAZQASgAl8GUSQEWKL9PuaKtRAigBlABKACWAEkAJoARQAigBlABKACXwtyOAihR/O5OgFUIJoARQAigBlABKACWAEkAJoARQAigBlMCXSQAVKT6R3ROjbrkXlVX6vM7Js/ANmJNCZZqkzRk1kJf+/JF5J7ttSHV9HaODL6ZxpWotQKLJXNz65MJauNh1gYHST1QFtBiUwBdJAMlUcSk8blirAvaWELDSyX4j7jbqgrZACFL/W4DU1fEYtew26xa22JktJmoJpAq6GiMnYjHK2j3zh94DACj/bcE9/ym2Q4KQ3oiM7dsgVPaTYEhg8swRzyQk0EQHAGpJrXASiKQubL6UJlSr6SJxt76WFq1soKdLylgnnfp/Shv/ifWEYRhz5HKCmUKjHCIjk3AYHDERzPBuDEUz1/zEnDk5MP5pSYaHXA08IAJeydJV3185tj+SghjN/vJfOj7CrUtU5cwWiu04YjmTp5BSVLAM18vKuAGHUyfPHOzZ+jnfGxiGcQeuv3ZTKDXuWDJJZUTXfrhwgkM3arc/Tj0ChrGuHI7h68y3HnI10ZjfDVHaeXwK3ZBKo1NId4P9BpRC/6L5xB8n9NfuSEyEcYWtKVYiqWgknqRFINLJz1dP8KpGmf41rl/C3ahI8QmsDPPqGKvXbppTX9+0sI7dZahr17dY18h418ULBwpyIq+4tbc1fFuYn+dYWNlGbxdBFLqBuWjgsNEpOIx684HNQbxPUAW0CJTAF0ngQk4O3l5haXP3WczqFpVmmFpbR97bzfUpRNAcPDjSRvBvgVJaWm9Uxxb2q2nmjMtvkPZuFyu1MEQMnsrAp+1cM2aVAwDo5PT/wNgRETDW1lVieObqndVcNXaEmqYNzG2s4jWY7v0hvjbyuOyqEa2d/ICadpETW4IjK5QqLVMT/fhJowdemeiolfZ/UOUv5pFn7mSZFdU2j2xs6Ziv0mJgbRztrrt7eb5Y6gI1fjEQfkdDL93Ndokra53eKZGPwlOJYp8BFkdtTfXSA53Nun7H7V/sJRHpTWSaRDS6plM0vKyJ49zA4TJVGBXo725fQyDj92yb2D/nc8K5dvu188uirkCuRDMSQyNLh3zlcFTfTCdjsbM2arc/CD4nJweP0WbavS2uDyivEw1o6JQad6s1RLwelmxgQF87f/6o2IEQhG4o/kGu7y/fHZFpVV/XOq6V0zUPQ6bjrKwsr9nb2z9dNYhR8yeLRG/7QgigIsUnMLSE02Qyc8qU4Iqq+pUtXAkwcBoAWEamM6Jjrjx/feOUTVNz9bTC3EzXjPy6fg0dKibV0F40ZsqsbIADM67uX9X5CaqAFoES+CIJVFXBxMYO7qATtx/sq+tW9McZsmSDB3iVYjCw34mJ1u0IFGSnGwCASeMACgMGMOgAChcXSPFPApZZVqbX2CDsVdXI882rk06o6BA4wBQCjWGoFbt/67iZ8QAIPuUOMeKd8jS3UudtaQmztZmrL1TItTFKEqSSywERSwQ6DLrUxs6kzcvNqam/ra74S90RQXZTYUq3w67jN860SsEQrB5T4dLLukKLDEav9zHkR6Vm92tsF42taZcOqu0i9JHIVCQ7K8Nn8wN9zgQ6a7/4J/XBf1pdzz0u8XiTVzY/r6x2lUqLAby9PU5/NdDr6sJeUN4/rS2fs76X72aPvfumenkdr3scUZvInznWfbc5k3p/rpfNZxdzkHEmFwDMUwDUn3L8+py83pcdE1NFVOFU3hWtvIFZVW0jq9q5fWVqOWnIQJcWGpm46MjXAxI+p1fDjVuZoyPTm1bUdSn9cVo0fsCE3rtNzemRC3vrNf2V9iMeSPX1gNCGA1BzBlAEBv79PRKLi2ECu7tOp7qkklXf2s7kSyQksVIKASIOACwALEMjuZWpGdvd1ql5QC8t3sd2QdI1UyhGZsUNnGF55fwxlS3iAR0yuQmkB4CFld7CFSv8Ho6EoH/Npsdf6R9/5t59EYUDiivrFuVV1i9SEShgQJ/eYQM8nK4EeWu/+TPlofd8OQRQkeIT2BrmcrXmLJixurauZXllXTvGaZCfiq6ls/BZxIk4CII0yKAPQK7u1FFLbxVV80cJIQPRiIBZuRCQTb95eGPHJ6gCWgRK4IskgLgRapkBy71nrhxiyzWD8ExD9rixPjEaHP3AJq93kwrELTYpt42R3yF3VuFwgABh69aMNP7sE/DPYZAzER00SJsw69qTuFViLOxMM9CODdkyembOJxIpEJ5F0mpKa32Fvp0pw4vN6ezXwuF6CsUKR6yGACvlSkDE4bG6DO12WyuTeDIO90yuxFQBMuAs8e8j/ZyT8s/B86+WiXhS9PUBzLU7r5zokKp9CHpM7sjh3klkoNq2bsy7negnrTAlN7PSJSaxNIInlJhamunGzJsy4PRsd0bcX30+ev+vE4hIZlu9TMuaUlRZu0FGIAM3D7t9kyf4Rk0ygf7SIu7fxvxZYp37uedZS5v4oskkBoUzYUivlR4OZrl+dnrCz9nW72/EUpukcj0SDk+2c3bgazfmcAIDA/9xR/SQowJPj+fMa+/irWvmdDh497FtolIJ35yY4fFZRYq4OMRuhUtb+PLJeIY2Z9Rwh5U2Dha5s+2gP203RNC/GJmrJVGKrBQYgCNrazf0JnvwfH0h1efsC3+2bEQkvp/1jEan4U3MGNoeQp7It621o1+XUKgnVsthGAcBLA6LYbFYAiMDw1RDXdaTspK6bEsXu66GZEtFaCik+fDZSPvvJoPByXmF3yRk5c8hmlCBg43+N6uX+Tz4CoJQr+c/aaiIPFGvlIy8wLS3pcukAAt7edgfmjlp6INxxlDDnywSve0LIYCKFJ/A0HBoKOaUXK6nphHNYAzRoLxVXEXF6bYeO7auxz0MhgEEQA5uSeCmqNzyjnFtclr3iClf5wMlZurNw8tQkeIT2AAt4sslgCyssxsSLKi6hkZYLZpao8so7+it/aNnQWJWHaumQzj61LPirVSGgTaVRjkat2Xg4X/i7n9MFUzEcFUDd1+4ul9EAP2JBtovzu0KnPEUANFf3YlMhGFcZ1KzZUM7e3Li64zFLCN9bTMT/WQbC8MomaS7vLiqpQvIZMDV1kmPSqHad/GFfbOLCgPMzEzKjViGV0dO7hNtB0HyL60nIkJFCe+VCYNpaEKgUiCYYVDB6UfnvbcHsoiJPZJuWlLHfiiUKnpZmOjFzQnoc3qWh97LL43V/7K9oYmJON1ObR2xWGopI+CVRDK9yXayI//fFKvmU/BEFnqvSnONxLBCT47BS1g2rEZh3GV5aGjoTxZwn+JZH5ax/sTtecW1bTNUOIL18GHDcoAcs2pLgBP3Uz/nf1He2otvAxvaOatL65r7D+hn30IjkxadnOsR/zlFW8RuSRVlxhKlSl9KAGKmpU6DMM5U/vHC+4+0PweG8Ue/OzNSIBSf5qphsodn7++nTvJ7MPxvuphMzpH3fpDwfEELhz0Fg1XjBnr1zjHU1o7VKFR55TUl7Uo1UDs52TMxGsi9qZ43isOX9FNjoe4Bvl4rraxN87z1fi7oPHsL2z96kfz1m8Ky7VgjPWBtbbh4ZdCQB74QxP8jLNFr/0PgQg6MB5wGfalYaMdXy2UEGqNOQbblhf5NxS/Udn8fAqhI8Yls8c5Frp6g0XCJ1tZ9kPPhP9kRQNwaV3897lFmSYt/g5goHjZ5xlssrA5APSk+kQHQYr5oAsjkitTZSVRrmLCrIZB8ODmMT28yKWZzJn0fU7VbS5elQ6fR9rwJ8dgJQX/P3aH/ZkjErbVLqnTfff7yUSEBMwijr/Vi164ZM9L+okhRxYW1Tt54OKqL1z1VqYFtDZjMOAxGXaxDIVV6Ots2TehvhUzQeo7I1NcDYhOPTS8vbzIoqil3oOgxfCAshgUgTe7Ub8Yf9QJABb6woHuIUKbrBIgIn4/7H7I7N29vgnEdW/iA1y3rbWqi+3Je4KBTM91o8V/0S/s/aDwiIA0YAAgyU6CxfRdc9rMuvP8HTfosj+jxNqsHOLolUP+v3t/vzj1blVfTPF8KEayH+QzNVEHq2fv97P6Rx183XSueUt/UsbK4pmHwAOS4B5W46Ois3p9VpEA6AiJU6PUBWMv/f1wGAKD6q6JIFQwTQ0NujW8X8G+w5UqSV1/XXVMmDrs13gCq+iwd708W+v33sVQhDYyvre+YTNLWstDSodXxhc0PPJwcmm0tTJvdmSZdRkZAhuwRAgCID1PLdMpKm01kStgNSyf71HHqTSwsTc8PG+Wb4KsFcT6sxssciXnE84SZBRX1B4AxC1hYMBcHoSLFn7TUf25DvpFMZ0DSZgJ1BgAKVCz+y0i/iAJQkeJ/ZGZEpFg32+9RRnGLf72IJPYNmFWAA8rJqEjxPzIA+pgvlsCjrBaz6jZxwKGYklC6rgFDW4u2994m193/xF1/RKTgCLhue8NuHhOS8INwhrovQkNn/mmRAllAF7YDyvErt6bKFYpAjUZjhMHgnw8e9tW9frZW1V7GkOTXOg5ybwkA+OthTwYoZcqZRCzBwNHW4Rwg4FMX+FohE0T090NMlEWH0ozqWzn3O0VyV1MTvZcLZgw9FeiMT0ABoQS+VALrLiZuyK1mz5MAgoXP0CHZVBxpZuho+j/Ss3Tb1bKA+mb2qsKaxsF9Bzq30cjEhcdnu7z6q6LB/7pvpDfB5BNX7vm3cARXGmVyqvdAlz0BU3zDZ2hBlf/ruvza8/aGvTIUq2S+la3tC0gkOqSjw8wztzSLmzTWJu2/CZE9WZjiW3S5YkHfiobyIC0SpZtCIt4PneP7BIIg5fvnJb7hmt6LyZheUlt/WMUyAJbWrG+Cln2FHvf4u3QAtB5fFIFPIlIgXgSXIyMZ3OYu65S0FEZ7cwMBiVdjYmjYPcrPr9Xb27vR2dn5D6fIQwaVtrZcMq9eQWJzuWQuj0cQKhQab2/vNhmZTI68ds20urTCiM1uwTMIBI2nu3trb2fnlmmLFiFnx6Dc3FzdiIhrllXFZTpdHV04so6+wnfyjGaaPr0laNo0JNjbz1JsJSYmkoC0S/9xQqpZcVUZlc/hErAAC8zMzCS+I8Y0mxsato4fP75n4h4REYE1N6cZJcW90mPXt1E4XSKiQKwm0I3tZWQcpvjy5WM/Rll+J1KMfpRR3OZfL6KKh0+d+xajgQLQ4x5f1PuGNvYTEUB2/p5Hpuq0CLjmnRgSoUWqwPOUKgKBRFD5enq0mktMam1tAT6/vITZ2Q071koh37D06iASXUvLSId2cb6Hznm8XKLEQkqIqkNumTaglygpqZ7aKZUYc2USjByrxqgxSgiDUfWMkUSMvkaJwWrU8m6YgIWVzhZWws7SpM73Z6gT62BSZ0ubQX5RsVkHh0/ny8R4HAWvsrQyEQ10dKnF0/lcPzu7XzwKgYyfGc3NxMpKvnF5YbmZQCigqmAlRKHpKh2c+9bTMJTmuaNZYqQeiEjBk3E9dpy8dlREJgzEGenH7tsxc7aKB5Rpj56bdDXxDKXdciqeSlFYD/BoNGBpN811e3fvL/1CryaS1ERi/8LikhAsVmPC0KLEbN4w+4AtANyPd52R8fj9mIn8OwkArM+7HTxM8Omn4zEQJoBKImtYTGbw4gkunR/ej1wfnprLKq+sNWts69KXyNRYQ4YhMNBjcukMupiII6qwGBUEq6UYA4aWlKRD5bAU5t3a2oBcKwEkgVJKwsIKHICUUt0++p3YfLZOUm6qeTNHpCdXEPBMM3Opq6tdtVok70AEksTEOlIXUOm/eVto0SqUasFkEqRjqM/rP6hPzRwbGufXdtQfl3fS66tqWNV1jcYSDo+mVsMYup6enGlqxh3Yu1f9cEc6EnStZzce+VYoFFRmXhvPgCvTEFokUgIGT1IN7NO7vVNuWv/elRWx77y9CUbNnaKITrHSzcSUGTd32qDTs/6ESJGYWEwr6+IZ1NTVGXP+H3tfGV3HsaXbfZiZQczMZJBlmRllpsSMMSWO7Zg5vk5iSMxxYmZG2ZYZxMx0pMPMDO+1HCVO5s7cvJm5683clf6ltdSnu2tX1Yav9v62Vk/2olEwGp1r4ISESOODozoHhwDOP9o1SPbXCyW0zoYmbqdExlJrdHg4Gg0w2QybgMeQhQdEifun0H5HCgeV/gi0AE5jALASmR4DQzsRMBjMRkpkKJ2VClpRcZ1fi1hJNzu8CL6QZ0uNi2vh8SiKnEDQfq+pCe3psDBKytv921UmEhyPBzh+Qm2PrJS2wSH/dl39N6mEXx8DjffatTqOWKejK412nMlnQxjcemxoCLe5R1KQIifw9wAadP+dEhnWbHKwKqsqhHqdgWBzuhBoDM4lDAgwhiXGtQIAXpv375DtQieEeoqeUNvS6tfWImK7LWYMCvB6SUSSLSwjXowh4SXT4ti/y+5q8/kwpg4AK1VZMTqTEU0kOGF4s0kJMFlAY1MTu6FV7KdU2nBwHBEQ8LmqtPRM0chYsIsIGLp8m3yw9hntKLudjq81GLFGNAqLxxLdNALG6LQB5s6makFbTb1Qb9ARfGjQyxXyzHGJyfV+cWxdCgi6oDHfv9+MUloVIR0GN0ll8aJMNhfK43PB+g9OKYv65b5f3+fzwS4/beQ21zX6qZQKhtXjBlAUEkDjclVutxNlc9rcn4waWRnNBP6uX9X9nDdvOrE2n4kl0QHEN43SOaViwzALHMtLT01uDETZV3J8ah0Z5fHQKQRd36xIcUmJjCrRa3gmqwFnc7kAOBwGw8AxPocP4bN74F4LAPOAaK8XAffAWEymjEP1aLvnF7IRFx68E7S1S/kShYZqdLlAAI4GAoMDzHwBu6Nv3xjxfwRUF0uluNriTnZLq4gvlsmpTg8A8IX+Lp6QI4tNTBPlBP6W/r/+WN2Ydpl8aU2bpGdCRrSCSMR+OiCG876svprVVlfDs1o9OCqH62Xx+bLU9FTRMP/f+A2Ki4txrVILW6rUC6V2J1JnB1AMBt0Y5h8pYRB9ynaZya+4tJSPwaNhfgH+itycpPaSt+/4Sr2ZrDX60CYTDAXzesFhvePK/dBsXUrKbwH3B71bx2mubvaXq/RMh9MJEClEgMnmKW0eD8rlANyzx2ZXyxiAzfCiiGtw4hkPSppz6jvkWyQuNy4tI+5UelTYHZxE1sbB+nzBYX5qG8KohmTcZQPa29F1lRL/RqmSr1ea8R4rAGBJNK8gJEAvZLFaYvswNdB6++Mef/iwAi+2A4LqhpZAncGARMPhAJ3MtHICherq9iY2V8CsHz++hzwG/D3B9dk7ImpFW0MvhU61ROtzBYdGhB2LT0m6OiMY829AlF8IswFIH/7yN3gZgMhAxSiEVj+4ta71Sywa/m7s0KyvU4Jpv3JUFbyzCi7ffjyxuqXzazePDgSHsRd8Mr3Pnar3lUB7bZufVK2gugA4jMcL0EfFJHfSMyid3VkBUGkf4tEbulJtjhDrPRij2wfzIX1wGAGpHjVtQEkOCLrf1NTQqussXLnWzlBYUahOmwvO4VLgFByyeff48MZ/S+rZhtF6beyyxpZAkVqNc7gAOBGH99IpFHtiUnQjmcpTDgkFHU1NTegOlYXRqVBw7B4UCCDJgNuHhkM+TGIE02B3IjpzYljmj/f0MwCA9QEAb7dNgzLPYNj3QRYAToWe4fDYQAoSgRAK6eJwdoCS938PLTb5fLDcqg7ym6KGYKVcR9cYTSgkEuMTBIc4/ALYTQF9AuQ5INh1SAHZvnPn7gZobAiG1uzAyG1OmBb0ooVCRv2syX1lf5zfP2MLICCtqqyE2dIu4smVGobLBQNZXKGdK2BL4+LjO4f8gZOlS9c1N6PkIj2/prqJZ9TaiG4XAk4hkZwhwQFKKpMtDiNyDX/YNzCZDMA0y+V4rRuF0Xk9GDyVYOXRsEagQQ00yWX8d5UNfIPbjSGzKXZ+IFc+JCW+LZkLQCX+4NE7JTSZXM/rkMg5djeIYHB5Rj8Ou3PQmMj/1Jj/jFz+Ve/5L4MUPl8BYvPm5zQXiMkEYMjZVZXlIQpZJxEL96F5LLo0MjrmttaAuAiHY1u//nrV7wz1fyRUaGFdvnwZ47WoYsxmG99mdvFsLg/N6fU6A0ODr7hgqMCyksLxolbREKVMTMcDoD00LOSOX1DQJTiLVUQhslButz6rtvjd9I7W5mStUkOEY0i6pOwBV2gc/tkwdmRNXl7W71oKXTq0kWBzoYJsPiC7TqIcVd/SzDVotGQkDIaiUejayLjUq0QC9QoWwapbsSLPBhkXl0sz+vmjB7kdLaJQlcLAMlp9NIp/pAyOxiw+d+JvL35TCAWIFdO3X39bqRrWbiKa+4yZVo4EvGP/Ain+VbfWX+P6Z0pA06QhvaqqSpdrTZ+ofEhOh9lKUztcTCyBoO+TlnLFCzP/LRuJp9W3SYZ06C19ipQ22qMOXQ8AiUZHcKlFg4LoJUSfDQ1HATA6lfhjr8SI2revGsPVGv1Urc+JQhCRABzpBgGvEwYASMDrwXltTtDjdJq9eDSgzogJKUYSPPezhELbpiPFOBIbHwyCQH+lTDZUrdMFmexWMgwD9zCZtE5/tvAoBkt4BKf4dc77yIH8AHT64GpcFcmqN4Ug0LARMpl0iMloEHg9HhiaSHFQhdGXPEjsRRsWW713IMcCMcpTuPzkzYd+3KtFITPhHEbBzBn9FxsaOrjmjvYxBqm2v9XkCPShsXpuTNRZPIF4moOH1/y9zAaI0fxxG4zbptB+rbEYexDwmMuLpw3flyPAibvnDqolldbfx0pEEmwYjwxa7Qgvhk502I14uMaqoIZH8fRICtwYSIhkPn/8PE/c2bkqu2fciJxhGbWBvzgqEJhbqOHTuTxwmFwhG6vWalOsVg+MQWWjSXhSJRqNEyEQSCsaDYAIuAvBphNFZALqCdzsbjJY7dEqG4XrhqFYGCyIR2M8HW6P4zHaru/ZLGqZLFGbM6wuBJnG5Ek4Af6HcBj8baQTK8d6pXyPw9qvSSSeojBZo1xIDAJHo5dEhoZ/z6Th7osSKMY/cnh8fuIVkcPGJlgt1gEatSbXpFL7+7xeDJpItREZrFIOj3+SwqI/m5lAMUJO3atHpTyDxz2gUqYbIjE7OVKrgwGgMabe6Yl3YTDMt0szPhAPQo7anD33eQ1i60WV1RPP4bMfTRnZ4+Cc5D+fSQHZwz0nXxNQRGSMw6rPVes0/bV6Q4gXgUTjqaxWMov/CIXDXqCFRzYt+QiogGT/1iggB9Cwvex6zRCdWttDrdGyYRgUQKVTDVQq9RGBwrzqIvBKDH0+yGTTpk2wuMzRDJfLE2f2kgQWL8hGYUECGgvvsPpcD4hOb6/WNtEUkVybbrS7STQGWxoaHPw9gUi4aTJppAzAxHO7rP06Ow2TOhSGWACNBahsVrF/cMAxKor4QPTLe/5Z+gEKTq/dLBslVlj6SPSWELXLRrXATJzQIL9dg3Kzb/ZkgtKPHPUPcqUQQwGfe7BSLh1tMOi5docLjcLgbSwer41AZZ6CI5CvQAuqc0We8Hc+A9QCWS8hMN1uV6LL68iTdkoy3CYTHeXzetEYrIkZFnQNIJKuuhDk6s05HwIEyMlPeFIbYfAgg8x2H9fp9TJIBATaB4Pfg7ktCJ1aNUgqVU2WqSx+cAzRR2dxn/uHhv4UEsu6PowLdJHTFhdLcRaLni+32eMkDjTXiUQLCWSCiUohVnW2tDdjnK48SWvzBJ1RF+KFe10MNrOFFxK+i05jPWlJZig2AgDw5H01Uya3rGpT21JkRg9bb/dQAa8LMbR/wiz/cP7rXpQPgTS0hjSIJDrg1o9VK8R5Or02yep0urAUGopIZxRaHFaWy+PUzpw2eqGXADT9vaC0W95PXtf6u5zg8A6tLeFFjSilTO4INCMppPCgAFsmC3zCANReOh5uoVFwbwgs7k92gyO7UyrJszss/j7Q40Oj0HAMDONx+eAuowvm0ntgTifM5cJgPGgBg3o+JpT/LJmBkx+434zSSsVCLgU9TqlUDFVpteFmhwv0IpA4NpcjoVIpF6kM4llqn+tsH00AACAASURBVNimP6adQ3tt76NKHN7ljnDqDUP1Ov1gqVwR5vAAXg6X66EymflkJu+MmRXwalXch9LCNT+Uju2Q65bUdyh6xmXEqUkk1IoAFqg2yCUDpW2tw/VGeyCRxnDQWNy7fuFRJzhk2rO8aMAFlcXVldUFNHQqhrRKNbPbrR6awelh0Gjs6mD/0Ktqq/U5zgdMrKiuGINEgBiukPugV0bs4Y7WphFSmTpNqQX4JiucCvhc8GED4mYKOIQ3vfwpXfO2aZMPZk+pIrMc5jFquXqSQW9KcThcLiIJjyTTqIVGB8Byub36GVP6LyFTAVHh/TdTNDZ4fJnIEFzY1NlPCcKBhLjY9nAmsZXrNuu4WMAdEsR/jEIjH6SH0KRHL5cQDWZDsI8An6JQ6wabdFYO1FADg6PAyFxOI56MPkyno/MX9g6WfAwKb7pdjKNY4NGAyzZJopRP0hlMKCQMCdBIZCWZxSitk4n7C4XsrwYO7XG9BxH8NbMGmpe/XWvqVdfYMqehvXV03xG9LjGp1G8WZwqqPwT2PrC4GECcKHxFIPiMaNDrhvlgCC9DEGxpqm7AEWgoLJlCdG6a2EMGZQAeXnfuRy6fhU9MjjwzJENwpXuNPi/0Cc/eejCxoqFlD8KPA4TH+H+elRRYKmtojtGq5ROlalWiww2g6Sx+eXBo9MWQML9TQACggtYRBD4WPnibrdNbNrcpnQE6hwsDYOEYNAFRsGjmoLwLAGAZXNWcXtWoGdOpsveXm2Hcdpsby+dQsWQidteUieFbPt4/y/e9wQbwkMFIFGywVKuaLlGomQ63F4NDY+EEAl4nDArYh8cT76b0FrS7q9toZospp7lDPNHqRCJcIBEEkTgMBgmDJUYzCjEIxMnUIGbDh7VRgBDTAI5/oB8WS8DqVuXw1JB8xWIAU1j5/jO9A95D6wDwLpcL5JBQBH8+7VRwKPduW9m7zkYzkeIBgXS90jBfo9QmGgwmDAKNBxg8PweBTDhEY5JuCoR+zRBgDgAA6vSlR/O0Ju8ApckplJptWB0cpPsHctfl9u11fST7N+D1H9mDrpjwrRijEhvCzU5NrtagHaRQaBI9boSPzmSbiUzGAzyXfR4VJixaLgDsv4BTsE1n3xO8ZmsgjQ6OksoUuUadPcDjhiMJBKKFw2OUwFGoqyCB8N7PP1LWDUQ3NTWRKtotwUY7PMwMIrkGGJJDp9Lb0UhvtUskhrkczjFVTR0jDQ4HF0vFKWkc5iMBT3iUjMbUaaTVeJ8N6Gk02UbJNIZcs9NFodDZ9VQG9aKfkHtF1UfQ+l/lD/tHsvpX+v9/GaSwdzaHzPp8w4KGVvF0N4jyjho+9JiATal2qJv71VfXjLl++xk8OCXHyvMTzt928rsHfzbFuq2tDfP28f2w+/cunSstqWPLVUa4D4GDUehc68wFsy8+efa4h9NqFuBRcJRZq6KJ6lt8Xq/bFhKfWN979IQ2Co1JPH3sYDyTiHGjPTa8UiahNLWrvS402Tpw5LirmdkDflwze+RHIIIP/tOuDZ9W1dUvuf20gJE+akpFYFjwdX8i3FH99nmfVy/fTGlUAdbe/YY/jk9LO7ZtxawH0DfqbdLcuxcvTHmT/6xHTUUDzwFiYYKE/h4YEjO6sODM3Y9BisWTNl8vrNUP6zDTzH3HzShFeMHxp/dO/1+Z3vivtAn+Gsv/Pgn4pD7c4/LKuA6VYXKzztrzZVNnoMjpIxIFQs2A7LQnLrdtySyK2/9tYe3iDrVpXL3Z6S63esh2wAcLpGLVCTSsmQi4mSgEBhBwmctz01Pfnz59p091c9N2OBMPCkP4bSw6QYaFwc0eFwrWofNSKmvbQi1mPZnDINTPGT/0CAZBOzcgDrAt/6FkhEyrnStRq2IHZcde4dLwxU6Xh1BV39S3orpplAskWFKSYr/r2zvt4rhwsP5jab9o93Hv3H42srZFtAlAe7HRoUFXogN5L90mO9imNva7VtaZGxQWLGaz2fuPT/T/GSLOxJvc6VsOnN2tRcAy0AJOY3x80M3WkvzxfDwGj3KAoE5tQUkNDoIChrWkpSVcSooLP7WqJ+3VH2f5UkEbp02hGnzuRcX28OiIGv8A4eHUIf43up12KLg+WdAY29oqGinq7BjOISM7UEg0FkNkVDUr7I76xvrJQ3MzrtHJhOMZQ+LbTm052c9ud2wfOGTAtwwB51FOIEEOBWS64++ZcpV+Z6danc1nEk3JUfxnLCqhwGT09XzyomS4RGsRwnBEd0AA305GWx3BbGIDn0q42l5TZ2/rVO2pVWPhFh8WxmRTQH8+pZ3HRD9tryseh8NhkBY7DCfTOYlqq8fjQRPNCUmxR6P5dJW8oSpFK23rR6OSnVqzm9qhBtB6O8pJJOE7J41OWhEWzHs9SAh+nOkG++LAy4VNctlEJxzADBmYfYXo1JVZ9Wb267LO8Z1qU67DB0imTOj3VVAE78kQLqgqLZUxNSZ9r7c1ssnPa1oz22xeJpbL0w7KySqwA4jFh/qRukgAP4AUz3iNMsMlucUVx+WzHk0d3fvgnHjwT5V7dDuPx669+qSiQ5Rn9bkYOb1Sn/KxrsdwLwx5u6xzrERvHwLHYzpy0kOmZEeEN0IZDdB7v75Xw2pt031Z29g8gE8nAOnhAa+FLPJ1FwCgS6sbxtS3K1NtPrS7b99ej4lY+JZFuXxts1ZL/PnYrWHtYuW3rTok3IkiwilsBsjm0UV8Nv1Za3X5aBKBhDba3FiJ2ojXmd1eOIpoSkuNPBHhh5eLGysSVZLOgQxGgFmiNDNkRhfW4oY7UWi4OG9E1vKoCL/XH58k/3drHwikuH67YlB5k2pijUTVt16totuIcHhyavTGiaP6nB9LAVs/AikwKw69mCBWqefKlarwnimRCgGHfJpNITa1tslCW0TSsWXtSmF0XExJaLD/sS8HB0Cp4b/yTR19KosurqqZUN/SPjc6Mcbmx6H+JMAha0U1zRENoo5PS/VeUlhiXB1fyDl4cGjAOWg/TNPpiN98c31Pu9YzsNMMkrxoIkwgZIACNvkZaJJSvBZdDAWHB6VKK1aicyA1bpQLx2SXL5oz6BAND1wbzgOtd/OLY8tr2yZVNHbOabIi4UYfEhEcHmYIDRbKlaJmC87tiMHCYIBaq8VIVRqczQe6yVyhMTiIuXzxp9m3EwDA+PZtLUVssMx9Vd45vV7iDpEbYTA4wqefPzVzaWSkIL83F1RBa2/nz4U0swuxvb6lpR+XQZD1TAl8gkOCNSajM+XZ2+LhIq0xBMTji9d+PvsLqwYohE51/705PXflcZzN6VvZJjcOqZSYyDVGJNyEoMEEbJo3mWw1ku0yJJeKNnI5tFsIXsAmpdy86emzl4NgcB8nwI9t4zPpCgICZ/bA8PpykZFVJdb6qa0GFJMJAFHB7OVTx6RfE6oJpntF5RF331b9jKMS/QRcxou0cM4th8OuFbVLxxZW1PZ2IuAkKpf96MvP85Y1A4DiY6Di64cVeCQMP/Z+/us5RBQ6NpjHbowPCzoEg7lNxRWN0+uVxmQLHNUxefKoI3oXcHV1PGhZc7RibIdMvbSmXd4zJjlRB0O4K9wmMRnuMgcRUWhAIlaTJRoL6CYQbVQ//vPl8/uvc0iAGigoqq5u41S0SPvUiuRzHlZKMgxeLFboHyT14/DUKpmMyKfRXaK2Jr5Kp8TiyJi6OdPHnAe1YlhhadWEeokvXGxEwxAIn37h5PSlMb/MGyT/z34soHgQmK/qWjqG8qhkRd+EsEdEwFlltVjjX7wrHt+qd0Z4cJSSdeumfCmEAY2XTt/aqbEAfdp0HnytwkBXwTFASGCgm4fyehhOrZeH91mTkoOv40n4b7l0P9WVi09HNLWKtiFYaFx4RMitAC7/pUmuA1s6tIOfNXRm42k4D4dFPrB+ad/v4j7qjPHF4cLhWr12nlqlTB6SHXufTsY999jsyPrGtt6lja1j5TAsJjY+/KuxQ3POD+SAbd1rqULuw39x8NZqlxdcTSCTTelxrNGx8REV0H6A7oH4OSRoZ+Sjpy8XuWymZCToQiEQKFNYRPKlp6/f5zp9jmg8Gfvm/BejZ0P8Ssd/fD7TAgcnOEGfYvW07FndQMrDKp/w/I2CiZUNbXtgTCoQGRtZ4LFpMWaVJJJGwGAtVivYIVcj9A64h8bzF40c2Oc+CobdtDwTgMAh+IX86gSV1vrZ02LRyHatAYcgYUEGj5q/bfWQKckAoK1skIa2Sc25JfWykW9qxLlNDgxM4M8CmTTi9r0LE34tQ4X23sqDL4Yrdfq5Uq02dWi/zEYmDXvPY7WCdfXtvcpqGvqrAZIpMzPxaO+eCed4+jKpWmHOfV7c+LdmuY0qt2JBLJUHxscEm4emck/Rqaij6QJMI/TcSXtuccUK60WBX6A/iUI5eGRG+D7gQ1Yk8uf8ilmlFYppTSJdis3hAHqmB4NhQewvMzNCLr988h4j1pun3X1bOy0hLo4YzGffCSQh7inVdvbT4vb1GpMFxRXSbo/LyzwxOoDwAgKDah6Uja1okk+rEal71iq0WCeVDEtKClk7aULP83k48E93Wbv0phNrMMAH33zweAmWiEjw82PWx0UEH4I5veay2sbRlQp9hgGOlE2bOm6/GwvcXyEEbQUNPsbVW4+Ht3aKd4BoJzY6MuhesID7FO2FyXQmW+iLwvrVFocTzeKwrowd3f/Y6EhUCbSWrj583vvei/rZrTL7EAOMCtcgcLCkpKRWFtKhcolrCXC3NRJLZehqRXKW1OTGADiinctiiUflRK+re/V8st1iy4TB0WgfAmNvFqtYJofHR6IzrGwu+/6O5T3nn/4vcoj9d9vM/8nP+0+DFB/SpxoIy2d9tamkvnOc3OCyZfbJPREXH3E3LSpBpel8zn/15MX4uvrWteWdXiC+V/+Lsek9juxZNrbgzwgEQu8tFgnx+a07GVwuZ0tJWXPq25JGAECTXP2GD2p0e+znzQZFFRrwuDGAQ4C0m3dV1rZQdT6MlRWRYIhNyZRL6yt+QHssYjzCCQdc9p5mm+uLl+USICA6ScYSCHc/v3L4QLdi6igqitmxY/3S0sqq6S0KvWPKqnUHQuLiLsdSYQpJVdEQhVxxdOv31+BUQYSazhPuObzj9LfJyYCnsuUN48GFm37quoZF7e2dMwuK6wB+8lAAjsSOKH1++vbHIMXCyVtuFNXoh3ZaqOacMdNKkD543l8gxZ9ZDX/d85cEfi8BqHzq2bNyYmenVSCyuXnPm2VLmmy+Xl4G2zlsUM8nMBC5eLa13fO6piFIByAyTUjSsHPlNX2QJByGQ8FfzuKgL4A6gwuOwAEBQmpVz+QM+OUrD8bU1jeuF8QGfEdgEItxaJgKj0KBbi+eW1hvXV3d0BJNJsARYUGc/Ly+mcuxarTIAhOFHntcNV+st0zzIeDeyYMS5ieGMoo0Ro+7vLKhl0Rh+PJtoyYyLCy4g8dhfH1kaujR7nROqdSHW3/25RSFxrhIYzQGxUaxvg/k0m/HC/ktNruD1dipG3/0ed1SHJmIYFDw32ye3HuvwA3YOoxAj+3fX9ghczvT0Ty6Kjkt8rW1o/Qu1m1Xou1el9WKCjW7EZNLte5EHp+lppHxX9/6LB3Sdb8GV1AAu/6bW0lqu2tdodI2MCDYb3vf3mnnlsRju5xCKNBb/c214Vqza5QXBElCHvG626JpozOEgkqFN7tZru9rMurp4/olfBYYwns4LY6t2vC3iykgArGSFx4mgeMwx+dkh9Wdu1nFbjVYBlx637EJS6MJ2TTc6dHp7G/DhUGShuZ21qNXNSsaFZYhDiQWkZWVVADqWy77k0CFgEKWSlprfc2dliwNMnBKs9yY7vLY6SwWvqNvVvQdaf27Nz6vU+fxYpEyoy9BbfLMkDiRQiwBL44PZNXHsXDlopq3RSQ83uoBsaQWBXaY1ggMtTmd6L59Aq+SKLi9W0cFV0FjvVTtQxENxvjvz978SuO09UFQsFWfLR63igPHNqga2pBPKpUjRUrtJx1KVUJiamAJBo1Y/f0nWW+g0huxto5e0agWvm/VL6vR2/s5CSTY4H49noEw3/w/ghRNct1lhckdx+GzHk3Jyz4wJ/rPgRSrfq7AU5yuca/KGmfCcDgay5/7PCKEdqS3kCWDud24jederZIbbcvsIKAflRO8k0nDX1yVGyXaeuBhoNbhm/RKpP2EI+C5eXTytWg28mKfOEGHzQqD5RcWBRfVG6fqbJ6RPgToyMkI/Y5Bx97MIhoUtx/XckVqc08vIXBKeas03Qbz0TlCbmevrPh78pqylzAQobO6vEi10Z1gtPlmyIygkEzCSqICSI0RHHhZR31ZIZ7INVkdILlZ4xums7iHuT1O9KC+0VcpROzeDUM/yP6fcUG+yaNHlczKDmtUYZt8VJ1ctUyJ9gGp6eEbp03MPjsRA7b8ssbBr48/yytqV03XueCpggB/mYDq2xoWxCwJ5/sby4uqKbWtrUm1YtM6tw9kctm0J73SIk8tyA3oApeg+d968dxcjcGyQm1z8QYOzX3LY9F2R7CwpR3l7Zx6qWLYjTrl5wQGFc5mkL7bNDNrXxYJ0BUDAOLnDT/FaRDc0VILOKpZro1GExFAj9SYYj4RzLe0l5fgEGibzuTGKiywic0GWE8HmoCPjw8vQaBcE89PDlLk5xeTK1tkAWUt8vRmK3650uYNIFCIcCiNOiaYcUHT2FoP93qtIMxLl2osOXK97VO1GwFkpMWdSE2OO7E8CXxbXFyM7DQAflVtptTX1Z7pcp1rsAd0aeZNT1kaH8ntAimgkoeC59LY668bT4VEhJOEXNqZ3GjCSSEZo21sVlLLmkX93tc3T7J6vZi1q+dtgDGBgu5U7783t2fuvSPZdIbQToWJJ3JgZ1RqwF46GIkSFRHSGeSRbMfrm7RMPNzJ5TJkDrRAYnQ59lbWNQz0eBxvAvnkC1Q0UYOFY9x4Bs//0pvWvFqJerAD9Diy0wOf8FjE3dMGhRVe2HMm0OSEzXsvsc+m8LhEJpO2f/aIuL1es95WVdEelP+mcr3aA/RB0RkdkyaP2o8jwc9O54BdJXH5xS3kWokt6fq7qq0eABVHJ2KeZIRyj/ZJTixFYADP6TP31pYqzWPVAJIaERlcisHCJpyfHKtYd7xsvEiiWVrWKO5BYDNc0VGB90gY93ONuKmFjiN4XXYHu1FqnSdx+BIBKk0xbGjPazgcfuOmRFAPpekX1yroxW362FKpZ5PY4I7B4olIAYdaFS7AXaDj8LaH9/LnGxzWWDqXXj9n+pgjXpXsSX1NQ/DLBuQsuREc4YW5NEunJy4NC8c/HsghKqHyw/xnRRF3Kht/DomMZAi4jNODIshHBUyytr2igVLd3NrvZYNkiglEEL74YuZmDAC8eHHhRogThhU0yp2ZLQrzMpEDRKemReSHsAgFPlFrMxvtsiWnhktxIKz1fbGyt1iiXNQkEg/kR/IBP3/20sF9Mm5J6sTulzXiyPft6v0WjyPIn095MGVQysEpcZTHkHzf1Bhou06/WAIgMfODQwIN8ULkorgQXJ1VbQOq69pCGuWa4S+bxfNS0uIOjBqefXog4zdQ/4frRX1ulEqXGD3wjNTUpDtsInzD2lxWV1nhT9fe07UWR8ar+s5FwoBAEw6NKLTrpHVIJJ6it1KHVTY09WJySd6o2MCrO8dFroJ+8/h+Xear9palGqsVt3/F+NHdscCNKp/w8s0nk8rrWnd78FggJj5GzKCgH1hUbQVIwGd2u9xwrdE5rsPozXbA8YyoYP/GtGDqmDUDBe1QoH/5cStJprdGt6m981/XNPe3w70cEhP/6Lt1gz+AFJUKbLNay6hpM2a2qq0LHrWa0xkcKppOI+w4uSxha3cG4pPXVcEHbtcskJmcs2BoLOLTsZn7Q4JYt+xave59UV26SKZf9rLNGh8cEiTlsWh7N+diTpY3dtJelbalVIicS8UWbDqaIUD37R3XkRaEnSvkIIqgbiav6lXEB4UdqRef150hUpkcAY92aO38lN0ZOFDcVZ5xr0z4ps4yzeKAz0SisDQ/nm9dgD/lKYnMQj97Uzywrrl1Pokf5MegEXdH+NOvZoX6dzY1yAnva6RD31c1LEQRYHSOkHhjw7Iha5UAYJTnl7GaRZawolbF8Ga1YYUM9AKJSSFrZk7vc376nwQpLhVryZ0iZdKD15WbfHBEApWCLkiIYBxLiU8rokD78uKNZSUKY57ah+RGRIQWCYnYqcvHR+u+3JA/zWCxL7M67QGJMewzfA7xaphAWBNEZ9iKGxuo5bWS3OrGzmUeJJxG5lBvr1g+dCfsHSBR2V5SnxU2hzYqwQFaD2l2mwvNYXHojig+4XUSw/OwvaaykcziWDUuWESd2DZWZXblgDDAGcHH1ETyyOUYj6NcrVC1IQlUEESTehdWNY41uoEAIp36duX8YasVTqB46X8A5v4z7OL/1mf+p0GK4ttHcAgkbtjGbd992aaxJnhxtIJd334/G+/WdOTk5LihMpADmy6MUKkMV7878w4QxGVKuX4hux+f3XLw/4VhG3I4nl45+vWpM/cm3Lr/TuBCEcy5Qwf8KAgWHM/bvrYWqqe6fHg7V6eUXf7x7K24yk49HskJbBo4YuyJtKjQEyvnToJOy8Cje9YOV2n0V74+ehcOp3AAMoO5o7Xozhbwl5Z58pqK9GVLFnxWWFo2UeeE6RZt3LU2KDHx1qcDekorn53LlErVe2ct35NshhHQZBZ3z5WnV7Zn0H9L5/1p89KN1fWtG05dfwrwU4cAcBRuROnTDyDFhxakPvjCyQNuFNWoh3ZaSOa+Y6aUIHyevL/KPf63bp2/vvt/ggS6yRt3b7u+q9zgGW/EUTADB/Z+gkSgFh1KB7tOsm+/MUa0q3Tzt915/gmBxSCymKSvDyzrsT0FBH+tw69t93Hv5z+cIOroXJOYnTI8NiqhBiKNPHGzgyfVm4bfL+tYo7dZ+Gwm4X1Ggv/xHWMjzkBB/6P3HSl/u/Z6eYfWPBlNxCsnDkwcPTg+oiKeA1oO3K2LVeity3963pzHE3LxNApp673F8VBXkS6w4Ex+U8aF541LpAbHBDSZrB6QFT4qJYFfCZ0M/XyrPlBiME899qxlpRsOkDl0/MGjK4fuKqsCNEwy0HPP9xe2a7yeNCyXUtczO/FQEAN2iZPI0Y4HAO+2U+UhaoNj6vUa5Wd4Mp5EJWN2H12ftS0GBH+tR21q0pAOnH8wpF2h+ZuTKySSaaRP5y/oexsKMPbfa0KbbZ6UotKyRWgkgsuiU57NW9zvQBQA6F83WDkbLrxcobbYF4FolH5AcsjgIQmh9dDJ/YEj+bEeOHyRm0LgweCobStGJxTuPpYfqTI5F1+sVU0PCA93sjjMXYunBn8D1eZCc7f2eMn8Fy3KWSoXLDQuMeotBeaedWxSoLIbyNl1SUs2u60LH7wu/sTmtoVQ6fiSIf3StkTz4AVl4QxLNgDArhx9lSxX2z5/3qYZTKJSsUEc6uUhyYEHemcz3yUDgPutGMD8eKV2kkSmWSySymITkjliDBI5+8TirK7uGj8WtGF4OGrWt0fO7DB4neloOu7ptm3zPsnCAGJorvZclfSoqW+bXdnUMoMXSnfiMKi8Syv63+m2Y5Bjt2DP4w0lctNkIxJL65fbowCAA/8GpGiXaq7Iza5YjoD5aGJe9sHZ0ch/2N0D4ncoL/IGvqxu3CdRGzLpDNqLQQOyDn7Rh9LVvhSax7nf5a/TWe2fO+Fw8/iBEefIBOT+tID4jgs3H+V2yNWb64z2yJj4mNPJKbEn1mVi33bLFuqIc/L7ijEdCvWiFqk4PTicWUaj4b9c+kn2Kyjl+Ei+lmzU6pfefPZ2ht7jDCayaKVDhvTeGgjzPm1Op5kh2V88XJyk1tlWFbbqh2KwKJw/B39leKbg4JKcgDdQtwFI9gcvlU6QqnQL5RpVYko8rxOPQc45/Gnm0382qWBxi4/87Zl7Y1rEypPtcDcEUmwYM7rXuZkUsAUqswqJs7IP/HhlW4vROcyJJRmGjej/I40G+2FBLFnfnSr83a1qZmuTdkt5XcswFAXr8g/lX146r9emOACwQl1uVuz/4Sud1bHW6AGteRNH3iKTKXvmp1DKITLau69bEs48q7hk93q4PA7p+M75A/f2Yn4gIITW/rYrsv41LZ3zi+qbRmMoeCAhPvz79LiQ032TkKXRAOCuAQDE6R/LPn3eoJyptPnSBH5sWRgL1+PYtHARtPagdffF8fe8erHlaItMm4mnYBEBQZzHQ3KT1ztCgMZ5IOi6We8j3nnwckCHVLWrUmENyMpKqg4L9N+3cwDhdLf+rpD7WJ/vfP2lWmf5zAN6NHNmJi0KjMA/HcIlqu69aGJWSrT9j+XX70/IyHT6Bwj2ftIfezAaALp4Bl632oSnrt1Y7AVhKbOmjTsAd8IfZAnB35XE/D07AX37ou+fbSkW2ydp4SReempKvQDnGbmrH1YCfKiR931zvYyCRIJrdGZzNggCV2fk9Th0AgAcGwEAvu6HV3PfdOhmSO3uVCqbps5Nj14WImTkfxIKqrZ/czZB5/B++aBWPcw/PAJHY9K3LZuTugXSBSUAgPhm842dTQZbngtHQA8d2PcRAoFftikL1EJzsm7/o2ijw7HkSYtssn9wmJrPZ3+7aXLkUSEI2qD/L9hy5esyrX2CEkQLgkOEUgYOnnF+Vqp4/YnycSKpell1i7QHjcdxB4UINmalRl3oiAXaodKaVh1A3HYkf3Op0jLWhMEz0tPj64gY2NAjAxny7n0wd28xw+QEDlW1yfpiCRggKJB5Z8rU+I14C+A5cuTMHDcClkFgUCVjBvU/0eFrLxlKD8FM31i4Tm+2r3aDLs2SafGL4yIYTyBw6dKbTlptu6L3yaeVx5IzM71+QuGeUf3x30F6twssaFDzD19/FikhJQAAIABJREFUtBhEIDKmTh//g90N3IHsjtTnw63ccm+kSK471WT3InNyY48P6p9wahYLKIL2c/dcrt//dKpcrl3eIpIlhidFAFQKIW/qp5k3IY6B8ftLmRaL40RjR2dPfz6lo1/PqJ++7CP4pssWF1RG7LvRuMqDIk1N69Gjgc+GjfwsA9MJ6VkoU+J1aV3swzfvf0hMir3VOzv5Ul86xM38Yb8s231+dZ3eO80EwzumTx+1xa4F8ldkgbbbxT5cweu76SqtdoUHh+rJ5gi+jo1KuTArBS3ac6GT3dCm/q6xTdSHxSGXDxiaemR+BrGrtKPsXUvoqdeFq3VWM/en9bNHddvlW9VWv0vXn00qr2/bBZAIQHRsxO2oCP8TQ3PY+clAF+cAfP3Z0rGPqjrmKkyuvnwuUzE+y3/E+L6BVdA6gZ594qaK6MCj55y5/XiuGXCGE5nER/vWDZmcBgC/chodvVITLbPYlx151TGZwWPjmTT8zlNL47Z2P+PFu/q4bZeLVnRobDPwFJpmxYxey7JCWU8C8IDqyM3acInJuuCnV6KZHC6bwKQRdhxckrA1AAAcNTUAcs/1h+ur5e5JThQ1MCMzThTmhxy0Oh3dBnU023m6IERl9s68Uypf4gQQpIhg3uOJg5MPz4jDXvtF78FnbLuzGI8nzwqLjK7lsDGrQhNxqh8PF42WKNRLRHJ5cna/Hg8pVNzOjX0FxZAugrg4MCUAf9+PZ49YAU8/DAVXuHjBuFUAHyjJA0FnsdSH237oymiF3nCm3eMCYuNDv5gyMvfCdN4/zqSA5n7DsYIolcE+/2WjZGZgSKiKx2XtXzQt8lg8CFogXbJw69nN5RrrJDWIDg4OCpSFcNA9EtAEytlXzZ9pbd7pBApVNax35NSUYNb7/sEf/D7od/ebAfqRY1d2yMzWEW4s2tinT+pJpA34fndesAE6CJu29XmWxmzfUaLzpHIEbFuIgH7q0z4BPwwJArq63VyrAzhHLr1aJFHpFugtFkpqHFcdHsjZ1DMl/NYwASC/3wwgDBYg6vC5q9slJnsfJIHU9umUoQdMCNiZzTG/+WP/E3zp/6nf8J8GKW4f2cRwucHje/f/2MsI4Mi8iNjbD29cGN/d1g+a4Ptn/jZcodRfX7n9EuAlcQEKk7vzZeH5rQKgqzVQ97t/R1759xyXztKHn67d+MOndx4VZ3oxFMXspQuGfzZ3YbXwF2NYeecs1Qfa9nz2xc6hJSIdF2AInzx+VT4rlQdIuxXPy2vHB6m0hvPzvjhEMoE4GIXJ2l1Z+2Qb6xfH3S5qDJq3aPGEypq6gTqHxzh1yZqDkbGJRZOH9tTXv70X09bRuXzuih15KhuAp3H4312/e2NnRhC7i8gK2kSX9qzcWFnbvPH4xXyAmzYQQOAII4vun4ZSQ33dIMX8SYNvFNfKh0osOHPfsVNK4F7YXyDF/9Sd8dd3/a+RALT/lu+6tPm9xj1Zg6GQc3L7PEPgPPMPpX9It7/zUhHUJjdO3/KoZDmBySTRaMRdt1embuWBv3WuKG7RkksKC3uqlKrxPCJ99axZg9XNzQDq3NOSLKlSv+F5iyaTwqGreFzK9wtnJR/tR/oAgDx8Xx944F7pBLnOMgiFxalHZsWsi42Ka4dSno8/qAkRa60zf3jVuYRMp5FIJOL286uSutI5IQO59diLFY8blNPFDnhYVHx0AwrjGXRtWpQMeu7pB7XcTrlpyK0y6TIPHCQyqfifds/t94O6FjBYKUCv7YfObbMigDQCh/J488YhMzUAIO9OWS4o0FFeSAyZR57U/oQiY5kMOu6bw8vSdqR81GqtoKAz5MbL15PLGpvXh/XJbMDgcUsOTMx4DunlzacrGc1q/UaJTDWSRiU8/WTcwH1Dw8DyrqCkQs5advbdKhsIm8324zcSMOCYm58kyiA998MPr2M8cN9iMwUVCYMj134+NvH1mp1XEk0uz7pbHfohYfExMi6Pt+fM2MAj3Ytr/9X6cZeLW+ZJrJ5+QcFCKQkLS786Ow6qYe6yC0eKfTisxTLq8Pnbn3vRsHgGh3pv7Zr+4zKBDzWn0D37LtWEyA3WmSdeNy7hBfiTmEzq9iMLo37XvWXnubZBta0dC8vrm4eHx/C8eDx6dODinDtQbSjEKxDkCgg5fv7iYrPXGQUnYYvWrZm3O43Ylb7rO3JPnfyuonZmWV3DIrIfE6DQ8Hk7VvTvcsi79f/y3bdWlylt000oAqdX74xnbhRq3seZFEv3POM1SyCQwh7LFjDzx03oe+DPgBS3C6SMUoky9/Tr2kM+DI5OIRP27V6Ru6N7/VVUyPFf/fxktsXhnQdDoeEDeoWdoRNxZ30wKvJVYeXU6sbW9VY8DggIZMxetXzA1RzwN7I/6NuPPjakvq2qn1VYW7sAoCCBoCDO/FlTcq+MIYGanx/K8YDHO/nco6fLzDAwGkUn3d+zdtg4yFHvlv3Os5VBKrNt2tXCzhVkBpVEoRC2n1iT9jvZbzgvyq1tE82vbm4dFxLGdGPxyLGXFv8G8vyzFE1npw+7fv/VURKd8UwLzANLTA3fMHZ8r7NTKGArRKyqcnhzT15+sEkNIlKQLMbzdRvHLJBUAc0f88ZAMsB5YeNOXH2wUgf3xmK4tGcLFw2fz2QALX0AAJz6+eFpRpd7mh2Ee4eNGHCfRKFfmZVIbW9r82FOvqiIvFvUckNntwr8+PQLaz4d/O1gPxAK9rqu4w9kae+rGj8prG2cR/HjAwwWcfLKhT1vZP0S6ED3nHws6nfqee3iTr11JJ1BlWfHs3P3joxq6u5GAAW2XsC9v6ShrR9HwHSmJEVc3DKMD50U/+pXLdj5MNnk9m4oaNX1T0qOtQn5nB2HRjH2dd9TrfQRPvvqyXqjzfGFB/RqZk1NXBgdzX+awwPVUElYs1w99OiTxj1M/yAEm0k+FyNAHe+dGdxUeAAwb9wI+NYdvTaEQMAlDsjJfqa0YIv+o3KPj+d6wbf3NhRK7FMNKJowKyujDgP3DD0yEPdr0L7v0hssgQj2xxNJYTA4qnhSZuizI0eKkdggRsi9J0W72m32XBsBZ4uNi3rmR8Yu3T7QXwEFTAeP3/XXOWxjbpV1DAuKjPTRWYyfD01NgUBlCNhBzNv7Yn25Qj/ZgkDzevdKL0e5nWO/G8lWNDX50PvOXh4o0xkOV5rcrPQeaTeSEqMPr07CdGUBQNfibRdX1Vu84zQIHM8/wK+OgUVMPzYpRrnucOn4TqVmWX2HIjMiPhrCP/IOz4qCgMxfs9fWH3mxIL/d+Inch06JiAyRsrDozJ/Hc6EAvWuuPt1XQ4M73PvKG1sHMdkUbUpy8JnN4/12QP+7Vd4UrbY4Qywel31Yr/jnUDAKgWRTd7/+ymJ3rXWBHs2CyXELo6OZH+bthYxZ09HR/+eC2v28gEAUh0E9E89EHOsbE9XcIxzoAqvXHbsxCI8jJOXk9nvFNAPvQkNBB8SpsG7dxVEKjeV8ixsGZOfEH+6fm3hyKve3dQv99qv9D3pptabxUqUpNSg8yIQj4zfHzkh5B4HkC063MPVq497ShpYBfB7ZlZoQeHH3iJDV0DivPSiN/+5u4wqDBzM5KDxKGsAGVwnZiKKEgAA5BHTvOpJPVrmsSyKiw+uDwv2LcnlYEWTf2wEAveaz737QwQmj3QRK8Tebx86MAwDI7ni2XqoPr2usmypVSlfHpQa+x+Mwa9Fjct5uBADf598XsZVq93GlzpiFJ6Ivzvm0z56BAR9KSN6/bw889fLF51qrRTD/q/mjuwGcu6U2/6v38iGQYieKxQRiY/1XTpyQdTEXB0IAWtf1qtUe/tnhO6tlevunNDpVNXdY9MT+Wf5FESBogv4P6Q0fAj7p6JW7n9kQYDSZS32068vhvwMprtwuCxUZ7LO/ftK2gBcQSGQzKTu+XxDxayZFYZVEuPX8q8lSg30YCofXLZ2csivFz786hAaYTj8SBXRoDZMOFTR+TmPSySwaec/RFUnbQ0Gwiwdpx/mKEbcL5QuUNtiggEB/RXYSZXCvEGYd0A64b1fe7WW0OPa0WFACsVJPC/BjalJiQy6PHRm8qgvIK2kl7b/zah0Sjen76ey8TQADeAKIxcCGA+WfG+3uzy0en23WlKwlCcHsp7ks4NeWwe3tAGrxgZ+PKa3ekQCeJJk6afj3CAzyx0UxoBnKOtv004mROpPlkhQGAtGxYV/kjRx4Ie9PgBQQUeaPp6/1l6p1+6pNTv+MjPSbKYlxh1cnIbv2ZVdZzPYLS+qMjvFGOEYYEBDYEBlAn21paBn9tNUwXQVgYyMjI5r82bjBh0byfsePAv1+5bdPF75pV85Su8GYqNjQ+hABZVT6kEAx5E+t2JmfaHQB6x+IjYPjkuKkfn68v00YjDvWvVYgP27UhqefaIzWlQqzJbj/4KQaCgW3on8u/yVEKg6teYiEeteGKwc6TJ6xXhzZMn7UgPMuGGz37pTfDsn+WTbwX+G5/ymQAgq6v1kxnWc0GwtvP3zH81H4tsC4lIc11Q3LRQ1VXQh7eDgTOXfy+AEYDO7I6m2nAbMbDnC43G9unduyr7b4uffAiQtIm84OGBwOnx20+0A76LPZbIDdbveyg2I9WfGDbGfPbu7acB2l9z5Zv/nY7Hv5pZkuBEk+csrYgRNXTGnoZssvzj9CJoL4FfOXrp9apbAFwViBjx88fDujWfhbrWHlo3PZCrXh+1krvg3Ve1BIEoOx52nt023dSgV6T3NFBQuJ8DBcgM8Jx9HEp27fRulbKrEJwcI0nxu2Zt3Ow8laO4hmCQMP/nz+/O6ceEEXwVw3SFFd17zx5MV8gJPeH8DgcSNf3Tn/B5Bi2I3iGslQiRVt7jd2UinodY3/qwXpv8I2+msM/78lsHLHmQ1vVa6pWiydNmBgv2ceDHZedybF3Set/q1a54Tdzxq/RBCJFAIBs+P6uowt/4gf53yBLuDpq5JJdS3iHVo4xpeSGXM8LTX6xOJ48P3H473Z6mPjsQCdQgbMdCygvHe5BqHSSHAwNDJS70FO+7lCPxFHpuApJPzOk58nbvvlNAY1de3Px+pNvpEmPMPav3/OA5TbvfKbQeQungTIsIlfqpn1nZpP8UQsHonCPFk1kPXkWTuA9tiAXpv3/bzNDPOm4VjkRzu3jp7a66NuHMXFPtz1qua406/absCIGDaDgf/2u3VJO3uAv5GQnb/R0KuwunZOUV39mNzxA8+TGcRvV/QMrelKE35UEpVf1XSPRGdQSUTirmsr03eCv5Bgnn3YnHy4oGK50QdP7z9s4CkH0nrgwC8Ekbv2P40HYLBlKD86EwaHbftsaPT7LftuRetd3mW3W5STBaHBBhqTsTt2RtzBbuKor8+V510raZqncPiyY2LD2hCAu/e1eSldQA10HbktxaHQiKGHL91ZC8OhEmhs+t1VaweN6nYSuu65VOzXrnXmHSuUrGMKuBQyjbTt+LLYrR8zh393sz2noq5lbklNw8SI+BAAj0eNGTQ/+9bHteilrTZ/EAmiYBS0oUEE6GvK32NUUg2Oy/fLamiVTSqpbhzHCg8EWBzylOULelz/OJhctO3SiiqdZ4YFTeZnZiY+82HxvwMpVu57wW9o016RWawxHCEjf9zE7IOfRP0W/Px7++fghfIwsck+91RZx1w8k44nEPHbvl2ZvvXj8f9wpznGarFmaw3mgLRE/+NxDJ7ox5f12U2d0oXVLZ0j6CE8H5WCnbB1Qc9fgZVfne16H+/I9ccTShvb92nRMCAzI2rPiIEZP8/kgjVdIAXgmnji8q3ldiwmmshn3/32i6FjoFP07sDq5I1mYbteN+7Y86YNLCGfQqWRtx1cFv872UOZKOWNTbNLG5pmBkUKumQ/flHf38n+n6E/IKDgq/3nR8i1pjMiFAIRnxa6cdL4XmchTopdl4rJSDPwxd3XlZOcJGIANUDwYOnSjH/Tyhdyrj0wIGbtN2e+63C5egIMctnSBWO2kVHA/TwhaNNofKROL8CxugEKDAXUl8hU3tbX7zEUBJXuQpATbr9uPGD2uBn+QublxVNzvhsVAkIZJl3Xz3c7Ut5U1s0qrG1cSA0KAKhUYt6mZdm/m6Obr6Qpe+8XfdZpsE2h0GiK8dmBQyb3DfmVlHbl3gKG0QM/UFrflssXcixZWfHn1gzirPtYnl/sfxqvt3u+uNOgGRmfEOPmc1g7jo5jft2dCQSVnc3c9vQrk925xuHzaWZOSZwflcYpgICwd00aUkGhKO3008ofDR44TyhgqWJCuM9pVPLx4iZNYyCFaRIGC6wb+wCO/9fMmEV7r659J3dN1SPoAT17ZlUhPb4Rx0cSfu1g8sc1AflZ31wWUy0Wy6In70tn6AG7EMvEPt28buJSJBpo+yhwAMUAgGkUA7FoPCAHPIDu9ZsGQCRuwQsIDFKd2Ly8SmEcZsMQ6Nm90qtxSMfIbwYy5NVtAGv/6St5FQ1t+zU4CpCcEv7VhNG9z41l/8Zh8rxCH/i4XTbU5PUFR4WFPULi4AWzAkH7uiPF49tlqmXVbZIeaT0z3DgCbix1YmAXCNo9jt0nX8243qibLfage4aGh8i4VEzm2TFdIEXXPZ9uekODweDfNHZIB3KENE16VujpFf15u/69vQHp6k17Xn5lcbrW2gGvevbEuPkxkaxn/QSgpqBaSXhe0Z506UnpGZsHwfPjMZUxIfyndArhRGmTuUUoZJoi0/ysEMku9PzuuYOAmm3Hz49U6i0X23wIILNX/MF+vRNPTfEHu2r1uy/oELKo3cK02dBhQj9Eg8gKWJ7ffYZw2c14h4ciqFN4trYptalcAdkRGyW49M2YsM+gcZY3qPnLv7u/Um5wLoITKGBKvLCJSiGe9Hl8BSK5TtwvJcvKVF22dXfNgt4HZT0FRFmY2w4e+dlHpPXHMjn3/rZ60DjosHPzZgBswj+eqDTqPpPqtYGzxveeExMf+WIQGdRCHBWX3r8LKa0TP8WRKHQCibB77xcZO7sPJ96ViqLOvX69Sm22MOesmf0rSPG61uZ/+kb+pNLa1p0oHg+IiuYtWTS9x6X4j+xnYXUbZ8GP5WvUFtcyBBarWjA2bsrIHn7vu0ECSHeCME/esSv3V9hRiBgyl/Zo2x9AigvXi4M7jeYZe/JFy/hBwSQmi7rj6KKoX0EKaOyvVD6eEwC4CAxg47sASUHhW7hCZER7kLgwgwc98aeizqlUBp0g4JD3HV6SuDMcBNVdv6v38VZ8f3+NxuhcjMThNHMnxcyNC+S+cPuMvse33o5VKnX7OWFxz1+WVMb7QB+HxaI9XDN/4ORMEqB//KIk+nGVaLnJ6eR+uXziFAEA6Evq1OxFPzxbo7X5lmJoLE1OIm0p3K6oEre0m+Fusw86dYaTyTCjyvuV2gYORZNYniH9sx943b6VmwaRtdU+H2rTZz+M1Josl+RIOBATH7Fm6sTB50fQ/nEmRXGtj/v9lSsTyhpav9EQyUBaauTmvHG9z+SRwebu9fi+Xh/4vFI0yOr1BUTGRD8N4yPeb91ycn+bCzvSQRXYc3KyHgNe69Lug4OP1/Ken94Pu1arXNhp9Q6mMIiK4VnCwQP7hdRBWaUrttxMNLm86+6KLUNSe6WLgoP89/0tG3nioyxKcNL6/Klqq2O5wvx/2PvKuKjW9t013Z0Mw9Dd3UioiIkgIHYXgt29VTAwtr3tDiwsTEQUERQE6e4eYmaYYZhc5ywUN+549/69v/85H85xfeHDrLV4nns9dV/3dd23wjok3D2XTiWs7XenZQ7OfWjdmrD9emKNRBulxDO0kyYE30Oj4Nshqdf/iX3v/7V3/pcgRQ7q2I6Lxh/T09KyCxq4LTIAVCLJ/ap+QARqZSAAygEYXAVDY5BYAoZAE0ngAA6DBQwFvCNnji3LrK2pXb9qXSJTJJYjVIAW1ABqAAEHALgGAFQgAjCxdmmy9wpKvnMmPgEyePmHu/N2J1yd++x1vocCQWiLmDIpOGwISFH9MomCwsPXzFywdkpOvchQS9d99S6j4EeQ4slFv7Yu8bHpcfst+mAEFI3F2fvi/d3dFizWAPIJXRAqlpubi2AwGAgNksC/d/9OZHnu++Hi5jpzAEQy0j6UoSUaJIzF1z1681FSgp+VwcBhGhqE1/cs21ZYUr3tXFIqwHcLAjAE/IQPT5P+AqRoGtPch4JAinyYFqruseZn4sz/12bVz/78X7fAkp03tmR3KKdJcDRGSMjINxo85jtIcT+t1qCqUxp9ILVsHYnJpFBppISTK513uQxhUvzFgRg5Pf7DlPYuaWxzl9jZxIqtpjMIswLHOj8Y1C8PPgMdogArAGHOBFBiFWD8KTvPv7m+LkTc228n1OBhr9tgbCabjWBSiPG319hAlExlVRvAWHvg5OXqXvXIfiKjLmJi6FW1XHFw74jfS0FC7y1WVhFwHDisHwlXbB8orQliAQrgs+fkpd0SuNYNzSK/2Lkz/AeQ4vmXNsLbXKH9tXe197U4DJvJwB0+utY3YWim9COXi8ZVNDTG5JaVe46dHPgrk0u9tNBFUH05qUjQ3COOuPyhfLO1vW2FgaHer/sncG4MlnHbcert7E8N7fO6lBpNbNzk5aheoBBK/gatgWt+TXEDQPhaI3vDahwWc362l2FZSkolq7S7M/DSm4LjZLYOlcak7d+0wifBAwaTQAfdxQeerSnrlE3rgyNJw7yck1Qq9e7DEw2/b94QSIHEYsZeuP90gwoJOJAY5CeHt477wVGG2lzbp4w4/Vm4mcSkUSlk/K5zy6x/cJR33yoLKK6sWZhfXhVlbmMM4AnYsAl/cJShaickf38YQgQQWtrFJvmFJSNKy5rGqzQYXVk/HF3fJuSQdegAF4p4Lw/8HvGG+r706OPVH5vkM3oRFJ2AYZ5v4EjgDyDFJ92SWuG9VmmftY6A9iJ6ssexmVbE7xHav5owA/Tzwy/thXL1uvvNsvEMPkdFIpF25yx13D/0fogJoq7BYoTNQuSw5f5SKIKzeH9mWHN3T1xVe7evkZ2RkkzCTl4w1/nxUHADekdBPUhLvPQ8vKyx/UytVg34+bkmebjY/rbGGvY6Ka2DqNGC007cfhSrImCtaHo6KbHLAsNCgN/LnJ5PLtSr7emLOJVZv4Ut4FFpDPKuU4t/BIj23a33zi+rmpdXWTPLyFpfSyBgwyct9n30x6oK/9OLBhQV3rI+aXxLp+RKPRKOcnQ32xod5nM9jALU7jj9hiGVwA58qmgNBug0DsOAl7J6ke0PDB2oPVB5UYYuIFh+4PLZFiUsAMHiVE+NHHlRoQaO7PCASaBEmGNzAQSKD6ARZIDxJrd2WGVB2USxqNddDVLhRQ0qllSpQhgI6LfiFvgdHs+HZQ3289qzRrfMzyVzsorLFlKMjAAajRC1Y0VA8lBw7dGbJs/9z78sq+/tj6Kzme0TvfjjhgcZFUEA2YBc6ug7plCqPFpa2xHI5bNlrs5m19ePFfwJpJAoVesfVvSMd3S00+rw2PGnxzP2fgcpQBA/Jeb1FolctV4Jg3fOnmazyN5MZ8DZhc5E8adzOc3d3Qc+1wiHC5VwuhKFU2hQSBmHTlU7Whmm2Jrxbrq7AO+Hgnb/5lsuS7y9MbtDO02CZer7+PoW4mCoCb8O//ts/1++gIQX1c12DzIqrraLewUCXXKhn7vBJb/RBsf/OK4HZIDFAKqfDiCbJTKTsqraEfU19eH9IrVeq0hJrZVqcXAqXTHMy7mAiMJM3Dea0P7wXYft6w+5M97lF6+SUhiAtY1g2bxZQUljiLC2wf5Aa8QbIQsrRhGQ9g4G/bMMvoIzO658Ca9q6Ij9Ulk/zMnHTUPAocNZU8wf/QBSnHk/O7m8e14LgPOytrduFTCxXidHURu+gxQHM+loDfzQp+LSYK4es9t3mN2VdcP1B87Af7M+YP2WPt/Sq1BtVMIgkMJ1gYeLTroX5at0Zc2pTJZE0pWYX9M1slsBY6qQWAWAQEnZDJrawdLwkZ0ZPynUDflhUF4A/Q8IpNhx4uqE1m7JrWoYAvAf7nQiONj1QjQLlvPHNkD7E8sVQLEMAGRhvsilMv/zBGFHZ5BMgWQ3y8iUhi4RWk+P2mFnz0/aP8ECAilAyH73s/sim7tkseVNve4yGEaNwBFlFBJOwWORKwN9Ha/r8zB3acZA9+A3hQB7sFxhvPfQmVNYOsOfqaf7ZP1iv3ATAFB2dwOkoD2X18kB+Goqi9Xtb80bOX20bTk0hzKLG+lZxS3DLr7IPe3o6tIhMDA48MtI1oVBQOZ5RsmINxU1S9slvfBzyyZ/l3u8LwH1r9xJic4prkxAC/QBMyudmDmz3G/7wWDfWQOQXGblmY/rO2TqpWgSSThvvNlUH29eNrSvQXaC1k5AC59+5v6zpb2A1grPpr7Yt2XcQE6Kwe996Um+WZtYueBwWu0Clq4uicWkxb+Ksdo5GBAYeA8IIogAgGT3AFi1GrDNyswZ39LQ5ivskRs2y5HYj90IEplKhusyiYfurnGJ530DKSpBEBO77vV6iUy5XqpSq6dFOF/lsknHUb0qWlu7cE57a/s4K0ezpVeTny4TyUEPLJn2YdnC0DX6KCDv8/MXk/uJhCgNDi30HeM62wUA1C8/1DvsvvNpZXWnfJoKiddSVeIeDCBVIYBeUAv0AWpQAwBIAqBQI8lyDRLH09HrmxgSlIvUaiPXBHM7oHG19bdLE9p6pLfqYDDAwcV0/ewZI26M/xc5KZ5kttk+zfg8Iz2veLWMRgUcHA1Xx8wLuhkE+53ZAq3Tb4TFWJhMhXQOdlCaAQA+LuHilcZ+5EgtTadhcljQDSwS2Lv+L9gL15/W+xzKrI2rFisiiHRCx0x/o0mBVjp5AWyYdEtCimO3SrvxXq1kjLO3a6Oxsd7Bw/6Ys4MMKWiezdqZMb2tp3dFY4/Ecly4ay6NiFvX768zFKQtwzVkAAAgAElEQVRAzNh1dX9ZtzpSiqUBE8eNStZq+rfs8f1ahefn9Z8t8F+CFEXoMzvPmb56+uBVYXkbV0vR66MZWuVpVaircE2vRqWWgFqtQqvWqkA4gADgIA1OwqIAHR1G8apFwZj6huaNv+w769krV6PVWg2oBZUwJByEwzQADCp6zTOxLbZx9b92/sC6A1DzG/KfLdqy/bc5j5/nuiIIzLbwqeHBK5dGlpuamg5kkYZACg1MvmHx8u2T85ql+lq6/qtXWZ9m1DCBjsGDUMGTi34tHd0nFq05ZtajRqFITNbeV4/v77aw+B2kKM1LM0h59jowPeNDWEldG97H21fBo5O+4FTSVgSAczx14f4koVxNoOpwfr3+MGlPgI3hwOY1CFIUl9Zsu5D0CuC5QyAFMfT9k5sPh8o9lkSPSf5U3DSmSYaWBU2amo9DwsLPxi//28jBz8H70wI/LfDvLBCz5/7mnE7FNAmWyhw1MuANFoNemPAtJ8XD9DrD2m7JtPiU4lV4Gp0CyT2erPPcxYV9TZb2V9eV1Cqvm2k1C2o7+sIBNFbj48zew+bhbyFHmtf/sXxUaman7sfiIr+K2qYwhVbBMjMxKSPg0CVd0n6tFMvyvJBRH8qg0/A0CnHXtQ22O60BQFPeCXCW/3LoUrMCNhyk61RFh4WfV2olx3d8YyX8Xbugzb5ZrPZK+O1SghimdUczSS8Tdk+e1gwAXYNrXVFRB/FhXo/j6dSSOzAins1gEg4fXOUd70f6/ZC161xReF1Tc1xRXZ39uIhh+9kM6vV5bpy6nXsf23UrVGteNIgn2rvY37Z3tDi73gOfAa1x7e0Aftmhywf6YaiJIA6Tt2R52JRgMgDp97XQoWj/geQQqUy+x9fbYbu+vl7qaFOSEIpmZdWX8vKaRAurmzqi0WhQo8cjvXK0MH9eU1ZlXFRaFoaiUAyZerqfnO0st3U1dRTviLQZiO5BFyT3QEt6Qs/dfbJWjQLsKSzKkwMb/wBSPKwWVAlFUSeymjZCjjKVQdl1erHpDyDF3vv1QSVVlYvySismCYx1ARwRHRYRN+qHaP6DzEaT1x+zR7V2dQbCEWiio71jTle3qFoLktgtQpl/flnZSKouA2AySdErVoxMHloLfvGxR2uz6+XTexFkTvCIgDdYhHLRgQDyQFRrQH9/8JNuWZ3kfptMaqWrR305I8rh2HSrr3kl/u6CbL56zxOnLoV286PW/mAdIz05lUqOz1hoPbAv/qdrXkJaVItIElfdIfI0dzaRUsjYqZenO6UMpZ9Dz1d2geTdx1PCKhuFF2pBLeDt4/zIydbqxAZn1DNIVw0ngHMuPny+uB+FMidx6Cmb1owI9wd+j5pDLJZGsSLi5KfmzRQui0qhknZdWeH8g+0T71X75JdVz8srr5kpsDLQ4PGYSVFL/f+PgxSQ3GPT8dvjm7okl6tAGMrFzWTr1Ei/AZBiTeILlkwBO5ZX0xmApFOZTH1uyv6ljmGQ4zOUEQABacWtgO7qvdfON8iBIBidXRcVNuImGg7sgQ68ZWUg6V3ee4e69s5JRQ3V5oaWVmQqmVyk7Vfmtksw2E9lfauk/XIdAZ96e/Uin8OjdGAfB7/b9adNntkFJXM/FJXNJRsaAnQGOWp3nN+DoQyvJ+9b/PY8yo+rFsnD6Vxme6QPf9zsIKOiwRwJkCPaK1YcLaxsDuTr60q9vexuxAUxNg3tw5p9TxzEGmD949recbaO1oCODmf3hQksCKQYkCK0tYGEyPg3myV9yvX9ILxz3lS7hQ5m7HQIpIB+35ZUhNZ29th29MLCyzqk4xpF/TYyLQzAohEAHgO2cunoRj6Xkjp/gvshXy7Q9W9zjq1IvL05s1U5rQfFFPj5+hSi8eCE4/4ESLLxgwR48Iy15mS2bbdYviKtUhrBZLMIfB3y2dBhrP0zHVgDeT4Gr4HEqQXt+Npq0fAXHzJHYwkYCx6fLdXh6rytr26tFcng4cVCqZ8cjSeO8HXPBzTySZDc4+6rBte3n0tmpxeULlbQ2ICZOW/pwpn+SaOHrJt/N+e2nsudWNnUFvulpinA1c9DQyTgw49FmUBBqu9Min1nM+alVIrnNqnQHsbmxq2GbJzXyVDud5AiJv4VQwFHHcyvqA3m8ukiD0+rq5tDTHb9h/UB6xMHgRSKjf0wTeecKPd5Dqa8d4NViyBpTJW627pThgivEvaObxbL7fo0MACDwgBEJKxFl4ZtNGIT02ZFeh9uSAc6IyNhGmh/2X7sWmh7b+/NWjgK8A1wODU80PlPcg9oXlx4kqHf0iEanVVaHcjk6Ojospi1DCz+U1mdqFui5Swqrq6z5umRe51dDG/FjzFeOdiPTSdTdXulWu8OKRhV2dYbIlZocXAEHMCiARkSpW5gcilNfB41MWqU+/tgLkyWVFSEJmsMbRJ+Pfsrhc1y5xsbPJozz3My5Dw/SC2y3fmqcJUIQE8xtbCoNWLhRxwbbTjATtl7LsO8W9q78ElFzTxHB9uL7m7OF5faEz4PtiP+tweLtWRiKIDD1m+a4LVwcNy9/wzqX3rwIjqntCIB4PEAC0vukpULvG67fAMAoOdLauT6M4+krWvtVS3G02jCBaHmU3282d9BinMPykg4PHnu5eTURSJQa45nUV4kbp8wzXEI4/HMvVxLoVwVcyqzZSadyyUyaKSEizE233NSQP8n+WOXXnZeTmBFTXUUGg2nWppbiAhY3OfOHnWHUEv0ulfYPo5CxuN1GfiDN1c6xut+BUHAgT3nwOfoJmH38trWNkdPL6MWXR5lhaRVbAAH4RNNBHrFPANS4u37z2JrhMqJSgwNGB448qGdkfZgzp2H26hsOtHEzjipzMUgCTrvPHtb43bg8ZflVV2KaDiBLnUywF7Eg5J6pVzSpwHkWi2oBgEEFlBo4IBKiwDoNKbC39WlHdVPS5sdAOuHWG2bTt0Kbe/pvVENwgF7F6MNMyL9b4TTYPX/tJfdfdPqmvaxcM6b/JJFSiYDsLTUWzY1fFhSJPt38PAP8x+e1wYw1sVfvNokR46E0XRqoiODrlCowME4068g0tDrdmqzV8Kr8mUVPX2RWAq+Y0GI2eTRw3RzfGCw3pW/3HGUqOAbn7TJx7h5u7eYGAsORvugzgyWiYXsHLnp5Yyu3v7l7b0yi5CxDrl0On7thgBB5uB4gubKjG3n9ldIwMh+LBMWEjL8IQDXbPwJUvzTl//6+38JUoDIk1uWGGdnpKV9LmrSweha9hu7+qVs3564gAhKwB6tCCSoSVotFQThIhEMDqfDAEAEIJFIRW3xG2pHc5PXvmPXTaRyEKHWKgFQo4Ah4QAMPpCZBw3qGNq2WbkHFZzYGTOg36zLe7hk2/aLs588y3WBYRltYTMiR62OW1cGaeig3/PSLlAJILhhcdzOqLymPn0t3eDVq9dZM2r0fwcpCp9e8G/vEP22cNUxoy4NGklksPbefHx3t883kKI8J83i2NkrY76UVoT19Mqc8ETaazMzk9eOVhbpM4MD5V8KisMWL9++qlWqoJA4nMNJmY8SvLncARbEgNxjT+y2otLabeeTUgG2WxCAIw6AFAOb1GBOipjokOSPxa1jmvqwfYGTphTgEfjQs/Hzf4IU/26s/rzrpwX+1gJLE+5u+dgln9qLpTBHjQx6A9eovzuJj99VGNV3yqfvfV6+AkmmUGg04t5r6712D5V6DTngwgsbAMqJKw/WFnb0R3SCWJqBsVGGjx1j7cQAXi0UoYE2JojdCC1Xz97U6V/NKhvdKeqNQMK1dmyM5rGhPv+5mZlhtpaER1U1yaIPJBctZzCYZBqJsOvSBmsIpFBXtwPM2ISjl1sUyJEAjdcQHOR/EwZSEvaO+M86RagEKUrU77n31KU9EhTcHc2mvkzcETG9AQA6B0EKKHt32qc257OvK2/BSEQ2nUU8dHi5Z8JQkGLT6S/hje3tcWWNjQ6jQ31/pbMpl2Kd2TVrtt7wECs18eld/Z52bjaHhwd7XF6kDyuBDopwGcfuzNWkfTgS2UhHoHc3cuGwdYPRrmufe/SLysqjW1rblztYG4x2MLcrgTTGkF0vpIFYPEXhc/vxuzUgTOlAZyDb2HTyR7gCRqlvaFQDaFQTW6DzYeFkt5Q/Oon7n7cRaEhM2OX7j9eoUVpbCouYcmRD2A/O5Nm7JfotPfKo49mNG5h8NoVOJ+46udQWShT6HexIvFc/orSyblFOWVmYnhkXIOLRYWHfQAroME8yMzB+mPpuskwlHYdAaQkkAuKxvZXTc1MjRoFMRjdNz8qe9T4vdy7VgAPQ6KSoxXGjH4z+lnQZGg+xvz5Y+6Gxb7oEQeaMDAp4g0XjFx0I+Eq9hX6fc7BIt6qhK7lDKrXi65FeTg+3PzbLlvriP03pASbF/ueOYgW44X593ximgAeQaZTd75Za7vkj2PDH98QeejupXtgTV9LS7mNkZ6AkkbGTl871/ROTor4epO24+HBSWV3b6WYEHHD3cbrq5mR3ZrUd6u2RlC4yBqVeeP1x6nwFAmFKZtFTfls/PBzSww8ewC4n5QgqJcrI41l1m1gCAZVGo+w+u9Tml6G2P3ij3De/qmZ+XnnNdD0rEzWRhI6Y9H8DpABB3Mb11yc0CSWXKgE0ytndbMvUKJ/rERSgDmIgyPs1h7IqmkfAyUQ2i89JWbfC409MCiiHQVkzYBSXcOG3RoXWH8Fml8+aOu60FgGcCSIDmsMXX4zs7ZVOhYEqFzoVaKGx6B/YXNbz0S4OBUnvqngp6fX3JHK5Hl+XfHPVQr9DY3m/0+ZvpDZ7ZeUVz4MkH1QjfYBJI0f9EhfwI0iR3uG353leXI1IEc7gMtojffXGzvTXKx4KUoglymMFFc0Buno8qbu7zY21o1h/AilEau3GJ419Y6zsrGA6HNbuyxM538dQURFIXHImdbOoT71ODgKdc6IdFzi6sNMhyjw0Br+tdeDJh03WL/PrnJu6e63ROLwArpJZi0Rd+nAMksDgMCudHSzPwgDsyX0Tfg/8/Kfxvebg3c2ZLapp3Si6no+PdyEVjw/d5w/8JUhxI71L7012YWhZfevaDi1BR9/IIFWPzzl1ejIbyvug+rYmD/y77ccecqV9qhFFndpJGDzag4iDl/GYuFujAoa/wKOBxtuP3q//UNcVLQbQ3CA/z1y1sj/qVBi34967dvuXWXmz3hZULO+ncgArS70Vs2Z63gonwL7Lz/6uP1tP506sbWuLLaxv9bf3clJjCZiIU1FWP4IU59/Oe1EumtuqxniYmBq06nDQXidDDb6DFAsS05gqNfJAYXVTMFeXJnZzM722dbTxL3/3PyEQLnL/sy0ShWqDFGJSRLvONTfiZUTq/fDdtEeeNFql5lc4N/VIrLEYrB5MqbYSiyRGKBSSyGLTK52cLc/JJP0nj04zlQw4k8evh7aJZDfqQDTg629/clSQw/lo3o9MitgDmY69fb0TxPKecSg8aIPDIh4KdFh3R3l6fEhOb1NIxKrjuSWlw9i6ZLmTq+GtXaMNVkP9gFgR0N+KxxXU5k6l47uCelcVDBCgEICxQtlvJhSLBAgKEbAwNbhiaMA7c2is4B209zA0hjbbDp/+lcLiePCNDB7PX+gZCYEU5x99DDj/oTG2G8SNtLO3KyLTsKFQMlKo9OWp+CcB3b2y/U1IpQVfn710RuTIO9CY3r4dhE+OAQinzt5OpLJpVCNrw/szPExuDto5IwcUXHryOjqntGoPwGMBZmbchcsWet7xgv1esjq7TG645Njrte0yzSISiyGcM85kiq8P++Mgk+JqSiUZhsIvuPbo9XyRRmOGZ1Je7NgeOt0LADoHgavzyZ+tOmSKpcczmqZTdbhEOo2YcHWpw3eQ4mJKpfGboprR7WJxJKiVO/OZ6BeGevw0AwN+Og7HU5TWiaIOvMhfQaYSyDp0QuLN2Q7xAspA0GAA5Dtws9ajoKJybkFVzTyuERewdzTbL++SCKTdckFkiP9OLgN4m/wsffyLorYFnSqch5m1Q90wJ87RivTn87BIeHbE5BH7fTnYgXLNT9KrbfcmF6xq7NXORNMYXTPCrJZ4WLJyUQhAggGB70DcoA3RJEDDaQWUOjpf8xcN5Ac6DuUHkl4vU4OAnZPRhqlT/G5M/RcgxYP0DscX2YWz07+UxfbTGIClrWDFrGl/Py+htaBBDFAWbDp/vUmBDQYZOo2hoQG30f3Aru0Bf5ZYXH5YFnjqfWNspVgeiiZjO+aFmIeH+QvyoKScsQl3HMUqcOOzZvloD2/3NhND/sEDPnioQttAWgPof03d+WZGh7hvRbtYYj4mxCmHTMKu2zDiR5Bi6obT+2tliCg1iQMEBw9/pIZjN+zxhf1kUvwLn+a/BSnghzfMFrQ31Ge+SC/UURB5IM/K4dHGuEvhAQFfswf/T17lWbdiEvbcnJ3y7IuzBklpi5oXHbLi0JrSwYgDBFKQEMDG+Ut+icxr6NMHqQavHr3NmtH2EeiA0GGoLWXPLwe2CkVn58Qd0hNp8UgSi7vveuarXT4sWC+0Ed85s3fppTtPZ334UuWEJrO65s6es8jJzSotbPjwro7cTJPKyqpZc2O3xrbLNWQyW+fQlecPEvxMdQboXwPP74nZVlhas+3crXSA5R4E4Cnk0PcPr/0BpBiV/LGkfUyTnCD3D4suxGphEy7uj/lOJfyftNnPd/20wP8vFhig2yfc3fKpUzpVgiUzRo4IfAsi5AuP+n2dn49fVRjV9/TOOPC6egWcTCPTqYT919Z77hrUjw61E1SLu7NeFPjw3cftQhjSBcHmfgkO9t+DQKIfbneB9T3KacF3VzXyu0S9Rqa61LelbdIJz8ra5jfJtV58PZ2qUG+TOV6+/CJISnI5vcywTqSe+mtK3WoGk0OhUgm7s1dbQodOVXknQNy4/8zpBhlyXD+OpXB2sn+LwyoXnpxoDJVU+1MkcbCNEEiBFku9fjlxKUGGwbjjdNkvt28aP717CEhRViYk3c1td/ntVcVNkExkM5jEQ2c3e8YPjQRtvVw0rralJaaoptZ71PhhV0hkyrENvtzSjTtvePTIVQkvhTIPG1fbQ0GjfK7ECoDyG6m1zMrGlgVvPubMpDHpTX4B3qeXBxpfh9oFHWwvf/oQIlNpwzUAnKBHJC1aNt5moEIH9G1O364h13a2RojVmAg4SgMi0NIqQKOU6TJ1JXpcVq6Ar1PgrTeQBO1P/Ya0vWo4PPLyg6crNUitDYVNSjm0IfwHkOLa3RL9mp7+yWdzGjZQOFQcmYqLP7XcLeEHR/l2w8iSqvpFn8rKJhrYcAAcDhUWFvOVSbHtaiUZ1ieb9+Jj4QI4AcXj6rGeLp4VuLKL8TUZ6Z0MkUta9qc5GUWFi4mGHIBGJUTsiZ3wcEjiTPjKQw/WZjVDIAWFHejv+waNAxYPZVJAIEV5U3dyp0RqpScgvpwZbnN8hg3j+T/N0V9PvrcRStXLr5f0TMayaAQqjbB391znXRAV9T89u+Ni3pjShqaYnOraELYJH6DTyZNXLQl68MfykFlfQP7FlOdRn0urEsU4JODoYhsfNMLr6nwDWClU3QOG0i65cufZHA0SZcLgsFKOrA/4AaQ4e/ezfkOPfPLJrPoNXENDCoNJ2X1sgeUPIMXhWyV+haW183Mr66bxrc3UeBImYtLS//NyD6hSwaYNVyc0tPdcrISRUPYuppsjpnjfmEGF1Z64VkDrVmo3v8gqmKTEoAQ0HvP53nXDo20BQDw0+g3Jq1Astef245cSmpQKdySHlrMsNnobkgu8xr1pNLn8smBVS498FhyFEk0f67TTmMe8M84a1wg5SVcuFpq/+tT0QqJWcXV41EurFvsdnMCBFQx+tyupdV5Z+aXzPxSWzWIY6gNMBinql5jhP4AUD9M6fA68LFhW26ucRGXR28PcuKNnBusP5KQYpPSLJBCTojWQo8uVOrlaX982hrN56FxaeSTFsVeu3fi4TjraxsFWy+Ox4i+OZe0bBLqgxJlLdqduFsmU6+QwoHN2lPN8J3P2Wygiv/2360wsgLQwsrTuBuhgQ4S1tSyjAaC2tPRa5WTn+da0tI+sFivt1HgK2d7WpBIFwwZdnP2VYfpP14aDdzdntKimdSHper6+PgVkPG7iX4EUIAii1v32aVxNQ8ei4vrWQIGlSaehIWv9GBfrx+PMYZ3b09KQ6C6picDACsUg0HvTH70yaxRKtme2a5yt7S3rjPS5R9aEm5wfBHZWHXux8UODZJoITuAN8/H8iEIgpxwdTRI+zxYZ3nydMeVTWd0uEY4FuDqZ7w3ytr+y1PprhYn/ON9OfwqvaRfGlTS2+Vq626gIeEzEicl23ysAQc/uPZc+92V511yhGulpbmHSymPhvA59Aymgb7nwQC5DqVXvL6xqDtHhU3vdXY2ubR5lAFWD+sv9oBEEcZOWvdgiVqg3SOFg55wolzluDpyMsVRYz9mDz+gKRL+FvoNVT59W2Rjhby17VQOQu1qbLT/mV3lV1ouC68T9jiCeSHWwM6pEwrRBF2fbtEHO5NrjSaFtXb3Xq9UYwHeY7fHRI+0vTB0CrqXV1mJPX26cLxT3rujo7dX18NArYtKJa3eH2r2FgPu4o1VMjUZ1LKekOpDFJ/XbOwtu7R5juGbABsdu25D5TLSJpW3rSAtWC+TkJec2GpZWdjqW1gv9qtrFwytE/SZ2lkYiHpcef22G1WGoVK6SZGu8cf+xUzgKexiTJ0jZutJvYA84e/9jwI2sllixGjvSzt62gELEhB0KY7ZfuFdpkJlXEd0g7NxFNmdpCRRcZOycgIdQBDwpKRPX0o/xa+/qXIXDoz5NmxpwxIj4u8wIAikuPHkT/bm8eg+cxwIMjRjzNy32vuM4JOlw+he54Zpz6WvbpepFJCa1I3q08eRhw7gD0XeonxBIgUThF1559GqeSKM1w7MoL7dvmzhtKEhxNeWzVVuPIvbgm5ppNF1dIpNB+Q5SDCTWPpU5431t29zWfrUXT5/bGjXCYqm9Ifu9IxHoSs4SCSpauqP3pJauIzOoFA6duO/aDPvdUFLNwfHyKL9P99GTV5EldY37+nAkpK2TzVsSEkVW9EiaVy/1mmUGAN13P7SaJSZ/XNUm087BM7hKX2f+O21XgylMo7i4ZV7gvkEpUFpWE3/jtbx17X2qpTAisWtGmF2MkykndRzvKxD/T9cASHHqUWizUHS9RKUFHJxMNkyd5v2vQIpnuWKTey8+Ts0urtkuxlMAR2fz+MCRDldiDX8vTzv0/38DVnFhqy6frZWjxispOv3D/N3TkVrNImie/7Gtv178EPmwtHNhg0wbSGXT2sa58UdFBxuWQf7lkn33HSRq7canDZIxnh5uzeZGBgcTffFQTorvIMX0hIyZ7WLJipZusdnE0e4faWTs+pWBvO9VtCAmxZT1ZxPrZchILYkLjAoe8RiDQKzf8BOk+KdhM/D7fwVSQA9e2b1cp1+jSTt37ZFRXZcCRdYRvLxw6vQ0Ly+770jhYAugjzR79mwSHM7WnDu3t++fokB/bHnVp6SluxNuzn78rMAJRNPaI2dNGRWxLLQswNBwIFIHgRRYhGbT/JhdkV/q5AI41eBlRnrW9NKcrxS2gXuenBkhFEouzl9xhCMCiQgIpLhZ8WoXtKhA7ds4d3xyZkHd2OKmfsDY1q2Fy+B4JN84AJWgA4WfXptXVNfOn7Fw84IuNYpE4/APnn/6LCHA/DudF3YnfuG2wtK6bWdvvwO4XqMALJEaOvLh+QFN4lcmRQ4yJnrT/U8lHWMa+0hy37DoYgKoHfcTpPhX4/TnTT8t8LcWgDal2H3JW3M7+wZAiuGB/ulaBLDwqN/XDel+aqFxQ6d8ZuLzimUYOpvMYlMTT6xx3T300AHdBx2G3pWDevUtvQczy2p8YQwKhmus92jLAve5gxUNHmV1mDZWN0R1tLZNNxKwRqVmFa8pkSPCJRSONmD4sGcIQLV6MDlTUnadYVWrZPrhF40ryTQmhUwk7s5dbwWVPYbYGIiYXde3fW5XTekCSMamZmatFnya/7iJujV/1FdDZSjbi5pw7So16O46XAHIFT7bEn/bLcXg3fC6ui+3bAqZJh4i94DKUj7M6XQ99LzgBoxCZtEZxIOnl3vFu3+rSAL19eTTWv/PxeULcopKJnqH+KdTKIStu4LNPu08eMtOpIStflorCjOzs7lvZmJ6VVfZW4Lo67bOL6vY1NTWbsfgsNNHjR15kkllpdbmFaP4dNDoeVHJwj61Rn/G7Oh15FqgwsXl+yaO2nclyyQzvy6VqmtMoDIYh4ePNDpKRAL9GAWgaeIDGhYAaKFS0n9FEz+e1kEkgLApF24+iNNgkdYMHUZK4vqxP4AUZ5K+GDZ3q6aez61ZTePS4VQaYc/xFR6JQ0GKw3daggura5Z8Lq8cLzCnAXg8euLEpSGPoGz06/a91GkQKW6WtogdWfq6dW7ezpfjg8nf8z5ACQ4zCovmZJeXL8bqswESCT9pz8rQgQMvZEvoQLn6wNP1Oc290yQoIjMwyC+VhAZjtw+Re8z4NZdfWye+39krsxLok19ND3c8Pt2a8mxwUEOa2o815biWXhGeI6CoTcw0vZE2NsrLSV8M28XqKecy6taoMBgKm0M5vWSm6/7pJtjvScO+tQF2OjcX2foml6LPMJOiDCwd3n3+Mud9Qel8OJsNGBlzFy5aGHBn1JBoIPTcnUyZ4+sPObM+5BfGoZk4rZGx7sIlMcF3fWGwHqg2vVSOiD1/PXmWBokyZutwUw5v+BGkuPzwi2FDt2Lq6ay61UQmi0IiE3adW+P6g9zjSFLlsILKmgWfK2qn8K1MNAQ8ftL1pZ4QgP+98sFfTW5oXm+PiyM1CuuJXyorQeuRoUpDtGPvjh2R3xky/2lZhGQMm47fntDU1nOhCiCg7J2NNkVM8LwRrQOrg+1nz+MAACAASURBVMAvFKidcvHhs2U9Gq01nkNP37Fp4mICGqga/K4DzkZWFxmjxcw5e/fJIqGi1xzDwL3evn7KPDQWaCxIypv3KL9jTq0IdNUV8Nu87ZlB8SHcgcobUKK4i+cKzF5/angpA0EuR4d8fm3ssMSxTFjpYJtPplR555dUzvtYUjWLYagH0GmEqK0xw3/ISfE0o8Nn3/PiuKruvggSndI2zps3at63A/QgSNErUR7Jq2wK5Ap0ZU7udje3jWRs/EHucSzVSdyv2pRc3BHi6ObQr8fXSTgzdqC6x4D9OzpAYuTul5tFfcp1/TB457QI+3kuFrx3wXygZ/ORC56AFrHZyMauFoPGnprqZ1E09N3XUlsjrmaULazp6Qvi8tgtCKTK7fVKr2aobTsuvsEoeuUkMYKJwJMwvfun20FR1e9R1/UHbm5616CY1oViCHz8AgpoJHDivr+Qe9x43qyX9Cp7XbukL6YPBPtGj/ZKplJI+9f4s75Abdl+4T5VBqjXmJjYELlUTumbJ2/pOSXVu+vxfMDJ3WTHhDCna7PIQNVgu2P3P1z3uV0+Q4om6Q7z8/oAahEzIOclqxIkH7t6P7S2VXi6XkVGO7vYv7Qw0z+xZzh+QLY7dKxtS0pCY1U6BA97msrf2lq+88yn8Jrm9mX5tU2eDkFuCjwBE3k83PrJ0P7uv5g591lx49w2BehpaWnawufivQ+FWgyRe2QzpHDt/oKq5hCegN7n7m5yfctIva1/B1JACU/D97zaIlKo18sQsM4ZEQ6zLR0576dQAFFiwk03GBy2nmtj24gkkE5H+esVD33P1TeykItpOTFNYskYHR16CxIAXV+u82mBnMn1J29PbOmUXqvSEADvYZbHRw23vTBrCEiRUSbjbTmVub5dLI9VIlBd82a4LLUzZaaO1vkqJ4Qqzqi1qCP55XXD2XyywsFJ71bCeGMIpIBt33thG1lPz4Btav5mmqvepaH2Of+xT6+uRTTp8utPW9lMEpWIw+x4vcZ7O5SXwaa+j71q7+kLWixlBJrCfnFw25ioawAgtcustjpx78vKPhViuqmZWQuZBIbScT1dKBllWHOTcEp5XUOgobOBlkTBT3WyETyXlzch23t6BGolfIeenq6aTqXdCBvGTh5qm6cf5Ab3Xn2Izi2rjgc5TMDAgDl3U6zP3aEly7PLQMPVZ96sbRH3LUIQUB1REy0mBQ7Tywv4Vi3wwYMykhZHHlg3umEwCxyX8XLPttAZdQAgHGQ8Xn78xaZNpFxxMK0iiqMvILCZ1ITzi20Gqx+iZm68e7pcAobKiAy01zC3Yhcecup8e0wdFOS4/apGr6qjP3JfetUmOpdDZTFIex7EWf0gYQVBEL1gx81R7ZK+M0VSFIPC5rbbGelKzNiUtI1jdJcOyDT/t3x0/qWnq3tkqrVtfSqiHp/U5WFn0KLLoBxb782BnPGBcQ/lg4m9mLK+W6ZYKwG0iohxrqfYXPy5tS7Mij+Oz6SkInQPgMMBODWqdaxZN+QDQWN1w5H7E5u6pVcrQQTg4Gy4MTrK80Y0DSrc8vWCSoEXVLfiZRo0fNw4576x31gYUN6kgxceTqxsEJ5o1OLRdq52KRaWJieJAZinf5TeJiUloSUAn2hsqqO9/bp05ecmeZQYTjS2d7CqY9CJQcdGU78nqh3cN7ceeb4mu140vVODsrC0s6zmszAj94wzgnw/7fx99x2kCvXG1CbZGDd3t1pzQ/3Dif74i0OqWMLDtj6dJZTIV3RIpKahIV5ZVBJuw4ZRullD5R6zt19LrOhSR/Zj6cD40aMeY1ConyDFv/Rp/muQIuPBAxKaAM6OXbZ6cXltswWVzSveuv2XI3KZ6HpMTMz3KA90GO+Wy3VWLI5dRiKSmhcsiLljb286UBXj3161Offituy6NCv5Rb4jmshtnzxz8qiIJT+CFAgUuHVR3K5JhdVSPThJ8OJR2qdpvia/6yPzH58P7uiS3Ji/6gilW4OBk5jsfUkVb3Z5A1BEKge5InzZAIBQI8ICtu4jWtBonNvj27sHSg41ZibZVte2rpizKDGyW40j0HR0D958+yDenf+1xCG0ISfvidlWUFKz7UzSW4DrNRbAEcmhQQ/P/ABSLJu++X5WYceYhl5Kn2/E1EIkApxw46fc498Og5/3/bTAX1pgoE72/gfbcjsUU3rRVHrICP90DEK5MOEbSPEgrcqkSSyfte9hQSySxoCyaB/8da1bvDvsq+Z68Ep6WGbYKdZEX8sqWd6pVjHoLMq1SRNcD610YeV/p1DeKhkt71ctlknlzs5G7FH3n7+KL5MDwb0UdvO40JAkEg4dP5i1+cTTMvMOiXrh6cy2eVgSiUQi4nZdW/d7UsEzNzKi7hW0LijpVAQiCcSu2ePcF9vzuWlQdHCwTdDakvahya9J1DRarBAr/DyD97a3iIIOn7m1tRPAOMOZnJc7fgmZNnIIjbQ2D6Q+r67x2v/8yyUticAk04gH9sZ5xUNU18H3ZhaLTe6kvJ76qbB8G93eXoEj4aPC5vs9obwoYJR09o64/rbyVwBDwemxGSUmVHQPIBcbWBkb/vr2/bu5cDyeyzUxfuHraXe+vazRorryy3QUHlVr6GhxwRxpnuHiDKiBwcNNG0h4nl7scOf1l3sggc3k6ek+9fOxvMdhAa1wBNBHxQASDBqQcClAjxXwNb/F0G8C5UXA4YD5l++mLJShkWZEDjPlyKaRP4AUF+5UmzZLZPOOZRQtZuqyVQwmZe/xOJfDQ0GKQw+EYworK2OyC7+EmFuxARwBHTYhZuzDCAAAVu5J1S9v6UhtkqoETH29T+6+LucSgshnvh+eXnX4ZuSXzE//UjSdaqIHUMjYiL3LRz4YClKsOfh266eGzikiAEUKGTXsGRYLW7PNnwTp80HokP38wGt+eZXojkShthYYs19HR3iemGKGeTo4rlJy+o0LahtGVze2TtbVZ1SRSbijjiOM8oFiITY7p80p6W35bSkMzuYZcvKdHAwuHRije2SorSA2S2ljiVFW4adddCr1Nz/fEYXHLjwJqW3pPN0CJ8MdXKz3+w9zuLzYBFY0dGxtu1E3uaKhcVleWamrt6tBL4WEnz5+us9TCCi7kNZDhWkUa68/eBEthyEM6Fx2yroNw3+QRJy6U2La1iubez6jfDGTr0em0qm7j8TZ/cCk2J9UFVhc27Agt7w2SmCqpyWRcJMWxvg8+iMY98fJDba04PcejY+raWhe8rG4SuE4IuwTnaN7aOyq+ZAz8I+MzTIhSNpzIjm0rrnrXJ0KiXRyNtkUEe49AFJA38SsQs795fDFi839muEAnV6wPG5KIh0D3IN08IP7+o771ayeXu2xtzn5AUwqhmZlwn4SOsMjCsrLsevsh9Wp5T0zGvqQNkYm+q22fILfwQh+LeT857SA+NS3VXY3UsuTpRo1h8Mlnd28IjAxhAUrH+zn2dQWv49fyue//1I0jWmiD9BoxKhdMT8mznye3hZ48HlRbGVPfyiRxWgb6ckJDhxlWA5JjQaAgFOZrA6R4kh+bWMgy4DX5+hpf2Ob/4Dc4/s82nQq20UsV2x/UtQUZGFj3qOrw9x3JkpwdBCkqKwEyQt+fbypW6Zc2weHEme6zrZz1H0/hgKINh9NdlVpYdu6AII7jUpcsmymx6OhiRYLq0C9xRdT1kk18Bg9A0ELDIlwfTjXAoqQ447c/ODV3CVeI0LRBbp8eoKfr8nTgCFlkNfsu7TxY5t2eieCYWRt71rOJiFHHR3P/IFRNQAAHkpbVtQonNmjUNtz+awOL1f9cCMdWn6kDVsK/b7+9CN+ZXNbipOzd5O5wLyhOKeY+zg9c1wrmQNY2fNXT5vuenPmt/KR0P0L459vymvpnCrHYlmjRwe+RaAUCxL8dITQb8u23/YSyTUJWY1qV5a+AGRxaYl7ltnuGyoNhO47cjvbsV+tWmhnxs5HYpGP8z/0+lU1t67MqaxzsAnx7CMQMdHHJ1j8AFIknste9Kyyfk6LUuNiYmnUxGOi/U6GOnwHKVYcLKb3qsT7citqRuvoMeRubuY3toUYQiDFn+j00BgSCkHSuB0vN/fIVWv7YUDnnCn2s/wcdd/7UwHxngO3nVRaxKZ2GNmHQicuXTznx+/2sRbkrjl5f4MSgMUJBLotMFDpejP2K0ix9dSj0Jae3usFKgzg6W190dfH4uxyY+C7xv5lbqdl/KWs1U09/XPgOLxwRoTDdDdnnawRdJgYGpOLTxWwuns0x8rqmwJ4fIrc1VH/1i9j9NdDR+UtiTfWiRC4SAUKVxe7NHjOUOYSNGcefaiyu5tZksxiUTk4HHpHyjLP7d8i46i5W84ca5TCwiRwdMGe+BkLAAxQpyxox5y8mrait1+5Sg2D48xM+TkIQM1mURkFRBS1vrS8PEimlliamRvudra2+FJbVuzQKRRONtE3bCXisXupbFJGsD33h9xUKe9Fxo/SP079XFa7Q8nkAAYGjD+BFOl5oOmOK+lrmiWy+TASumPiGNPQ8CD9L4PJuB89asFTKKTRiRdvbRSiEI5oPdabTavHLBhahebQzRInYa988+XPDaMobAaOQSPuubnMcacOAMghpuW63Xdu1PcjQlR0bk9wiMdbAzIsLtbua9nVKw+qTBrEylmH39XEkjlsMpNJ2nN6mcUuSKIwdH2PP/3asbNPtel2qTREjcKhTfUYt+Mm2B2NsMQPVBmCbBt3ImtsQ3tnTElja7AGB9N6ulnuDQl2vTpNB1My9F3zErOjGnt6llV1dLpZW+vLOCzinE1THR9DrK6ha/eVZ3VOaq0yVKVWO4IwxOyF48w7obG6/sTDsKrm7ovVMDTg5GK8NWy8+/VZHFj14LOXHhaH5DV3RckAOMt/uPd1lAJ4EGENyG4DAPzdzgdenVL5ng9tKmemngHI4TIOHF5qtW8oGxaal+evvHfSANoYvrVhaZcGrb2akj+yoVU0gs1htI0YZj7B3pJfNI73tfQ81HehECAs2XP+cqtUOQbAk2qnTAs7iSXizs+1+MqIWZTwwFGqBDelN/aNdnZzKzUzNTgS6Y+4PmTvh0X/8maOUCJf2SKRGY0OcX5Po+E3b/LnZP+Qk2L7tcSqHjCyH8cARocEPNYgsOt/yj3+nUPzX4MUUJZeXQZRcCDx0Nn8LwUBNQ0NUr6eftnEyKgzBgKzZ9OnRzSVl5cTCsuqbJPvJ69Wq1W2OBzu8r74Xw6x2ez/SFX9Y9PzX15OOHz2fvStJ9n6MCy9c9HymEX2Hk5vZg53H3Ay3qacZyk1fVc2bjviUVjVQ6GwDd+eOHM9RkgSlS90cYH0irA3d06N6eoS3Vu68RhSpMbCeIZGx09ePbk32NakERrce5ZGPnjzsWrsp7IegGfkIBw7bfxkP1/fHAN0AS09JXXcp6xPK168rBZItESknpn5uYNnjiUGe5mXfRvs8DPrZ22rqKzfevvJBwBp6glw+HrRu09eToZ02QOLbGc5cdbcuUl5Fd2jmmRkjbVXUL0Bhx1w+ddlA4jdv/tcP+/6aYGfFviTMzMAUiTv+NSmmiLF0KhjRwa9QyFg8xP8vkZ23n/u0S9ta5+8907Whn4kjmJkyHsWHmB7boQVJQ2tBtQEGqDGigH0bxeeBZQ3Cfe+71Qa8MzNC/gCnVNzRhrfGKTWV3eDlN3nUuaqVeBSCpmCc7TgBmW8yVpXKlKP60ESMWYWZiUeVuyZ0b7cmoaP9Trvi2vGFdV2LH/ZoNGjcLlIDpOSeGye825H2lddZPLzQr1rHxsX1olkc9tEUroZF1PsaGV8fIS/2ws0D2gl5fYQmrr7AzOyM6aRmdh+C2fDhzS47jOxXD7t3I2HMW39cEsUk/N2/coJMUIOUL7wW2T/7VuhTomwa/S+J9n7lBgUncel/Ra/aNS+4UNK6UEU72sXbo9qau860Igk6uoIOIumThtxt6+pWCasAjmfa7rGIXGUYQwCDkPDgtWArPuTjYFRVl5hvhNIIHigKUQuCoXu4pEp7Z2tde1adV+Jh7drmYvx79VJoD7mgCDq9d0ag6yK9gslTV32WhCUkzBAu1IhliNhGg0MUKvVCoUKAQOVTDpFPHq4x2MmnfpqugtrQAd+4X4tFUQhVt98lDq1RwMaEDj0V1tWTJg1KMWA1tYjt0qtO8T9y67mlEdjKXgtg4Y/eH7j8AODjgV0z7arZWFVjS2xBRWVwzg8LKCrQ5u+aun4+/d3AHIx+bFOU7v8Zn2P1AFJI6m4+jqPli/2Xu0LAD1P3tabPs8qmVnVIpxaJ5bxMbpcQKDPmhs73+fuCNjXQzlE7T+RkLazuLkzSgwCZHcP2/dm+uQlK/14LdCBEopWJecWmL56X3WjVSQ21TVgfR4R7HRuhTcPishooLwHMduTp3XJFLGtMqU5kghIbayM9wX4e90LNQAaDz1u4pZXt+78WFgWokCCBJYuPdfbyeKcjSnhWbSZjiizWkp/+y59WENj3SJjcwMWkYhdtXB00Nudv2VYdEh6F6VXdU6jcegdulzKibVLfM4NMogyvgjNT97/uKRZ1DtTi0SAvq76u3WYxNsxgZYNkO3PPW+i9SuUux68eDderFToUli01ITVEXOcaQBUax5qN+zIrQLrDpk87uaH8mgclUpkMqmJR9b5xdvBvuptoXt2XS0YV1zfEvOpvGakvj4P1NUlz5yzKPD+YNTx71a0ppI0j22b45d9yiuMahL3a1E8m25Xr2G7ps6bfT/azaTxn1bCz5Ug6/itRxElNc3HRAgMzMHJ6oSrk8WFle7UnG+ODzLhROqc91XNszv7FVYGxvy8kb4WcSPdDCug8oapH5vppUK59533RQcVGkDAY5Ff+jnqnVwWZAo5n+CRa58XPytqm13ZJXMl06mdU0fZLbAzYb9lqESad9nlbmX1nfMzKxSj5SCAN9Cn350T7XEkygwHUeIHrlNPmkfkl5cvfJtXGI7nMQFzM97ieXP87wR8S9AHtfH+q/qJZ18VLSrtlI4gcxkdESFm4eO8v+qloXPL9hNv2PUtklMlre2+VD4bNLU2ub860jp2MG/IQAK9vS88xH2KhLyWPnc9I10Zm0PZ/8sc28ODzkVJHaiz9sjj9c0iWVw/HCGKCHPdpStg315gjWvaeTzFVdyv2pFd2znM1MIs3djE8LdNo/hQ/wfYLK9zW5z3P/iwQqSBD/f29X2hAVDLoTLKv11/6VPRJJxZUNMeIcZw8FbWFqU8LvtQ/Hj+xcH+7zx3f1V6hXhmnQRuzeLqt4UFWC1wNGfmsEBASlcB2sJ+QAv0SD1OXrq7vkuh8cHS6O1ew6wvmemRf5tux4HOftqneW3MmvrOgLtv3h51c/ctcbexKi7L+8K8//xDVBOGCDh72Cc7WBud2elNTn2S0YAvr2oenlFYs7hRpnSFUWkwJ2fLfCYOFoUaa9YKRWWPnvvM6xCLx78ubomXAXAajYmrMDai3tm4YNgRQwDoLBYCuNdv8od1dHdPlvRJnP18rVZbm+tkXzmTN6FJ2LOirLndhuNkrGGyyFO3TnV9MGhj6FtuPZKx4m1D48xWldLOwETQ6m7DGREVYFX5Lc8RbPnZbHZnc8+x0oZ2f44uA7CxNbo3McJquef/LrX5V2yKsgYZL+5oxvqW7r5YBQwmmhLquENfn3V3tg2uaf/he45ihXZzZr1olKGl+TtDU8PfJo/iPxmUSL/O77I+eOv5qn4QGO/j552GRiMWbRzOh6q5oGasvjJOKFXcKlDjkKY25o1mBqzTi330z3NVwMC+Vdvfz9p5/MWa9h55jAaJlI70N7qmq0M85WtuWlFcUsavauwe+76oO6a1S8LX5dP6rM1595dOs19sAgCaHUeT1xe3S6aKtEi8o5vbbUtTSuIsaxYkcdQ8KxbTC8sahl15kX3a3tGuRqAvOLw7hHtjcB3ZfebJ4syq9tk9KiQhfFLYMZxSfnmJP6tvTsIDCxQKHYjF4wPpTAoViUZ8IWJxaRgNqaapqdoYjdGOoRJxaDKJpEQgkZ1dwrYKDpVZhYSpSyKCrXr+aNsHmT2OqZk5szPySmKVNBZgb6+/es5Ur5tB34AuqD3PMpVuh+++WV7b2RONoGA6J05wnOPpLBiQ2gzsezkgCoeTmm379fbxepVimIpJrh0e7H3VnIM7PsaG3fvq7kerqlZxWGWHdHZGi5yFJhEQpgL6g2hf09/8TblZcArQv2HT/SOVPZowERpPNLXUrxnpzJ0Z6MIo6fpYz8r6XD3mS23HsnedKAMcg4nk61B+PbLCYY818GNOlxtQ9SWJLPy3t43bSCw2lcumHt4RbZfgzf29HPmZx3WW7/MLZpTV1q7HchmAgT5nwdz5w+9AbLqha+zOa9WmRdWV02pbW7eqECBgaKT73tRA59L4EbYPvIgAdNZCXXmZ5/kpvyYKAFBWwwO93+EBeOIIF7q4sAbknEh6GllY1XCkAcQAnj6O53w97M8ttYR9gKrEWLnKWNsSzuxu16LHgFQWRt+EVxDkxosLdDQsh+bQkatZ/LYe2cRnxa07+kAUjUWlllrps26vW+x4IgcAOn0AAPP8RrZ3W7docq+sz9vN324DhsWtvvmocFRba8ecXkmPINDP9DmbRUiIDbSHyulqzz8sJzaLuiMysnJXYMkUK65AL23MeP9FZD5QB4HgUOWmpt333MQyzY6clj4/c1vrVn0B99dtEfwzg2VsIbbKtG2p89tEvStbJH16w4JsythM4oodo4zSIbYFNO9zWwHcrsQzR5r7kaFaIgvm4+uWzsYRFm8MIgxIYv9pH/v//ff/GqT4tnAgEn7ZPK2ivGJKeUWFZ1V1LZqnb5zbLuzOl8pknVQqBaujo8s3NTV2RSCRb1FI1LVzvx2HPt4/OuXQ5nr5eAKtICdrmrxfOTmnuM4mv7KVqIET5AJDgxfGxgY5ZgZ6rwVMZW9TU+O0/j7Z1JdvPrGbhXIUlsxo1NM3euLu4pRtZWX+Tlj02rhXIp4lkymjk1NzAbkGC+DJ1FxDQ0Gqh5dDPgkJPnTioRclP8uamZVfbStVIfvILNZjab+szpCPJ5oLSEy8Ro0uK+4MrmjsxGlwpAIdS6sMPTOTsvBRXu8fXT3prGprnyLtFvuXVLUA/RQ+gKdS7tnZWafMmTq+EVRKeJdPHDDq6OiNbu5WmojURIDGM+6Fw4Hzbk4ud9bFzCvw8DD9U9bZ/98H58/+/7TAv7EAtFYsTrz9y+cOTbQUw6AFDw/IwJKRcxOcvoIUmcVielldi9eFl/kH2ntVBgQCVsgiIQql3c0ldBJa4+fpmCegEsDcrPxhBeV1i+pBAsDg8avIaHgOXCKsAOVyEIByQ8FAfB8C4YYlUdwEAp7IUI/h09fUOzy7qnNWs0TticGTZQiN7DpCLRVa6GLpfAaJ3i7WwrPre0doEEgSFYvItmai08x4jHouE3Vzaoh738IT7z3au3smd3SJJ4DqPp3/1d53gMlxnFe+6uow0zOzMxtmE3axAYHIkQAJEAABgQkiCQYxiIqWFSzJ1okn+c7pdIqWZJ3tk2TTysGkJEsEJQYxUxRBEgRA5Jx3sQAWm9PsTupQXce/ZhdewqQlf3ffyaR6+C0B7Mx0V70/v/qr2jT0rWDaAa9YGDKliFw+Z85C5hcKFeXR59NT7eP79hxaMpKPrjl1ZmDJiIdKbttnW2ojT1w+s7atKh1/9OzesxWZfPHqgbxYvqtnbJ1nGpFEBHtbqyLPrFw4Z4fuBY9/4o6V9PhC7WvffXLe0Gjuvzzb1vf26ZfMeqx15rRv/8/rpv560yZoZctRfbJtcDbz/IRtiP4b31J/sArItw8jvn1/R8vA2FhTwfGjs+oaztfW2ycua4lR18C/Wd2m+3x7c3dF50jw8a0H228c6O+ZIYqjtk6PnWYCge9DeBKMcVh21LHTFTsuuaT129e8ZeGL+x74Waqvb+iuXBBfffL80Nw8jGQkbnfUJvnPr7t01tbG6spdW3ceaO0bKdzUPeK+5VhGzDYiBpKGv701JR96xw1rX5heX9X+D//47asGvbKbBhxjdfdYvtGKMcSj2sMLW+qe3nDp3O27j3W2Fwryoy8fPv6+UWjTpW2flpAPGZlC9vJLWqeYHNGzvX01ncPDq0b0qFFVbj82q9o+0pqMtFUnU3ueenrnNQVp39CXl3NzDFZNbaKrwhp9ZN6MhofntU7LHNx3ZObRk51rezLmrcMFryKWsvpq62P7onr+15W2+e2vf+ydxY99btNHeoeyf3q6Z6hBiwFLl8z79G0br/3xWxrRvmlbZ6R/iF3+3M4d7zo3MLTegSyrrqo8UBgY3g0vn6ustBM1aXtq0uZ1jfXpR2K2fv8fXrW6/fHtJ8s6e9i8J/ce/+Com79W4/6ZVEJ7rqq8vFf34RcGhuZk8v4aX7PKUrVVm9YsnfaNpvrG881EoD2+adbpnv67hoLUVW3dgzPzwo/bMbOjuTr60JqFc/c0VlW89OutO5sGxnI3Debl2mND3hwWiRoVNts+qyb60M1XrnxpdrL86Hd+8s8bzuf59d0FdnlvzmuO2CaSUe3h2S21z65ecsn2d11xiToc+7VencdfXPj5T332E7v2HHrPwdMD8OwGXHfrHd+89m23ff/ujctf93t0re/f9/Mlh04PrTnZm7+2LyeuG4OGmprk/vq0sTsdk7/+wIfftWku4G3ZlWnZtHXHjef6B+4sesUFUcO7v7amvtPSI3kn78RzheLCfg/r7bLUltp05Q8/dOWiJxY0lZL3ex87cdmjO458tKN/+I6M68q6SutXvlM8mYjqQVN1VaI8WZPY15Zdfr6/f0rUxrmGenOHieLBm9ateXzHC88vGRrx1w2MeJefGczMYkkb8Zh8ak5LevvyOdN3sVFv57H9p942kvHWnBj1Luv20cxtPdeYKPz88nkzd81paJkOoQAAIABJREFUbDzctv+YdqTt7HWjrn1j12hhqlYWYanK2PEoy29658YrH6st0wsPbdo8v6N7dEPWs6/qLhr1sfKYn4g4W9OJ/AMfvPPazSf2HK3fu+/UyrYBfsOAYy5zOHOaGs2XG9LW/tqU/csK1ywMjmY/tfts/5pERaVj6GybwfwdTVObstnBYZYdG5lZ4MZ8o6x8eNmqdX9vx/HC+1pY8dsPvHDt4ZNnP7r1QNvGjF6JK1atGGmsr/3iZ2+o/9uJxPwbj714wyNbz3y0rTe/AXqk0GC7T0X8oTPlUb9QU253XHrZhud37z7+l/uPnr0mU5Q1kWRZd2tr5fNd/afamfQ8P6/BRLwsbsdnnR7sX7dm9aptqxbPe+TMwf3FrbuOfeBQJjc/WVvVb+nYIUYGj6aiBl+9cGH12a7h1MFz/XMzvt+aqor3J6P+T5fNa943a2rDy4vt+o4t+49OfWbX6T/uzw7f6utiSmDK9qIoPBY4/miCS3NeU8O8dDJZlfOdLVeunP/oo489N7e3z78mk8WKntFsOlKXRDKKX8yur3zslrXLdved7Ms+9dzWt+UC6+qzjrdgkAXV8fJotpJnfnT5wtlPXTHnkvZdW3ZVHD125ro+N3ZzX9adapdFtfLy6HGLZR5ZOa+5J1FmPfbh69aeIex+8IPnIkU+vHL3ifOrTwyY1w8UjGWepjktddHtzVX2/upU9JdVEGMDw2N/vuts5tpYVZWrGdhucXd7U2PDaH5wSI4NDc3wuLUokizPr1hx2dftdOKZOxpLj7X92OfvXzlacP9ma3/hUrO80rJ1vsvKDW/TRWHsmiuWZOvrKp544aUzq7r7B/+ku793WsP0mrNZJ/uCX8h0t9RUJedfMr/52Jlc6tipM7OhB7FUKnq8LMoeuH71kr2dbSev2tfRf+1gUWupTNd2seLYw+V2tMuO6EWnMJrKZEbmCzO5oHXGjB/MnD/3F++dzS48ueXHj+1Y9OCWE3fnPO3G5mnTds6bVfknl62ddmYMkD0vnaseGcvNLwSorKisOl5VV9V+/VRkXjo+EOsdcOb29fdONfWIkUpXdNVNqd2/ouHVXXsT3Rp/+dUfvrUvI9Z3DhZXnB/MLhWxJCrK2K/nT00dnDu1Zlelnnhy797dN2fy+rJTg2JVT17MCSyWb2qIPjavufJQdTL29J+9bd12dZDrEOJ3/9Oj/2Nvd+/tvcKrrmuecrow2PuM7RcLy1qbq6qTlQ0nu4Zrt7T3zZURw2yujZ1Z0lL+4mWzpjwcN5NPPrf58NtePtX1gfM5Z5WZjOcsvfCAdAo9s6ork1PKysq7+3Pa3l5/gytlLGX7u+bW6lua6xJddfHod//g5rV0to7csuVY4sXTY0sf3Hr8Z40zZ4mqmuq//dhdjf84ucvwub3DqZ88/Nit/YMD366bNR2pZOzt73zn2gtnLk345vu3yuiWnb9e3Nk/8Ed9w8O3mvGYEUi5J5vLv+x6XqZMC/Q5LTWzE9FYmW3Hj11/3dof6xoO7H324aWnzgxecaort64r613TDxM1teWHW9PG7pakfPqDG+78xZhXrP6LL9zzva6iXO+nytEyo6H3xhWX3LzhsuaD9BS2507LyIlDJ5qf3n3qI32Z0Y0IUG8xdlr6o0+6npuJGsKc3dw4pyaVqnSd/LYVq+b90zULmrr/272HZo70996QGey7xY54zSbXnrLLEgdhaG7vQKYGgb5SY1pjMpU8NqWh7qfX3bLgJ0sB/9Ff76/fvOvQio7ezIbBrHhLT5E3lFWUFcptub2xzHn4j95956/G+nv1Xzz05JWne+WNA3lzxahAoq7eHknFgieaaso2vefKdfv37d9Xu/nlvdd05+St/X7kEsdKoL462ZmWAw/zwPnOj77w0Quddb9Nrvv7+Jn/K5JinKiwvnnP19+6b9++mx968OF6zYxWMMOyTNMKJGQ+l8/3b7zx+hNTptT98HOf+tSR37QPdUIItE3k3m/+de2B7Ts/s3nL9vTJzj4t53MIRAHdxspVK/oXLJj16NTy3NDpto67f/WrF3lP/xgKHsDMCGLlae/mG24+vHjBvAe7Dzyz6OTJk7e8tG0PRoQJP7AAzUJ9Y332ho3XHLWk87X/fvc7a7746f998959Rzd0D41VelpM51GrYJrOaH06sv+TH3n/k0/9/In37z50vLknz+xodVN+/mWXnnjr+mX3Pfi9r199at/h6T3nejUXDHlEYVdVY/Gli/b/8fvuPA1/dNo9f/P5mafaeqzhvISj2WBmChW1U3HFqst/+F8//qEX1l16yW91AM3vo5KGcw4R+PcQIF/x4a/89PP7h+RdY5Gq+DXXXPlcOmr+8V8sxoRN6fc+eqL6mf0nPnEu4y1zXb+aSZd2GxRsyx9cvXzhkw3ldm7vzt3Tdh44OrMYr4bHTJSZJlI6B3OLdKgMGysWWIEJ2OmknDatcSAZ45/ceNkN5f/046ffdq579HpfWhXM9JnFc7maeDDalI7tW3DpFY88/OzLHxkays2wTcNurIyNzp5avi8dq/yru26YOdjRAeu7L740r/P80DvO9A3NzzleVSQSsSyTC78wmm2prsksmjvzZyuXzdn67LMPps+c7//QkbZMaszTtCI9YIQBFTEteOsVs4dqqqu+dWb/yfqu3pEbT/UOVg4EGgsiJoPvIF1mjWxcv3KvL/1v/dlNq1Qr49athyuOnxu9YtOOE18pS9cnyyvKf3j5vOZ73ruySm1zG/fvr4oRr8X8U7fE2GbIiw9NpkTtnnufLR8c8RcMRqLr3UjFpd09XdG+zrZ8zNKFFEK6RY9Jj3NodtrVI3PO5t3I0uULH1++ZOYPxK6HR7rOD9x95NwwGxMGpBmDbpJcguLt6xa/NK2h6qkXth1aeLZ78KYDZ/pieT3JjIjJElpBTknyM++/8/pHp6dj+756zw/ee37EX9pdMKJZGEwaQCwSyMWtU47evHrZ0048/3wNr7/kb7/3Lx/od9lyzypLSBgs7jvZaTVVmZYp1U9LFM7vPXz03V2u1phKlvHWqli2tSqyOx1PPfzLX25573BOJsakwRzGNMPy0ZjWsGTejB/Nbmka3LfryMIDh9tW9+c05sJk0pCIJaRsqo0Nxk37E9/65F0jn7nnyWt6+4ffcbZ7aAEzZXb2rNavvv3Wt/56aR0mtiRp33/2+Jqnt+3bcLo3s9yKJspNH5au+Z5ueGMVafv06pWLX4zFoj87OX9qZmKv7v2HpBl3Cku+98gv78oLd1FZeVm0rrbGMXzku9vbLAYm6mqqd3/wHeu/5XTi3Ny5EP39iP74gfsvb+vsuvvg+aI2KnXQMx5MQ8rKhOlsXHPZgdrqyoee3/Ly3M6+oY0nzg/YWaOMwTSQMoHWdLLrHde95ZnWytjWH9734w8e784sPpeTXC+rwFguh2TMxMKZDafesmLRM+++YuZjr2fbsv9Y4n9+6q9uP97e+fYdh7tqu3LWrGtvufMn62+88bt333r5ltf9npTsn//5oau3HT17dVvP6KwcM1nGd5kV4WipT8jmutSuv/vwu76M8aeUPHWs0LLt5d3r9x4+dJvkLN3cMi0Ss2L+6MhYob+/1yurrsq2ttR/78plC15YWaNWDCde1h/+9f23DGTzd/Xn3CbBWCQaMRxbl5mKROzQVVfd8OSew2cvO3T0yDLPz9enklzWVFjn1l++9Ct7XnjhLe2ne+f09hesAjOYiJmQsigXzGoYXnPpvO1mUXvs0PbDf3r4VGd9n9SNQtRijsizKtOT6y9f2rZgRuuuE/uP4PDR07f35wxt0BXMgUAkpsmaisjYe29b/736mJH9+QPPruk4N7S6P6uzMZ5g4JIlYo5srNaPf+jtG39+av+B6Zu37FvVOaLVjgRx5nMw3RiVS2dPkQ3pigeaubWnd2TstrZMcX6m6MS5bpVXVlQk66dMEU42653paM9WVibPzZ4/+7k1q1u/T8QP+YifPLlv7r6jbRv3HD97S8FMGUuXLD7W0jr1R3evLqfH4KrVw+dODjb8w/2b7zw/kHubEHpl1BvhKauYTUackVTcePmK1Rt++stHX/zkwLCXHMm6CAzOyquT8DAAnQOywOHmNHg+YzkWyPVXrty3dN7sx2XH0e7u4ez1zxxuu3EUWi03DSPKUTQDr3/NpYsPVFU37HvixV3zzvT2Xc0jeqqlMeEsmdX0dGtT+v47Zjdso/NhhD3Wev8zz77/3PDI0gHXSQaGESuLWJJ72dHWykR2dlP97ls3rPh290Cx/Ds/+vk7uvrzMwdGAowUXMZjHFXlETm/tX7Pbesuf76vo2f4yV9t/2T3SDE5KDnLGjrztTyqY5688rJFT65fsvDQjmd31B46euq205nAHBVck5whGpWorTD9NYtbu8qi5jc/snH9QcLu3nufimVl/pbndh9ee25EqxkJbOYxA1HNwZJZjbKhOrVpaoLt6u7L3twx4i8ZLDoJbvCKqqpUYuqUetfLZApn2tuc8qrKnkvmz9n81itbvz/5iT3fuP/ZKQNj3lsfP3j+jiyL1HGNm5Zwi5EgP7B2+fzzZYnY3/sZh7edPrvxcNvpq/R0ujwwNKYH2Vx1WaR3xeLLTqfK6o888cwLq3tHMjN51DDra8qGrr5s7gNdne3msXOZaf1jwVTXh1VdFqtOl5e7sYheyI72u+c6TnmrVq85VFVV/sN3r2w8OrleoFXrP/rCL983VvQ+7vhB3bxFzZ8rT8UfvPu6fz3XY5xswOuuUL/SVSfHz+JjALHjShfpe51A5Btf++cPHz3Te/np3rG4y23AtKCJPJbOaJDL5rbsTpmR7xzYuf/uU53DTX1FGcmQzxceKy/X5WULpo00Vqc2/ekt69QZJhT/fvDEqdWP7d53U/vAyCotGk9ZXCDq5Ydn16bPLWiZ1jbqiK5fvLhnlW/ySFVSR2tNbHDN4hlbEcdPZvApVX/3k0dvOzuYvdGx7EppaIaliVxtzMo0V1XubmmZ9/BjL2z/2NhYriVmCruhxnZnNlWcmlIZ/5O71l82cXA1/8w/PlOzs63zS/MXLxuub2p++ONrE89N9p00zg/+2T8sF1L+95lLFiIWj335YzdcuvM1Y/2uLnv/wNCMp7bs+UTPaLEpFyDFDTMasyxwL5dLJ8yRWa1Tt99w1ZVPLKnDzsNAsP2+R246cOzs2hPnhpoy0tSyTGeC+XJ2Y5mc21y188PX3/EVEUPkU5/77p/3eVgrYjFrSku646ol0/9sxdLmjgndpCfDZA+OTd/0+Ob39vePLM3n3HLO9Vg0ogdCZEcbaspzM1sb9tx+x8pv5IAu8kU0z28+tK9pZHDkhhdf3ra+rqGxrqquVsLiQd/gcKy3d3ho9qyZZ6dOqXn41qtnPkkddDTvXz5/ZMZz2/bedLqr/8rzQ3nNNW0mhMMq4kBzXdmJD73rjp96mYz+05899LbTXfnpfXnOhBlljjeM1qlVcsbU2iffc9X6zQcPHGh+5sWX39mXCxKDQZTlNBMcrpxXY5I7+/xP/vojFx5JHWb5r43A/zVJMSmZNY4ePVN1+vSx5QOZkXQgpW9H7DNXr9u4p7xcnTj7G7snftdCkvKQuW1z59ThntEVvVkvHq9In4+nYoc3vGUlHe4SoLfXfnHX9lVdWdE4pkVHFi1auid7/sjZdevW/cb9sb/ruYX3DxF4MyIwnpTwP/zyL758eMi/MxdJyptuvfaBChtf/ORMXDiDYRPAFg8htuM8VuVczAoQWOm01llVg+0xC30RoFAEZARg1ngS4wBy4ncxQIsCnJ4XPATQgXP+OkBQhrMbKOtpw/TeHiwb06BXVaOtshJH0ymcXwqwfUXUHzrkrggkq47FjO7mOmwf24+uyUU9FfrFMbQeP4eFRQ/VhoH8lHqcKk/hUBrITaenM1NSBcjNAE8AjMZKMp1b+j351wkfS7+nbQh88lzmvtJue1HSx+558HxFdyH3md2H226yE9H2RYtm/TBVXvuL2rPI3X77qx8tdnHSQu2Q6c2wfa+9LhLh2fLVTX0Th4LRuOjRhk8/v3nV2e7ev9zRO7R8xqLFW2bMveR7111Z/jiAPK2A0TzKAfveB8+sbz+f/9LTR8+1TpvepNdWp77wuXfWqMe17gY9gb0kF5JJf+mgTZrLhQQTgDYx39f5jHpsbEfphypNwkrQwZkT1zkwIstfPuPPyzhytmYZen0ap1IGDlZVYaAeME72Y8rhs/krNc2IpmLaqZkz+f7FAKkEOwXwGMDPAjpR4HEg0AF3EBBLAXkY0CoAfRTgPiBjgE/vPfqKDn0akN1A9Ngpt2Us610aS1rtCVM/snwKaMVezXFijLuktM+eQdPQGC7N5ZG2IsjEYzg2axqOR4DRIxfNacLmT0ppHe7FzIExsSibk/UskPn6KuN4QwInalPoaS7p14VwPv4XfgAwaD405iQgGkqfI/2X44k46Rphq50q/YkMECwtyScYt0967iZPvvp9pa+/Tbvr3m3PNR8/ff7tH//y9//88tVr73n3+z5w322X1qutlv/ea+LehwGd7Jc+mwOC19EffmwMydNZrO7sys32PGYlItb5lha+xxA4Ga9AkexnXB40Z2WLpFNPn0FjJo9V/QI1TEd/PIbDcxpxknTcAMxDx7F8tOjNhCaCGdMi+7iNg3SmxQTGHYB6LCNh3AmIi3Wb7L0B4P2ARofMUts8yUBhVyq6OOmfDtCG9GCynRMGtKd7MaBnAG4ArAIIegGfVgwnZEifmVPSYW3iGpPlQ1uSDgGVR05j+WjOvzxXdGuScbu/MoUXqmtxsBLov/jxwY+flGkGLClyJG0bO6+pAZ1Fpu45IbetGVnRMYA5w8O4PKH5dmWcnYzH+b41daC96qrIGD/gfcKnaeSTJ3zHZL9AvmJCL6ndftDGJe2Z4kKH86SVMHpnzMLeFHCO9pM/PigbBoacxT19YmFdvd0fs/BCeR1OT376jcKuG42ZMcwbKaDVjMCvT+LYjFqcjAED4z75VT5397ieLR33x5PnOhGrNpd8BCsDxOQx00SpYJzwdxPznKwPk/V9QratgLYUwOZXYsPFBxCPX6+i7QyWZ0bcFW7RSacTsZ6qSu2FmhocmQtFgipbnXxtIjd5FAs7R7AYGlIxG70zZ2KnANondJee8uIDc4/2FBYXmWZWVujtM6bxg3VAJ+nQ4BlM6xgSc4siqExVGOcaq7B9RRm5B8gOwOwooKq/C1eNjgYtMgh8yw5Ozp9tbo8D3dNLslc+ZvK4HtkvW3716xdvP9bW/lfTZ7fwSDzxX6qmVD/8F+un0LaNf7fGoHNoTr903O7pKpatWdaU6xtM5f5o/IDncewv+DKKE2RPtKeMbG6yT5v8WYo5ZDNku+OfeZVfIxltK6C+vQ8LzvUGC4T0WUuduaupCkeusNE3HrPZ5vFYvnbcr0zMpUfK2MvH3Wm9OXZZVjNS8TK0l1k4OG8KOkg/bKBq/15nmRegPmIFw03Tozt4BJ30eNYJAuaCUy89Tvj1CZxxsua38clK99oxL+NiXsFFAznXqiTaKmwcnJZGn/nKk1cmx4pxG6b8yRwDuAMEFAObS6SmOsD3YFbWHG53lriBVjV9urEv7eDM9ArQ+REXYv2EjTzZgamZrJg3VuRNpg6nvAbHGpJoX2xjcDcQTMTVSTmCtm8EZd29WDKUy8/2IOxIKnE+XYnt3EVffxqFybnAZBl3AEZuPK7T7xOAGHjl8NLxeADSAYrtQ4AmAEl23QH4E3ZLi2ibAaMC4LSsNAoIB/Bez65/U1z7fXv//yVJwTZt2kS6ahaLRZUQVFVV+Rs2bCAl/E9PUEwo5ebNm/m5c+essbEIS6ch0um0N0FCqLMtNm+2zp1zeaHgypkz425IUPy+mUw43/8sCIwnfVo3YN39pV99uX3Iuc2JRPr+6yfW/02c46nWMoyNJ4sTQ9aeOIUo4rAKTl6PV9oiGUcxADwKLOOF64XpjScMlPwxKqYniqxJRfCEX9N2d8PsGYDVw8HK0nDjGXgbpsMfTz703FlENRO6KRDMmYLCccClhHLiZkSiNHTCzMVgjuWh2xIy1QC/BnAnFVYThdFE4v6qnHX8HxNJHRUnLD3pCU4TCdBE4UuJw+YOmP3OQNP2w5GvnDpzdvVobujsuivm/mx2i/mD25tjat/3pJtM/rv24DGkzvRl337kRNs7NB786g/ft/jry6EKa9C9y/Zg5bbtu/5g88s73xmdNsusrUt99JqrZj64oCU2PBHgCR8qwLYd8RZ19uY/8fUHD9yQrklHqysSX7rvI1P+ehwnImYuxKrXmIfCY/N4gUD/eK25jn/mwnX6XyEPbv/XYpO+xp/uhTXgwPQ5tEui8IYq4ERLhSPpgZKjy6HVR+EVKkD78ikZkVScUMFECSslt3Sx4nhyO1FQkf5MvHdRUktEl9bd3W3EnTrTiEN4VSqJuUBMTciA5tjfCcPwYckiuGkjSNnwp1TBGydE/k2SPIFNthsms2G5RRi+hLSj8JuT8ChZnBjPxH0m5jI4jmklEDT/KxE2oYevqWuvhT3pAx1SugkA/Tn++o0kBdn4N776xetGs/l/eeTljkSivPLdn/7i1x5c2cgKr+eHJsgJ0vPPAmzORXYwST9epc+nAL0nA3toKGc6LMbSFnzDgEPYTtjgRbpV0rsOGCNApGBBL7MhjCTcKYA3TobgvgOwOMuYyWQStVPhLC0RFBd8x8RT1jaX9JZ+f6E4m/BxE8Uv6dK43r5q7BfZh7rGJHwUSUQyPQuwaiCg60zca/xzF+znteyLiBILMDCK6KCHaHasaFSURUTURHFWHIUM4E0U7Rc6JZ6TeuISmOcNcKMK7obX1mciXM0TJ8bsCE9o6Sp40TycsboL/vGCjr2OvJWtjevVq/LMJ07BHAIsVgCXUYhF01F8APCJFNwN6O39sPxhRKpjkKkpKCyFsudXFUS0enuuF1a2D2YyCcRt+GVZeGubL9jm5HtenE+/imB8LVm+nrwnzfWCz7+4eJyk5+q+n32F46C5XUSMEHlodI4gmh9BJOcWeEUq6ksDxenlcF7LZ1zIhTtAj5KIWC70shqI2qTSXcJoQr8o7lntAhEUwe00/MYkXD6u++TXjxyHOVQAj02Bn06j+DwQfLo0OW0bYIx2Iup4MEQAWV4J10rBWVEiKC7o8OT5EHkyMDQ8q2c4+56Xdp/8QKqqaiRdm/rmnbdP/e7aEuEyERv/DfZPd6Fhy47DGzo6et61etWy79TUlD27sVGRzBMvshNF/k8Q4nRyJBWvk0jJyfp4gVyYuMBEzjBZV8mvnByCdWY4G4khjroKOHo5nLXjRMykMSvox/+t/iTyMD3uX/os6NVR+DUpOONFLo2LbzoMy4hBjweQsVa4nYB7UVy7ML+L9Oq1TGpCh/8NfhctCpRyhwBWwYWeoATJg2htLuVSF8W3iTlpRMh2l/yxIn7agWDSWGkuETsBoyoOUVMBd5w8v9ifUbzUx/ph5QowiPaK1cJDGj4RCLQo8BryUjr3dC8icnDU8srLtJQNwcdQNBvgTxrHZBko0ooI4Mik3ILmNjleTo779PtJ+ZryDRSz0wDt4rxAlL/eYsLr+Ljf61//PyMpfq9RDCcfIhAi8P8FAVoZempnz+yv3vvojW3dIyv1WCXTEHDNMmeNBVqdp3GnPKGflJnuAcMvCOm5Ung+OOdI2DF4kCxX9FgRjFnRBPzAgwYmhR9I6QnJtQARXUJTi5XUKsEgAkA3oozaJnzhQwgPmpQyFtUhXB+GZNAkY77vQrc5HNdHwAxJqU5A9aquM1f4arlAZxpMzqC5XsAZvSshpFCf86gNMgA4AmZxaq/XkHcdSb3NIvCl9HyYPIIYT0EKtZgKDz6Kfh70BVf40DQdXDPBIKBRSAwCqP0Nvgbh0vKQBhgMrnDgMwkjkmRM2Ca3K+Z6Gq8JmO+YeqHLzPeeZk7OZTIiAxmB5wfwRB4aFzBoPQAMhUAz7copjVIzpnp+sTdfGD7lFrJueVkCIu+gwkxUWsxs6h3N1fsVNcjKYK8QxR7u5gJ4BZmwo6AJSzdgVtQui1XWtZwYlHW6wbktRk5Gi52nLFYQ+aAAbljg0kRAKbIroWkBGAN8WrLhEsL3YQrAhAGdmWCawgxSE5AlKUCHAUMzkM3TPDQwg6ttDEKqRTsEIoDODGZoSm7M9QNpUF858yXJPIDPVLrKGNO4KQNNozM1pEm7VWTA+Ph96AOOLyC0QBoGB9MkfI8252iQ4AyIIpCmdHyg4AiZSNjg0kcQOCxicZI5QLqhAVoAyT0PMc2ADDyVvQuDMxi6YtcCAeg+YPo0jwCezqTgtGSuS51z8MB/5QEd6jBzMK4zwTnzhKC/gyZjBgFMTVJpI11BWsNBreaSmDsRMM6jasQscGEIT5oaU8txpLGELH1WqL7pieqAQwt0dc4IB4NuaKCFMgkXQvrwPYlY1AAPPAQiv2P7fV/6wuut3KmDI++9Z+OJU21/snv/keWx5sVfKyuruO9rn/9vba+38LH+PV+sLArv7woyVlkIdIWXbuowdZKvB+FpQGCCmxZc6SAQBTDPAVmMZVnMFYJpnEPXAsakkK7jwLQsUjiIIICHQAaC/IMOHRo4o/lpdLoKfOYzxjVJrkP4EtTwTajolg7OGfOED6fgIhEplwYjjArwRFExV4JzaooACzgQaFIIFxE6OCTwWMA5Ak1jkBLSc6QdiSo1dDwXvpAwrZjSA/Icuk72D/huHsJ3lMZpugZN48yKRuA4PlwRUCUu/YCGx2DpOiz6kuegmM2iLG7DFQIe+TFo0KwI8nRvzjRT05hOXfLCY5GIBSkD6XtSBkKTTGPKR2maJhkn+wPZEPkzJQONvVKhSpKDIMzg+4QauUfODCuKQtFh5Kc5XUcGUukz2bSuQZc+DI/JB5DLAAARpUlEQVTWjoEC2bVBdskRkDZymiW5OgFDBrAAaWr0vmTZog9XN5igNoiASe750DUyHw7N0JhB6uAVmOYHkgWa1AJGPl865GjoTTIT0m+mMyfvwjJMGIyBSWoSkvBFAM4NMM6UP9JYydaV3yU7Yky6ngA3YhABY0JIsmtm2zo8LyvJ7nXyDL4mXZeM2WA0L0iLziEstWPxPO1tQVR60iZ5BhxZYYGbBkwdTLhFZHM+zMRUuEIi8IclxygMU4PrS8Y4ZyajUXNIn3ytKX0auy8lxTRNozE6kFpARguuc1iGBa8QMPiSUZsPxSzyAxRPPSngUIRhhKEJi5vM9wXzPBcUGK1oFMViUeqMqxYhDsYMncuCl4dPfjYoNSzoDMxkAaP1ZzJLX+NS/emTW9YA4cHQuIzZNtwirb0HICXTo3E7EqtoyOR4i2ZE4QXFDscbOS2KRZd5ArZhQPMKkKIoI5YJ0zKRc1wwM2qbkVitlKyJSbQzEfTBLRbhZFX80A3OmG7B51H4mo4AEqbngGuk42RrvloLdz0XVtQq6ZwvS3rtCtiRiMLI9z2VI3CTIrkGITUmKVbQoU2+A12jeCElPCEhBPka9VnKRGi7uMKGLI/sJBDQuQbdirBCoLGi40mT/JmhSydfUHZEeuBpGvMpPwk8SC8nKUREOAclHWpuKmZTvBDKTiisBcIHuQDdiqkt9HnHB+mFZVkq1gjPpcBA+qH8Cnkzz5OQgWSWaYLkC+EzSFc1bZg6R9F3GOGkcV3SdXzXk4w8pWZBBBpzfA9SF8wwDArL8Ck0qG2rOhyXsAlAIVOIIuMGkzRqLrnUhAayD18ycFMD0wVo8yRjASvkfViGAa4Z4/SEJsl+fNcFmAtujNtiQHPQICXJ2WCarsNlkL7rUJyUJFG6n/IBFOPIJVKnGg1P05VvUi10QkAIX2qUa2h0TYYgoFipQ5IOC5f8lTS4VDpSEJwiJTMDj5lSSBXHNU1GdCE5xL9s+9Hn1OGw4eu1EQhJilAzQgRCBN4QCFDb3P4Thdp7vn//h472Fm7rKfI5PgVYCsxaAEqpqULQ4SAqxmCVii8ISvxVqKQkUoMnNZUQaBRUJCXMDFR4UBJkGBq45sP31TkUlNyDEktKGFXyqKJUoAK/ZeqlKlFSERxABpSgq7gOyQwiKuAFDNI0QQkEFX6UThvEWwS+IhIojNHVS8miQe2+RJmAyh5q5KYkWDN0CCoSqIiGjigiVMNCBAL0n6prTCoqPTUXTdNUIOVU/dA9A039SF9SsQTBKCkU8HUGjUcgXYPKVfiaSfWRSogTMgc9EJC+CRlEFMkjgyyY5qkRU+khdAsFGYGkglfz1Peo6ItFIhBFD5qrgcOGb8QwyCPwDEORMrpwoAlXJfRU4EsqVqjwMyJwJYehBTDFKEyRAdcceMxTpAMH7Q82EHilwgdU/HOhfiiBomM7TWZSUjNeNVP+QyRQoIoZjXFVVNL91Ac0QNKPqi40+J5QOJlcVyRG0SmCiq2A/pMl7DS6VkD31gFFhAQg3odkphIclQjStTm8wFcsg6o56H1GdSZRYlTcWVQ0waPii7Iykm8gwDnJnJJhYgZK6sYDwJJcJV2kE8zUIHUNRSK3RAAr0GEGHEEg4Ruk30RQMZXcUpILSsLUHClpLpEKVCnR/TQq7Kh84Rx+oJX0lGsINAbPF2CSCnyqon3Ac2HQdTUq5IQanNQkPFJsXVe6Shkdh0nWpZSaUQKuBVTdwCe5M6r9JOjgVE36v9z2k7/Z+HrO57HHfnH14T2739/VeW5uV3f/4+tvueMHM9eu7VjX0vKqR95N/v4Vb/90fQC502GxekfqoHqISCIGFwbXEbg6hDDALRMOLQozD1x40Kk+03QUJZVUVM5RgUBEigcjGoEISmQi6T75EJ3smwg2dQP6oTS0ZM2U6paSYbqvJNiVrkMKCDeAyWPqGoIKAelRfq6W5akwo7KO03d9D5zT+z4E2bMqMiQ04cPQ9RJhQkWMxsG4qUgRSpbpupxAVmuZJX9EZCV5RmW3kkGqfh5FIihLNugaJEMqLqgIUIpHz90hIoqWES3kAyK2qHgS0KgY9YqI2SVc3MAAEZmlaq3UJEJkKd1D2RSEIgXo/uSzyN4IY5qxJFsicoYboLSfKS6G0FBkB3wibZkE931w0lWuU+GgiAm6VkD+W6c7lAgXYpLJXkhn6X0iYgTJnXy9IirJPslfl/w/VWmcZCB85VM1GhvX4ZKsya+On2BAB/v6RTrsl0gUIqZKqTOZOhVoZL/kA6hpWNOZig8lZpApO2eaBclKGAQqXtBcBBX9MIhYZqbCu9SQTw6DzijRIZiEqxPZ5CECF5aKNwxF8oW6AY3iiPAhJRWqKQRk42IMDFmYloaiL1VRrLgWT0B4Aha1g1CBGGgIJjAnEpb5as5KjpJiBgfzAxg0Vka+gO79SisK/VCs4KaSpU7xk+Qqx7WM2FVF/ROhIqGzkg4K+EpvyXsTnjQmjYg0JlVBSHruk08lX6IcUUle5ApLujy+z4mKQmkCiCsdLvlYGptQ+y5MTYNGMg2c0o4HIj4oD6DSX6PvacQ7wyQOSvrg5JdIdnR/KsQ1A4KTTktFemmM5hWMx1t1QxCRqVhk8tv0mQAwiOgLiIQh/VeMFTyl72QKlIeM6x0NKCjpDH0FAWUuBDn551IUoV+reKCIb7p3AG5FlI+V9F3CTuFcil/qR8ktgO9koWsadLW5i6u8QdF4JJ9xHSXiTwpfLT5oRgxSjyqSImCUA5F8iEwkvSIPwGAYBhEKihQlwoPGTnIn3aP8i/wMxRCPCBqlwnQNkoNi+JTlScq9KCYyIjFKpKwMKHjqRM6BFnl44MMggp5oX4JJLRzoihAh3VUzV3G7tABBZkjkBWNEztIyAOkd/V9Xh3KTf9doEwbNR/llyqVocYIO3yF7pEUnn95Rfo8Rzgpb8mJE5hJnTHKU48Q+yUuCkd8gtlERFPRZyrvI55HfoeySiCH6DkdBKXeACHxEKUsl3HUdWlCkGPPZPfd/8TNviAT8dzTIkKT4HQEf3jZEIETgP4YA7TPWo0MzP/vV+77eXTCvHORJ7pm2tEy4nIt238t3e8XhPPwxWKKomH1wGxQeqPHAy2WlpdOeC1sl6r5XIgooYS0ljhqsCKXhDvLFjEqOKNAHlKyLUtDXdVMlS07RUYG2lDip5X2VTAeuC5ObKgH2JEdRAIFl00pcKQlWnQ0CJgVh6Zb6EikAC4mIYan3KUEX0i11RlAwJZKC0gyKtYIhSgtujMH1fFXcmLEoXB7AVx0BNJ8AwqWiODqe6DEYahMABWAaqQffAIRFKZAG7mmwjDiKPpCnVRcdsEQBOiUlDhWoFuLU9SDpAUQOHFqR5gasWBKjRYmAVtnowyhC0veogHADwOEwjaQeqaxNDEFvygVaOhAiYjAmo5YuXKfga3RAfxBompS5WMQ6Wxgd6Yxw4WoiF/jOmFoJoUFTemJoERiIqmRFJZVE4mhFWsFWCYRwNViciAzK+2j+lCyVivYSKpTEADYlmLQaQgSP+gwlSRH4ngdNSFiMwTAN5PKZUmI1nkBapkGpFq0wgVbGVEJCCSpJkQgqwoGk5wpEozYKjgOfdINTQkOEEBUflPxT6m2pVSzJhUp+S4wJ5ZFEbJSSWrVSR2OBoZJvp+CoDhKD2mx0koQLIYTaRxSFVVrlMqmTp3TcwUSxSityJqPVrFLfskadOZIgoISJCDEG0zRVMumqoo5D6uMJtidhW7bC03fUUa3QxxNcxksFgEO4RUy4HiW2HCa3YBqGIqok0YFcEiEB3y8gQqvToqiKXYPJnS/99G8//7okxSM//4MXNz+/+uTxk91f/urXvzl9+vTu33Tw9orbP1Mhmff3Lo9X0Bp1ia3y4Pt5xCJxSN+A59JJEQaKRFCYAQwikDwqRDQ4WqRkE0T4CdpRImHaEdAKoFodpU4o0gNmwiH5UlWjZMtKHQxURDBDnf6gClhK2QNPFRtqLVO1nZQ6AFQBzANVZLt+SQ7U6UNdHdSRQMSKr/mgTgoiAumlSm0qvqlTh2zftEqrfrQo61HBT90dJaKByDMivWg51Zc+8k4eum5BN6PQiGRRl/LUfX1K6APazpBAMVdQ+kCFEa2s8oiJAhEERGqSfhazgFtEMm7BEUAxsOFriVIBgRyEcGDoBphmKlulbgHyxUTIKWKFuhioQKTVaj9QP6plwYyUpCWKkIFLq8WKBFEEnuspaUajtPmqRBZ7ogBfOmoV2ie/SsUlcaUCMExaSXVodVxVueO78alrA06RZEmFTIloshSBRKROyWdwWgFWXljRkyVbom4NWlguscmKVCG5q1YZ+q5wwRQxIRAtK9m+IqW1UvlDuqW+oxFp4cPJZ1FmmxBFB5ybMI1xIozIElVqmQgkV3gVdeoEpA4RH4ZwFV6+HlE+jxr/DSkRscuRKdB58ESAEn5Z6FEOx5cwdA0m6WXBBXU7RMvK4PpEUhglwkp5H1phdxW0pE+u6yNqUKebgMV8GORrvILq0qO4JnUbMKhopplRMUhkJNViEkXHR4S6e3wifogsL3X9EYZCBKoQpzkTZS3yOaWnhCV1ZgjqbotEkHV8RdmRaDwnR41jMKwSOUp+RgrqFLCVrDl1axmEK8CFKt9hciIZXThuUcVFrkcQcIOsuUR4k6mQfkiaH3UzjK96OxRPiCgp2a+h2tlKRCORkI7vwtQjatGA8FdkI3VQUlFOdknASurKiqrYQL5Y06Vazfc8wrTU9USEMoUesjPXdeCTv+EG1Gq8UlYinQk7igkeCqQvqYTCpFBw4HsBbDuuZEffVQ2bRCJqDE6eSCqKEbRpxSzRd9JVMYoAIyytUruCkhX0KAS3kXeJMC11YJKsyCFQjCC2QHVrlBo/QN0pnlNUjUYlcs+n7ocSMU8foOJfozjkIaJbysbGmRpFKFE/mrIbWl0hqyYdNEjfiTAqwpSB6p4iJrroeIqgsGjQipEq7eQg7ycpoSJynbpFlK8lgpwIvxIOiqglspM+TR0kRAARGSq4IkRL546rHV4KV4U5xUoaFflNsgTlrjmyrqe+q3wckVdE3BCB4RMmJZ3WqINV5QR0vZLNEpGYF1x1xcQ0AZv5EL4HjxOGo5Be8V8OP/S/wk6Kf6cUCEmK/1idFH46RCBE4HeEAG316O4eq/jM1x/40ulh76oeL2Kb5ZWivraqf+Yltd9atazp8Ztrcfai/dgXRvvbHAj1O5ram/a29x+S8eFiZuazL59918G202sL+WJd0o7JuvpaR0qRHR4aTIhAmJXJVPuaZYt+2lrLNt0177UfZ/qmBSmcWIhAiECIQIhAiECIQIhAiMCrEAhJilAhQgRCBN4wCBBR8YFPfC/VumheQyKdLB8JkD3SW+iuSDSMVqfTxc+so6b/8PWfBQE6V+Azmw4b+8979omursjS5ory2S3piopUPMKFFGf7B4ePnR8czRT13IpLV+bn9m8q3HHHHaUDQcJXiECIQIhAiECIQIhAiECIwO8lAiFJ8Xsp9nDSIQJvbAROnpRWcrp6NBQ9xsoJuyTeGPKkR60avTALBjiGhlA5vcKhx829UZ4A9cZAORxliECIQIhAiECIQIhAiMAbG4GQpHhjyy8cfYhAiECIQIhAiECIQIhAiECIQIhAiECIQIjAmwaBkKR404gynEiIQIhAiECIQIhAiECIQIhAiECIQIhAiECIwBsbgZCkeGPLLxx9iECIQIhAiECIQIhAiECIQIhAiECIQIhAiMCbBoGQpHjTiDKcSIhAiECIQIhAiECIQIhAiECIQIhAiECIQIjAGxuBkKR4Y8svHH2IQIhAiECIQIhAiECIQIhAiECIQIhAiECIwJsGgZCkeNOIMpxIiECIQIhAiECIQIhAiECIQIhAiECIQIhAiMAbG4GQpHhjyy8cfYhAiECIQIhAiECIQIhAiECIQIhAiECIQIjAmwaBkKR404gynEiIQIhAiECIQIhAiECIQIhAiECIQIhAiECIwBsbgf8DN/l8ArsvtU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3" name="12 - Εικόνα" descr="downlo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3921760"/>
            <a:ext cx="6404610" cy="1323018"/>
          </a:xfrm>
          <a:prstGeom prst="rect">
            <a:avLst/>
          </a:prstGeom>
        </p:spPr>
      </p:pic>
      <p:pic>
        <p:nvPicPr>
          <p:cNvPr id="14" name="Picture 2" descr="https://o.remove.bg/downloads/21742869-9a0d-4a8d-8094-d7f5c6e6d3ca/%CE%A3%CE%BA%CE%AF%CF%84%CF%83%CE%BF_%CE%92%CE%BB%CE%AD%CF%84%CF%83%CE%B1__filtered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39302" y="4028432"/>
            <a:ext cx="2186938" cy="2829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99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Current Position</a:t>
            </a:r>
            <a:endParaRPr lang="el-GR" dirty="0"/>
          </a:p>
        </p:txBody>
      </p:sp>
      <p:pic>
        <p:nvPicPr>
          <p:cNvPr id="4" name="Picture 2" descr="Huawei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1200" y="851768"/>
            <a:ext cx="2748431" cy="1545992"/>
          </a:xfrm>
          <a:prstGeom prst="rect">
            <a:avLst/>
          </a:prstGeom>
          <a:noFill/>
        </p:spPr>
      </p:pic>
      <p:pic>
        <p:nvPicPr>
          <p:cNvPr id="5" name="Picture 11" descr="C:\Users\jtzac\OneDrive - Εθνικό Μετσόβιο Πολυτεχνείο\Επιφάνεια εργασίας\MBA economics ΕΚΠΑ\ΑΙΤΗΣΗ MBA\MRC Award Ceremo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249680"/>
            <a:ext cx="5441764" cy="510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 descr="C:\Users\jtzac\OneDrive - Εθνικό Μετσόβιο Πολυτεχνείο\Επιφάνεια εργασίας\MBA economics ΕΚΠΑ\ΑΙΤΗΣΗ MBA\Huawei par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2481" y="833120"/>
            <a:ext cx="3129280" cy="556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- Εικόνα" descr="IMG_20230731_1333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8450" y="2600960"/>
            <a:ext cx="2842260" cy="3789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60" y="259080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Work and Research Experience</a:t>
            </a:r>
            <a:endParaRPr lang="el-GR" dirty="0"/>
          </a:p>
        </p:txBody>
      </p:sp>
      <p:pic>
        <p:nvPicPr>
          <p:cNvPr id="9" name="8 - Εικόνα" descr="TTE-DE LAB Meet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675" y="660400"/>
            <a:ext cx="4580765" cy="6106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1 - Τίτλος"/>
          <p:cNvSpPr txBox="1">
            <a:spLocks/>
          </p:cNvSpPr>
          <p:nvPr/>
        </p:nvSpPr>
        <p:spPr>
          <a:xfrm>
            <a:off x="518160" y="1478280"/>
            <a:ext cx="6878320" cy="4892040"/>
          </a:xfrm>
          <a:prstGeom prst="rect">
            <a:avLst/>
          </a:prstGeom>
        </p:spPr>
        <p:txBody>
          <a:bodyPr vert="horz" anchor="ctr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Cooperation with professors and research groups from prestigious European Universities like NTUA, ETH Zurich, TU Munich…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After having proved my research, technical and academic capabilities to my managers, I have been assigned roles that include providing guidance to interns and structuring the course of action for our </a:t>
            </a:r>
            <a:r>
              <a:rPr lang="en-US" sz="40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team’s </a:t>
            </a:r>
            <a:r>
              <a:rPr lang="en-US" sz="40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projects…</a:t>
            </a: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These tasks require management skills, time-scheduling capabilities and a holistic view of the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company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structure…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My ambition is to succeed in such tasks and</a:t>
            </a: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 trusted to manage and lead larger groups in international research centers. 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11760" y="259080"/>
            <a:ext cx="109728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My current research area</a:t>
            </a:r>
            <a:endParaRPr lang="el-G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6321" y="4935220"/>
            <a:ext cx="279107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9148" y="2377440"/>
            <a:ext cx="3292852" cy="124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271" y="1226103"/>
            <a:ext cx="3279929" cy="15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1600" y="815838"/>
            <a:ext cx="5567680" cy="50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4000" y="1384214"/>
            <a:ext cx="5588000" cy="6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11 - Εικόνα" descr="CEGARCounterexample-Guided-Abstraction-Refineme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934968"/>
            <a:ext cx="3265414" cy="1925233"/>
          </a:xfrm>
          <a:prstGeom prst="rect">
            <a:avLst/>
          </a:prstGeom>
        </p:spPr>
      </p:pic>
      <p:pic>
        <p:nvPicPr>
          <p:cNvPr id="13" name="Picture 5" descr="Five most popular similarity measures implementation in python -  Dataaspiran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40480" y="1133055"/>
            <a:ext cx="1980656" cy="1520303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79840" y="3962400"/>
            <a:ext cx="3157752" cy="251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315574"/>
            <a:ext cx="5394960" cy="154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00400" y="2519978"/>
            <a:ext cx="5445760" cy="236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Academic Degrees</a:t>
            </a:r>
            <a:endParaRPr lang="el-GR" dirty="0"/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DA26F83E-D769-624C-2565-BA7C90B27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19" y="2632710"/>
            <a:ext cx="2529839" cy="3794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Θέση περιεχομένου 4">
            <a:extLst>
              <a:ext uri="{FF2B5EF4-FFF2-40B4-BE49-F238E27FC236}">
                <a16:creationId xmlns="" xmlns:a16="http://schemas.microsoft.com/office/drawing/2014/main" id="{9D8ECDDD-6C7F-8387-0DFE-56AF14291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120" y="1134110"/>
            <a:ext cx="5975871" cy="1489736"/>
          </a:xfr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2BFE9979-F55D-375B-7E6F-AA9E6BD9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05" y="4469275"/>
            <a:ext cx="8645616" cy="1958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ECC4D8AB-D963-D916-DCB0-676D9523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77" y="2638109"/>
            <a:ext cx="8646544" cy="1828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Academic Degrees</a:t>
            </a:r>
            <a:endParaRPr lang="el-GR" dirty="0"/>
          </a:p>
        </p:txBody>
      </p:sp>
      <p:pic>
        <p:nvPicPr>
          <p:cNvPr id="11" name="Θέση περιεχομένου 4">
            <a:extLst>
              <a:ext uri="{FF2B5EF4-FFF2-40B4-BE49-F238E27FC236}">
                <a16:creationId xmlns="" xmlns:a16="http://schemas.microsoft.com/office/drawing/2014/main" id="{9D8ECDDD-6C7F-8387-0DFE-56AF14291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120" y="1134110"/>
            <a:ext cx="5975871" cy="1489736"/>
          </a:xfrm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518160" y="2581275"/>
            <a:ext cx="11257280" cy="4276725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/>
          <a:p>
            <a:pPr defTabSz="914400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Master in Electrical and Computer Engineering) </a:t>
            </a:r>
          </a:p>
          <a:p>
            <a:pPr defTabSz="914400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Excellent GPA</a:t>
            </a: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(9.00/10</a:t>
            </a: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00)</a:t>
            </a: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Master Thesis topic: “Creating an LLM-based AI-agent: A high-level methodology towards enhancing LLMs with APIs”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Excellent grades at the following subjects related to the MBA: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Organization &amp; Management: Theory &amp; Practice</a:t>
            </a:r>
          </a:p>
          <a:p>
            <a:pPr defTabSz="914400">
              <a:spcBef>
                <a:spcPct val="0"/>
              </a:spcBef>
            </a:pP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(Οργάνωση και Διοίκηση)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Business Microeconomics</a:t>
            </a: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defTabSz="914400">
              <a:spcBef>
                <a:spcPct val="0"/>
              </a:spcBef>
            </a:pP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(Οικονομική Ανάλυση Επιχειρήσεων)</a:t>
            </a: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Decision Support Systems</a:t>
            </a:r>
          </a:p>
          <a:p>
            <a:pPr defTabSz="914400">
              <a:spcBef>
                <a:spcPct val="0"/>
              </a:spcBef>
            </a:pP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(Συστήματα Αποφάσεων)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Management Game</a:t>
            </a:r>
            <a:endParaRPr lang="el-GR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defTabSz="914400">
              <a:spcBef>
                <a:spcPct val="0"/>
              </a:spcBef>
            </a:pPr>
            <a:r>
              <a:rPr lang="el-GR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(Παίγνια Αποφάσεων)</a:t>
            </a:r>
            <a:endParaRPr lang="en-US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Academic activities</a:t>
            </a:r>
            <a:endParaRPr lang="el-GR" dirty="0"/>
          </a:p>
        </p:txBody>
      </p:sp>
      <p:pic>
        <p:nvPicPr>
          <p:cNvPr id="48130" name="Picture 2" descr="C:\Users\jtzac\OneDrive - Εθνικό Μετσόβιο Πολυτεχνείο\Επιφάνεια εργασίας\MBA economics ΕΚΠΑ\ΑΙΤΗΣΗ MBA\IEEE student branc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4615" y="887095"/>
            <a:ext cx="4157663" cy="5529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1" name="Picture 3" descr="C:\Users\jtzac\OneDrive - Εθνικό Μετσόβιο Πολυτεχνείο\Επιφάνεια εργασίας\MBA economics ΕΚΠΑ\ΑΙΤΗΣΗ MBA\SEEMOUS 20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443" y="1371600"/>
            <a:ext cx="5816777" cy="4367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Awards</a:t>
            </a:r>
            <a:endParaRPr lang="el-GR" dirty="0"/>
          </a:p>
        </p:txBody>
      </p:sp>
      <p:pic>
        <p:nvPicPr>
          <p:cNvPr id="5" name="Picture 4" descr="C:\Users\jtzac\Downloads\Math Certificates Univeristy Tzachristas Ioannis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8721" y="637320"/>
            <a:ext cx="4307840" cy="6088600"/>
          </a:xfrm>
          <a:prstGeom prst="rect">
            <a:avLst/>
          </a:prstGeom>
          <a:noFill/>
        </p:spPr>
      </p:pic>
      <p:pic>
        <p:nvPicPr>
          <p:cNvPr id="49154" name="Picture 2" descr="https://www.imc-math.org.uk/images/ucl-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7685" y="3139440"/>
            <a:ext cx="4538489" cy="354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158" name="AutoShape 6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9160" name="AutoShape 8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10 - Εικόνα" descr="download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766722"/>
            <a:ext cx="3874770" cy="26457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9440" y="259080"/>
            <a:ext cx="10972800" cy="1066800"/>
          </a:xfrm>
        </p:spPr>
        <p:txBody>
          <a:bodyPr/>
          <a:lstStyle/>
          <a:p>
            <a:r>
              <a:rPr lang="en-US" dirty="0" smtClean="0"/>
              <a:t>Awards</a:t>
            </a:r>
            <a:endParaRPr lang="el-GR" dirty="0"/>
          </a:p>
        </p:txBody>
      </p:sp>
      <p:pic>
        <p:nvPicPr>
          <p:cNvPr id="5" name="Picture 4" descr="C:\Users\jtzac\Downloads\Math Certificates Univeristy Tzachristas Ioannis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8721" y="637320"/>
            <a:ext cx="4307840" cy="6088600"/>
          </a:xfrm>
          <a:prstGeom prst="rect">
            <a:avLst/>
          </a:prstGeom>
          <a:noFill/>
        </p:spPr>
      </p:pic>
      <p:sp>
        <p:nvSpPr>
          <p:cNvPr id="49158" name="AutoShape 6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9160" name="AutoShape 8" descr="data:image/png;base64,iVBORw0KGgoAAAANSUhEUgAAAqkAAAHRCAYAAABJvyD2AAAAAXNSR0IArs4c6QAAIABJREFUeF7svXdwHUeeJvhV1bPwlgAN6ADQA/SeFJ1IkRQlUVLLdE/P3fTszOzO3O7d7sz2xP1zEbcRG3dxsREXcSbi7iJ2Z3ZmtkfqliNFJ5KiFb0RvSfhCBKE98+Vu/79svK9Agiq1T1aES3mY4APKJOV+WVW5pc/q0F9FAIKAYWAQkAhoBBQCCgEFAKjDAFtlNVHVUchoBBQCCgEFAIKAYWAQkAhAEVS1SBQCCgEFAIKAYWAQkAhoBAYdQgokjrqukRVSCGgEFAIKAQUAgoBhYBCQJFUNQYUAgoBhYBCQCGgEFAIKARGHQKKpI66LlEVUggoBBQCCgGFgEJAIaAQUCRVjQGFgEJAIaAQUAgoBBQCCoFRh4AiqaOuS1SFFAIKAYWAQkAhoBBQCCgEFElVY0AhoBBQCCgEFAIKAYWAQmDUIaBI6qjrElUhhYBCQCGgEFAIKAQUAgoBRVLVGFAIKAQUAgoBhYBCQCGgEBh1CCiSOuq6RFVIIaAQUAgoBBQCCgGFgEJAkVQ1BhQCCgGFgEJAIaAQUAgoBEYdAoqkjrouURVSCCgEFAIKAYWAQkAhoBBQJFWNAYWAQkAhoBBQCCgEFAIKgVGHgCKpo65LVIUUAgoBhYBCQCGgEFAIKAQUSVVjQCGgEFAIKAQUAgoBhYBCYNQhoEjqqOsSVSGFgEJAIaAQUAgoBBQCCgFFUtUYUAgoBBQCCgGFgEJAIaAQGHUIKJI66rpEVUghoBBQCCgEFAIKAYWAQkCRVDUGFAIKAYWAQkAhoBBQCCgERh0CiqSOui5RFVIIKAQUAgoBhYBCQCGgEFAkVY0BhYBCQCGgEFAIKAQUAgqBUYeAIqmjrktUhRQCCgGFgEJAIaAQUAgoBBRJVWNAIaAQUAgoBBQCCgGFgEJg1CGgSOqo6xJVIYWAQkAhoBBQCCgEFAIKAUVS1RhQCCgEFAIKAYWAQkAhoBAYdQg8V5Lqui49n35cTdNc13V172+H/h51aKkKKQQUAgoBhYBCQCGgEFAIfC8IPBeS6pFTauDw59PfiqB+L12vHqIQUAgoBBQCCgGFgEJg9CLwvZPU35ag+qSr0DTNHr1QqpopBBQCCgGFgEJAIaAQUAh8Vwg8L5Iqn8uqfq8xrPL3N8wjtGQCQD/0cXznlcT1uxoFqhyFgEJAIaAQUAgoBBQCowyB75Wk+mxQCQb5bCKmQwiq7zpps+q/XkLoJ6xpWJW0dZSNMFUdhYBCQCGgEFAIKAQUAr8DAs+DpMpqpkmq5zRFfwcBFADIoosSiYQWiUQipmlGg8EgTNP0E1spXeXy6FwwGHRTqZQVCATijuPQTyo7O9skCWxfX5+Wl5eH/v5+LoO8tPLy8lhyS+eYBWsaf+fm5jJx7unpcQsKCtzu7m4UFhbyMVn5rq4uulwrLCxET08P/y7LyMvLY3I9MDCg5+TkYHBwME225XUj2OM+s/tisRiysrLSz6a6excPOZaTk+MODAyAvvv7+7mZ1Ja+vj5QW3t7e5Gfn8/39PT0jPg8ai+doDYP/xAGXV1dQw4XFRXx9R0dHXy8pKSE/25vb0dpaWm6fq2trXy+rKzsKYe4lpYWPjd27NinzjU3N6efN2HCBD7f0NDAxyZPnpy+/v79+yO2p6qq6qnjDQ0N3FeTJ0/mc83NzdqECRPS17W0tKTfi7Fjxz6zX+hEa2vrkHeorKzsG6//bU62t7dz2aWlpb/NbUOu7ejo0EpKSvjY8DFLxwoK6HUTn2eNCXmeru3t7U2PdTouxyKNq5Hul++Pv1Leu0T1SR+mcURjSI4fv4ZleOMl5sOxpjHmjS/XP27k/dTHIx33n6ffqf/9/U7Po2dRf3h9oRGWdO1Ic8A3dVZ+fj7PNzRH0PygaRo7i3rzQvrbmx/8WPMckkwmaU7kR9N/9Dd9h8NhN5FIIBKJ8Hc4HKZNPHWPnLf4m+aSaDT62zqlDtdwjTj/eO3mc3IOovmH5iI5D0ls5Hwk/5bzEo0v3zGJVXreludyc3NHOibnvSFd4H+2/7kjjVnf3Crn/KfG6Uj9K8cDnSsqKqL5M90OWiO892vE9Va+V8Pb/U3jiM7RekYfuaZ9Ezb+c/J3b40Y6THchxI3HkTeZ6T3eHgB/rbLc/61Y4R3PV3E8PlKnvCtm9QvT+Hpn5vo2tzcXPl+0Z9D3jGvzCFCMmpeVlaWMzg4SKfd7OxsXkvpdxrLI4Ekx/VwHH1rrt3V1cX3ynWSyqO1UX4cx3HLysrIjNFUAraRR/z3SlJHfBuER7/8yTVNs1rXdWIGRFTDruuWa5pWQX87juMnpiPVXdN13XYchxhku67rva7rDjqOY3mTuoweQFVxbNt2DcOgQSRJpGbbNgzDoHOO67o0eBz62/fNg862bX+90797L4Rh27ZhGEb6uGVZuq7rmtcGqicV45cUP3OyGLZg+8kyL0S6rstjjuM40HVdti397S1YfJ4+dI/XVv6mD2Ehj3ltHOn4kOup3GH38Xnf4sgveiAQcC3LwvBv+Vyv8RLbdF38x+WzZDkeLnwPHaMPlT8MSP848ZuZ+PGnftcMw6B+5T6RvwcCASpbo++RPv5z9Lt/8yHvHfnV+81Hh29ofPUjfKiu6UJkH8gD8lrvW457ncatYRhUT/+7wLd5Y8eV376JNP1+DLuX+pr6n96Vke7jcebrp+Hkxv83l+O7Vv4+ksbE34/8uzcm+D21LMtflmyGfxw8teh4uMj3mvvb17d+vBhDwk9+S0zkYvgbelZiSQOKfxzHMbz+MLwyhs8t/Hxv7hi+4NIwkdyKNFL0jtOcwHOX9+P/3U9cf9MgHKm/5DF/X/GcI/vOe356ThrW/3L+4HlDVtw3L8mxKN9BOV6HzJfyfZUN8M9hI80lsg7edf45c8gYpOvkNd7awPOXf3705qE0dnLO8OZMrrdvHvDPCTzPeGXR+8a/+9YCPibvl9fK6/1/y2Pf8MyRxr2/Xul2+QZBGgu5Dnpt5/XQ38fec3meHlaHIf007Lr0XCDfdV+/8dw7rO2MnX9OHoarf6zQdTRW6P0w6J3SdZ2+5Xvmf7dkn6THKK31/nfGG8PyXZJjm+dI+XnG3MbzsmEYtuu6JCCjd0/yjPR8KcuwLIuIQsx13W7Lstqj0WiHpmmx3/RivkjnRwNJDXmElHqfBlSuZVlEVBcDmKBpWpnrutUAKj3SSmKHb9NHKQAp13WJvZD9Kr880nHLs3/lOVLawnoCSp7o6QR9+yZ6+Ts/W5zWdNd1afDLRUwu/PQckpLwdfK5/jr4BK8jTib+evknXe/ZfEguTr5Fik+P9LcsIyOEFc3wlzN8svLbCMv6PAMvvwCCX3w/vvIZfkn0SJIyf72H2SenF2F/WbK/fMcIb39/+jfg6b7w2snn/KYlw/+WwnWfs5+8XuKfhkyWI8em/57fRmo+wsBO11OjPY2WHnvy0jThGta3Hizpce/fSPH4HGGT5PUdw5hu4xCMQIbjPPbleyDH0fBxx8NeQMyFpcum475xLMeL987BcV1QJzreS/YUSfVjLd5DwoTfB15M5PvrG2MjTRiiheJmfn+pILmJFH0vrhBDipmgrmnQXTe9qaZ7qDG65pH+Yf0+HEPZJ/RQ6sz0POGbm0SHZcbmCEPidzo0Qv9kyhGPywxnroPXT9DEPDF8DvDdkH7n/ceoTK9Eedibb+h4mlin56GRWiVxGAkP3zn//DOkmOFz4fC5yDfncxuG/Z0e4yPNtf51aPj7P6w/M+9w5r0ZMjelX2YxFp/6PGs8POP4Ny2Q37h4DsNLzqUj4TJkozeCiZ6fnA9fD+Ta+swyhq3XaUWlH6dhPECu7fK56Y155t1Nz/cj4ZveL3nzR3o+GSZETtfZzxvk77460XVpHjH0veD5T/YDEdl+TdMeua57Stf1zwFcVCE4fXPT7zTdfUc3DSOMmRnSdbcDeBcAEVXSn0Y9AvvMJw9foL8lkf0nt8SbuH9jvb6v+vyTG6QKGJ0I+Kfzb7VH+xbNkFOlf8oUy7L3M0Qw7DN2EVOsrBJdlSnKgQZd/D2kXJ6zvSt9vpBDlynvJu/+IZzJ/zQ/AJLDDqurr/lDuZdsG337fTLFDZmS/fWlM1KJM/Q5/lqloeOCRsDwKTzkgZE6dIR2uYLa+v1HeeMy1Lzfa/kQa6hhg0HWzX/Y483fNGxkRw8F6hl30E7DFUGwR9ylPbu/vsXIVZcoBEYdAr+JC/yGCtNrcg/Af2ppafm/x40bp6SpHmDf1XL3nQ6YX6vofw7gDwGQBDX8T5REfad1U4UpBL53BPycQr6xHlkRQj2PYPkJ3zBOJ4iCV5DMoTGcpHKZRC0kmRQKAiZCw3mNRuqJoUhocPifziRV53vSl7CQ04IGUmwYgBuSjMsrhIVr/OPC4Bpk7BHoHtKaSVLJ6lSP/XiabFdqzOUJQZGoqQIK0QBqG9VT/E3lBURdPV6ZeaYDaPK5klDRM+hHtCqtA/TXlR9G7WAtn3cttderCBeVwViQTO+p/v5L3++1mQgqq4Tof6m9p74xoLNQVraRztEfAiMPBQ9rjzJyGQ6f43Zz/3rt8nN4cTLTic9aLbzj/s2AHEN0SvSlPCswoY3MCBYn3/urpR6oEBgNCHhCti7HcT7r7+//94WFhcLxQn2eCqb/3CEhfyYA/weAV8kPRxHU594lqgLPG4GnCKIkc/6KEWEZwYhiiICMCJr3YdLkYx1p8ivIiyAwRCbEvzTJ8gn/hiomJXmi8jPESjxNaO8BaaIVABwfSWUiRKTQZmLpMHH000F5nyCVXD4Vx/d5ZDBt2p5uIKvyBR2TtchY74gzVIAoj/8ivb0k1l59PJMyaTKartUQg0y/TPYpkkpk3SPVHulzQe30EUT/RkBWP21pRPcLEi1sGSTOgrRrCAiSymXLcx5J9SSvTMrTyf0y14k6EOIeUabnSDI9bJMzdHD5CHe6vhJjOQj9pDRDXzMWAIqkPu9pRT1/9CDgkdQ4gC+6u7v/p+Li4hujp3bPtyajSpLqqf9Jevp/AlgFIPv5wqOerhAYJQgMkbL5pZ2Z+gmyIZmQJwLzqeWlNFGQWb+IzNdGlvJJojGs7LQ00JN6pomeJ6FL00GPWKWJjiCgacLnBsiVzjPL9CSLTFBtT85JQT5IRigFeTa0tCSV7vNbN6dZ5dMd5VUrI03NEKihZMmjrLJZsv3psM0eoWV7wrQ8ekg1MvJQSYt9+HokUnJJkjIKSaO3AfDElZ6QVTxdE6rytADS61vePjCWdL/BEkltJJLqEeMhQtY0ofRLUmU95MZiyIDxpKgOXI02OHSfJM3PWDoyuyA/a/X1jdwcUPNH1fIzSl50VY0XEQGPpKYcx9nf29v7PxYXF998EXEYqc2japbwSOr6X6v4/1cAcwGQU5X6KAQUAkOWeUmEMjJCj5pmSKqnQhZUJ0PJhOTMk56N7KPhszcdKsLNkGC/HFGSMU+xy8TUIzxps0pif0LdL1gXSVJFtAQhvCPqZTFJFU8kkmqk1f06iKRKcmMM1bPLhg+fyaQK2k/u/WoZKTplZzTZTp/E+Bkjjik8SWhH4HICCanmFyYPPkrmU3hn7DX9uvTh2wZBUj0Q5abCkx6LrYTAOc2l09JXqb7P7AOGaNtZMCul5U+LTCWUUtJK/SLl0UyKfSYPHqN+9vvpF6imSfK3MCFQb7xC4AVCQJJUAPv6+/t/np+fT/ap6jOaVOnkJU+hMgH86a9DYf4Refb7vBVUZykEFAJ+wVraIlKqbIezAWHnKB3RMy7ykqRKW8RnS8QkSRHAe5I973d5zBe9TRAZ4SifURuniYm00yTC49l2uhrbtWbsLImoeqpqtmwVJgykrhZ2pF7ZdNMwyXKGqXk1TTMtVzjvewLXDNH21N5sB0tle7acrFr32ZCKpnvE3bNppfBxPtf1DIJUexEKjexq/fbCspjMIBaFDkXfjzGdI329tyGQ5gxpcSvVJWNLKwqS7fCZGGQY59D3Z4itrp89Zmoq7UrFt/gIa9JhdJrqNuQ5vlYpkqrmLYXAb0TAJ0nd3d/f/1fKJjUD2aiQpHrhcCiq+JZfx9b/SwCzAHDEavVRCCgE/M4/4pUV/0sG4Jeo+iM2eQ5MnkQvw+uGE1Wp/h8u4cpI2zI2lBlqJcqTRMsvjSSSN4RRe1xWSFOFCprsTgX9FB9hDpCRmGYkdkMU7GmnLx8r8kimrI+rUbvpvOtJXYXXkSC9HPnJe6ZHnDnEp5TyUt3JpMBHVOl24n2uzVJfimvJ8cGHEOVMG0ThwiFrJBgyhM8/soV0PDMhS1Gwz8lLRg2THNEvBOUn+Z21PLMI/ww/TKo8kiBd2iML9ETtJa6itzPU20OYMU2bCKdHp6y/hHrYUjOM56p3XCHwIiPgkdSE67qft7S0/NWECRMyWWxeZGBGiyTVdd2oaZqzg8HgX/86RthriqC+4KNSNX8IAoIkkB2jJIUeMRxGOpiRMWHzfyRRHcobhcpf/KTtU7k8z1OcOYUgTkJ+6H+6P3STpGE+aWfaUzwj8RTcUnjMC/WxR0JdkjjSSbpfElVJJINpt5507dNtlv7itrB3JQLpSTChBbg0DgnDAlOHg50KpyhPGksEUkolOe69JKneedeARjH2vecJYaywJdV1zSOpsn1STCvV4lSGiDYgEBQfycvS0Ka7SUpz/ZsN6dgmj3m2oJw8Z4RPWhosnzQCSZW3+cbNcKKaoaXDB5d8ruzvTHgpOiNIqpQEj8BAvQelqaqyR1WznEIgMwOIIMWUJXNnd3f3X5WWlj5W8GTmzeeKhWeHSl785M3/v3ke/d8U5O+51lc9XCHwfSMg1K2SJhK58+wQ/WI6ufpLBpQ2VKTaitcpQy8koZDOMB5RZbWt9+pxOfK5UuGbIXhDCBeXTCRPqLoz6nyh9ufnSpIKCw5Mj7BRO0KCDDK3InMBzr0hpJ0amaQL+09BvaieXis0ClMlpIdkz5ohqUE4Wigt5OQau46IwO/abBXgakSM6QegHHYZviQlkfQsqlsmjJZDF+tCzigi+ktJoSfBZLMBSRBlICuqcSZWgjjqRSbwc8B0JAFJVmV8LxlaSpZLxDUTJCtt8MrPlgSZCvakwXxbZpBI++SnSfKwaGAjDfAhZD0TXIsOC4mqXwrsH5hDC8vQVzGO1UchoBAQiTIAxBzH2dHc3PxvJ0+eLHKFq88wk6jnAIhnizrBcZyf6Lr+vzyHKqhHKgRGOQLSG5yqmSFPQ9TNPh4jDDAlCxqqlk4TRlbbShtGLwintBWV0lRPciiV/oKOBAS1GBIDVZJUGeJJSlqFB7+UJgpeJ5ykhIKY2iJCKGU4tc8+lCSiGiASSQKUgJGTrHpCRiE7FRJY13XgsI0rkVeSpKYtWEFJYDl5I2U55nRWOhxNhy25uU8TLVCTlrxaOpVUJgGt567E5gMecWZyTsSaJKdCiivbI81nmePKAFZ+vzO2QxDkVDiQUdd5fczkXiBF54Xgl8oelkkhTXJlq6XNrzes03FZvfHDAD57yA8JFuD1tbxaRi579u2ZrZA0FPA/SUAtLVuH2+SO8tdQVU8h8F8JAUVSnw2sb3r+r4T+tyjWdd1yx3F+quv6f/gWl6tLFAI/SAR8aSmHROchAkYkyCZJIAwYOnnHp3WsaacVx7FZEKrpQtVNPzpdS2TM8oSkJKQTTAgahX1yTOgsyNSRipsIhqKAZniOQhSan9TpItgR30ekUmjnPSU9HXOhGyRLs5gsGrqgvyLDI5UlCCH9cGZtUvg7nIeUC7GpbkR/qe4W0TwibjriLpB0RFODBhAxKNE9YBPXDIj22Law/BRV0tDVm0Ldw160dw9A14NwrCRmVI3F+DFRRMJkSwrEki4etQ7iQWMrbEThuDoojbqrWdACFmwnSQnDkZ+dg7HlpSgtjiAQ8p7rMe6wDkSDQEgXlrWOY8LRg7BhIEEJmT2uZnns1KD6ug6ygjq3gam7lwechKOCtmueIFtjwShnbPUlTUhHFrUZHtGvxG/JXIH60nVhM4sUJJXIOWHE+cY9oipk4QYcxo3+MOBSx/CJjORWpJn1+llyX28jxBB4mwW6hW/3niUXFJYvuw7nMScbXl034ND41aRlcCbE1rOy8Y2Q5vfbpsT+Qc4PqlE/XAR8JHVnS0vLzysqKh79cFv727VstJDUMY7j/IGu6//7b1d9dbVC4IeHABEEme6e7B/pYzuWIAIaSdI86ajHah2bVOhEFHUvzr1gEERGXCJfNim3deaeXDadZTEgkcqUKFMLwHV0JmxEViQJIepH/4jwEL1g/bjHaegatvsUJ9OKbduh8qRFqwbTAgYGbQwMpJhdakYAru0Iz34imLrO5DYZG0TASWHqhGL098dw7vp9dPYlkTAdZEfDqJpQipmTy1CQH4IlZy4HMASnRjzp4k5dB46dvoWrN+tg2S5yogFs3bgUixdMQm5OiMld74CFr681Yf/hc2jvTAF6FgwjCMuxgIAFx02Bwl7lZ2Vj7JhiFBflIhAS3vos+7NtZIcNVFYUY1b1WOTmGEKSq+m409CHO/da0NPdL9TgugvTSSA7K4A5s6owbXIJwiRvJTtZaVChaUg6BnoGbfQOJAXJNInYafzccJaO7CiQHfKkuNTmNBsUkmmbzSiI5QfT3vfSjIFIvcZxV4ndO9A9oujb3TBZpU5jmb3jcL/SZojHHDHtdM55TwgrSSn1oeNJeTnqgdgcOTJ0lmZ4Y0GYPhB+tk11oE2JUvf/8GYv1aLfBQFPqJCwbfvz9vb2fzt+/PiHv0s5P8R7RgtJHeeFnvqff4ggqza92Ah8g2aVgRlRgirJZNpJniSfxGocuCQxJY7JYkkiFF6WKE2Hxb9rTDB0IpxEKh0XBt3s14FzAXStyRIvjew/NYMlnCSMS1KSJwpUTIeJcLgk4dRZNS9MBqQbkYbBWAqPWnrR22/CcQNIpCwYQYMDwFMV4okUOjr60dHej1RS2EyytJUIDYU91VyYZhJOKoWJZfl4dcNi9PXG8YudB3Gv8QniSRvZkRAWTJ+IzWtqMWt6OZsAULWCGjkyCUlwPAVcv9uOvV9exslz1xGLmygqCOO9t9Zj3apqFBWIgCFd/SZOXazDRzsOo/HRIPRAHiLBKEdqpXYR4dMcCxHDQFY0gHDIS/jKjlgaYNnIiwawYlE1tm5aiNKSCBOwgQTwxZEbOHnmNjra+lh6SILkpDWI3BwNW19ZgXUr5qAgrCGkkX0s0X8NtmagO2bjyp1WXLnWgGTCheGEEDAMBIMOSkojqKosQdXkYuRFQzAcHcH0zC1JKrt0samDZXEV09JWHiaEE0Wg1Yng0ibC62gC0XHh6kLaLaS5npiWyrNtBHg8uXA9ya8krDwS/CsIDwzq80wEBY3tf0la7sKg3YRn8MHDTzlPvdgTo2p9GgHp3e84zq6mpqafT506tVHBIxB47iTVc5ya6jjOX+u6/meqYxQCPyQEfhNBfSZJ9YHAqlfvbw6D5FiCgLAq12S7RRF2KQBWL5MUlcWmgOGI0OsskPUZVjpEUij0kg6YjovBuIV4QoPlGIjFU+jq7mMVcnlZLkqL89nS0nBdhFjiBphaCjbHCjXwpK0fJ8/cw42bj2E7EZgkSQ2QLNJkSWLKstHfF0NvTwJWisgJSQlJNW1BCxE5smCZJrJDISyYNQV/9O5adPWY+H9/sQM36x4hmXIQ0hzMqy7HO5uXYsXSaeTAz8Q5RGGrWGqrI5bScP1eJ3YduIKvzlxHPGmhuDCC999cg3WrK1FaGGXC1NGbwsmLdfj48+NoepyAHsiFgQBM2xHkl0pzHARZmkigJZm4ciRVMqVImSiIGli/ei7ef3sNxpQE4LgumloT+OCzUzhzoQ4DfST5NpiA21oSkbCJdatr8fa2lZhSGkXUsNihi8wD4paBB4/7sP/4NZw4fQNmKgjdCTCJNbQEJlbkYdXKGVi5ZBrKCrIRdDUEWExLfU1l2HA0DSnLQGdPCg1NbejuibEE3LZM5GQHUDGuGOPLCpEbDXpSWCKnwkaXxOpEYWnskNkBjSUWirIZL5lvaDBoQ2GLCA6cJ4tw8qTBgtTK3ZY34oXY37NJ1nhDwSp/KoOiI3gagu/iXWdpviK83wWUqoznhIAnSU06jrP70aNHP588eXL9c6rKqHvsaCCptNzU/Jqs/jtN0yj8lPooBH4wCHwbkjq8sULdL21KhR1lmqjSas+OMqSWtWGRM5BODkZEUg3YpKgmu03PzjM74AVDcsjDneVX/Dgiqa5uswQtbrp40NiGW3daMZjQ0D+QQmdnJ4JBG3Nrp2D54tnIDZNRqY0wSWgNIIUkLJamBtHSFsPhY7ew/+BF9A0QOQ3CIRW+TqSPbCU1tvm0Ui47SgWIwDoxVqsTUWbVsOOiIDsHy+dNwz/78Tp09Tr4fz7YiTtNrUgkXeh2EjWTi/DelsV4aflMGJSUChYCrsUE3IGBmBnA1bsd2Ln/Ck6euwnL1lBcGMa7ry/HupVVKCmMcuvbmaTW4+NdX6H5SRJaMBsa2R5I3qcBQRcIsP8ZSYcTcHSL28ThUU0LBVlBrF1eg7deW4Gy0hCT1Gv3u/FfPjmFa3fakUySDaZQn+tBooCDmF5ZhD96/xXMn1qAnCD1FJkIBNAV03Hxdhs+3XsKF680wAjkg+wZXMuEbg+ickoBtmychw1rZqE0N8xp+NiBzKsxJZOlDUPvgItrtztw7OQlPH7cCdN1kTJjKCmKYv2KuVixcBpKCiKe4xsRVDL3oMLIllbDYMJGW/cAevpjCIZDKCosRE6WkH6SI1jQcBFgiazY9Aj1vbAtTpunsDmKZ5ArjWpFCbyrYlX/d0hS/Xariqj+YKbNF64h3jhO2ra95/Hjxz+fNGlS3QsHwjMaPBpIatSyrOWGYfx7TdOWq45RCPyQEHgWSfWr+J8mqYKgsl2gpyKV13i360Z7AAAgAElEQVQUkwmqTbZ/ug7TDmAwabJne8K00dcfRzyWQnY4iMnj89nhSLdJZif8qoXLOkn4SNkPDCYdnL3UgM93n0ZrRwKWHUA8HkNW1MXK5bPw9utrML4kANdyECJLVyKfuo0UW0Ma6BtwceFyMz741VE0NPfBBtmMGtACgqSxq44REk5fMBAkJyJjEIGACZ281sm41QFyIlEsnlOFP3x7NeIm8B8/PYKLtxrRO2DCcFKYN6UY725egFVLp8EgFglxnCR9RJYHrQCuEEn9gtT9t9j0oLgwhHe3LcWGVdUoLhAktavPwlcX6/HLHUfx8Mkg9GAWcrOzUF5WgixSp+tEUnUEbSJcZOuZhGvYsLxQpURS86NhzJ0xESsWVaGkOMKBsC7d7sTff3Qat+q7kUxRlAEC3gstYPWhvNjAX/zsTSybWYC8EMVupeQAAbQNAMe+foyP95zE3YZuhKOF7OhmODYMK4bKSYXYuqkWL6+ZBrJYoOixus9ziWW9NtDUMoijJ+9j36Fz6OgagGuQdDiOspIsbN+0FJvX1GBscYQJJ8eO1cgZj1T9AZZ+1z/swtdXH6Du4ROEojmYOrUSJSVRNi9hO9wsHUX5OciJRsUQIjIfDCBCJiFEWR2yMyUpvmdUzaasUurqeVp5A1lKY/+p77oiqf9UBNX9owEBH0ndS45TEydOfDAa6jUa6vDcSWp3d3dBbm7uy7qu/zvKNKV2w6NhWKg6fFcI+Emqn5g+y5OfZU6+t5KucxxyLhI14uw+5MVtE7kg9TzYrrLxUScsLYzegQRaWp4gNtCHyRNKsX71PIwp1BAiNS0xH6GzZjU/SUJNGExSvzr/EL/48Aian8SgGVlwXQvhYArz507EO6+vQs20IoQNIOQRHJKikfSNJLgJC7hT14kPPj6K+40dsPUITJAIlxyxANN0YVtk3+g5HUV1TKjIQ3FxENmRABMuJ+UgEgxh2qRyrF0yDUYE+ODAbXx++AKedA4g4DiYX1mKd16Zj1VLq9jbnqip4ZjsFEQEPU1S91/BqfO3YDkBFOYG8P62Jdj0UjVKCrMYw84eC19daMSvPj+KppZewAhh6pTxWPvSAkypKEE0qCFEdp+OwfFVXcNiqXDKS0LlmGSvqqM0N4LSvCBCYREh9ur9HvzNhydx/X4728fqwTBgBGDZFlxzEBOKg/hXf/I2ls3KQS4Byc5jOh52prD/dCM+P3geD9sTMEI5fC5I7bNTqJxQhC0b52Dj2ioURKkPHDZH4A9tUjQdXQMWrt5qx4HDN3Dqwl0k3SACETK9SKI438C2NbV4dc1MTCzL8iShpCJ3efw4uob+hIYTZ2/j4JGLuNvwBFogirLyccjJicKxk3Btcv4KYsrEiSgvLRUENaSjMD8HY0rDCIfIXtlFyNAQCQcQCghzExrKMqIDm594kSeETao4/9t49/vfS7pveAQAtX58VzOXKuf7RMATSqQcx9nb1NT015WVlfe+z+eP5mc9d5I6ODg4NhKJvKXr+l+7rjtRTTKjebiouv22CEiSyt8yHKmnzk9LRzmDked5z6SUQhqRJFUs4Gy+R4s7B5JnZsLRi6jMJ50Wdu07i2s3m9CfoPBKDgYHBhAKupg/dyp+/NY6VFUEEdRtaFYCmm5AI/MAj2SmEEDngIn9R+5j596v0d5NhDjKBqw6+lFRHsb6l+Zg00s1GFdksKqZJJ+u5cUCNYCE46KxpRfHz15BX9yGHorC1oMwQmHEUy4aGzpQd/8x+roH4NoWJk8qxfY316B2TgmyAgY0iwg0u1MhNwyWFpK/1+enm/H3O4+jqaUPmu1g7pQxeG8zkdRK6GGBJ9WHHHqIaMUcDZfvdmDHF9dw+twtWJaO/Bwd721bhs1rq1FeRO0C2rodnLjwEJ/uPobGJz1MImtqqvHTn6zAnMpiZBskSXURdChov4ifT1Glkl4cflZ9E0mjME4m2VgCtqHjVkM//vaj07h2tw395HlmGEJKaQqyOaEkij/7yVasnpuHXIphBSBlATfru/Dpwes4ev4O+q0A9GAUjpOEa6YQtIGqinJs3Tgbr6yfivwIECaxM8fhIkm6AVvT0dDSj6On63Doq3t40NwPN5TLx003jmgwgZcXTsFbL9egdtoYDudFY4tMSckOlSwdWjod7Dl4CQePXkRzWz8cRBEIRThsVCBIgncL4ZCBSCjM0n0iuNFwAOVjijGpYiyyo0EEDRs5UQOTJ5ZiUkURwkEXgwNs5YrcHLbPYMJK5gEyHxdnqfLtyvy/SxOCb/POyfvU+vFt0FLXjDYEPJJqWpa1r7m5+eeVlZV3R1sdn1d9njtJjcfjkwKBwE8DgcC/dl23RE0yz2so/H48d6jSUNZ5aL76kVsyNF2o8NMeYfinRZ/DklkO92Kmh/g8rDM5eDK2jf5bZFhTNill9kkiLJEJ3STC6RGgeMJCT08Mfb0DrD4tKMhFUXE2ssIUUIqII7Ey4YWfhIOrt3vwn//xAOqaehFPEQElZbCDgJ5C9eRivLttGRbWTkBBroOAlvKy/Ogi75MLJOwQHjyJ45PPz+Dk2QYkTPKAD3EMVc0dRHYkhZqZ4/De6+tQU5WDbKpnMsWOWUw1PIlsXyyF9t5+hLPzESTpaJCkrEBnN3DmbD0OH72E5uZ29uKfMrEUf/qzLZg5LZ/DKgWJiHskPkTSNZK+WsCuE3X4eN9ZND7uZccqcpz6yWuLsXLJZCbppIWOBEnomCGpV+50YOeBazh98Q5sK4CsEPDGxvnYunYGKsqzEQqQ4xRw/HwzPtpxCA/be+G4FmbPmIQ/fP8lzJ1WipygxSRVd4OiW0XiLDaNGBIun5yAbIfV6inHxY26XvzNBydw9X4b4jY5M9lsl2roYQQ1F0U5Aby37SW8tnIcCrKDTG774sCFG2347MvLOH+9AQmWkBsIBIVtJ/ltVY4fg1c3zMGWdYKkkhE/R3XgcaMhCQ2Xb7Vg1/6rOP31QwyaYRjhXK6DrZG//yBqJuXgzQ01WL9sOnIiwiGKd0aGSEZb/ziO3fvP4fBXl9HWlQD0HLZ1tlImAqEgE16d2CrJrynkFIVEc0xEKERWOAgrMQgDJgrzQnhp1TyseWkeAgEbV6/dQ3/fAKZVzUIoSKG0dIwpykFBTpBjzJIFM0VU8HZfXog1YZgiEw7I5AI0ntg0xNso8Xc6eKw4TkHCZIa1zDwgbGRlxi2RRmLY6zvkff62c6F/TsnYe3/bu9V1CgGJgKcRME3T3F9fX/9vZ8yYcUehIxB47iQ1kUhMNQzjZ4FA4F8ByFcd86Ii4DlbjNh8mac9kyhHUkGRKlOm8OG4TM8AUCwokoOK3O4ivSV7G9OJdOp0L82kDNPDZMzLwy4zdnre1SIMjy+dpUy3yf7S5CgkUln6MyeRV7djmRzDlJyM6h/3o/5xF7oGYujpH2Ay19bSw0Rs6tTxeGXjYkyvyEZeyIWecjhxkhPUEYOLqw3d+L/+5hAetqRgmyThIgJrAnYMk8ZE8aNNC/HKupmIRm0EDLIgFfE+yfObKGufaeB+cwy/+OUxnL7wAIFQDkcPIKcmCjsUDugYW1qIl1cuwttbq1BEUjUv3qXIhCTCeloOeesLqRiRR8OLndrWDRw704B9hy+h7mEHUqaNaZWl+NmP12L+jELkRDMpW6k4L1cSq6H3H2lmZ6K65g44Tgo108vw9tZFWLW4GiyIJOmr4cDSyL9dQ9wxcO1eOz7d+zW+OnsHrp4LzTaxdFY53nt9OWpnlPDz2nscHDvfjF99fgSPWnvYkWvm5HH42U9eQs30UmQFRSQDahhL8wxyTSLZshhb/GjbZBIZZKm0jkHLxZ2mQfznX53GpVuPkLAcdu4KGjqHcDKTSd48rFsyC//sjYWYVJYNLQw0dSZx4FQ9dn15Fa2dA4gEHQQMnfsmSUzdttkE4vW1tdi8fCoKsjP8LeVl4+qNAyfP12P3/ou409AJLZiLpGkinrLYttR1Eqgan43X19dg04rpGJPDgXdFqChDZLTq7Ddx/XYTzp6/jrt3HyKeJAl+CFaKbHHD6EwYSFIsBUfQQMNNwUn2s4pfC2TBtVwEYSGsx7B61TRs2ryQ2fTeg2dx+coD5EXHI6xrWDh3AtaumI6p4ws5GQKhSiYJVBeKt0uxeANukN8NfsUo4peXMEBGHKAKByj2K0uBbbiGiFIhtnxUPy/ZBSeu8BIZaDTiacjQVk+D7mgsDR+SzVbOHKzVoAdk5hLOhyCjZMiZhFPRim2zSI3gbXz9U5mPu4q5R54UJ57a5/rq8PxX5xd1LXo+7XZd10qlUvsbGhr+SpHUTB+MBpJaZRjGnxiG8S81TaMpWH1eSASGSjoF+xFGa36Vufyd1YSebESIlDwDOFYdSmmKN7yl5JKlKeIj7hYiMklQ+U4ZItIho0IRnodXW8+AjgQ5/oVFkFTP495LfCn4rohaKQLvk1SR4mGKJ+uOzfEnyaPc0oL4+nYHvjx5DXcaHrKaODboINEPpEwLYysK8dZrq7F6bhnGFwQ5EDxre3Wg2zJx+mYz/vajr9HcasNOUsgiYRYAN4lJpWG8u2kRXllbjUiUYqWSJJYC51MthEd4f8rAraYY/uFXx3DpaiNcLYj8vBBcN4lEIgnLdJEdycK8WTPw/hsrUDNRZFqSYVdFhk5XxGdlD3CDvdINWuB1jQnh4TN1+PzLy3jQ3MMxQSeMycKPty/CS4sqUJgXFk43Xp/I3qPl/+Chx9ix+xTqW9phOUnMmj4Wb21bjJcWT2XbWApnpUcobSq1BohbFIKqA7sOXMWJs3eQMMOwkzEsmVWOH7+1EotmlyI3W0N7H3Di4mP8aucx1Dd38vPnVk/Cz/5gNeZMK2HprADJM5rURfm0qeH6ESdybRga4a3D1QzEHRfX6vvxd786xer+eNJEdk4YhXk5oOI6O7vQH4tjcc1U/Mt3V6FqYi7cEHDvySD2Ha/HviM30dc3gHHFQRQW5aO1O4aO7j5YVhLTJ5bhzXXzsG3lNOSyxYINBAwQSU1qwL3GGPYfucHhq7r6kmxmkJMVgmsE0Z9wEYsPoiTPwLpl0/HG2lrMrMhllT+HEvNSS5EkuKc/ida2XrS19WJg0IRrk3o/G01P+nH0Sj0a2gZgUjAJOAi5cYT1BG/yLDeKZNyEbpooztOxbt0MrH+5FqYB7Nx/EYcOX4FulyA/EsKmNdOwbeM0TB2XB8NxYNG7QPG0aBOoiYQM/d0JxAdTsCxKCiDGuh7SEIkEkZsVRV6WgSwad7RZY28tym5AG0IygSCiG+SEBfLDmdCIzPIY42BqYjPkzx7sbbhEMgKRwEIwX0F75cSRWTC9jWx6ThEGDFyMf8IaQlKHb8R92pwhdkHeFPbcV+cXciF6bo0mkmqa5hdKkjq0C577a5BIJKo1TfuzYDD432maJozG1OeFQ0DQAEkAh6rOMtJPCUuGoKaV6xn2mlHm+b2W0quMCHyfkX4I4YZYWMg21AsmytJZUQ8iJ6SSpNA5nLfHEnaiwpSOpIeSpNIBTurpKRdp4RTlMkn1cjLR4kx2lLqjw9YNXLnfh4/3ncL5q3cwSMHutSh0O4JUKoVwto61K2fhtfWzMHtiPnJIDWyTLaGLloFB7Dl5DZ9++QBtXbToevEsOTyVifFFIfzo5QV4Zc0sFOQLu0LOPMXiQZvtOLtiwInLrfjgk+N42BKDboQwZ/YURKM6mpsfoflxGztpjSsrw9b1C/Da+skozdHZi1ukPfVIKqncXY0lr5RSlM9pOsckPXTmPj47eBn3m3uhGSHkhG1s3zgb29bPRcWYHA4wL5dvVumSQ4+r4eDhZny6+yQannQjBRvTqsdiy8aFWDBzEmJdNjpau2AFkhzBlGxtTUtDw6MeXLzaiLv1bbCcMKx4PxbNLse725dj4exi5GVp6OxzmaT+cudx1D/uZkn3lHGlWLuiBhPH5yIU8IxBOL0oqaI5DxPvhcj5LC9bR8XYApQV57C0mfo27gDX67vYu//qrSeIJSyMLR+DiRPGwk4mUFdXj+7+GBbOmYz//sdrMG1iHjtiXX7QgV2Hb+Ors3WwTRtzppWirLwU1+4040l7DywrgaqKEry5bi7eeGkGciJiA4JAACnNQE9Cw6kLD7Hv0BXcuvMQlO0rJzuMebXVSJgWx5nt7O5DSDexpHYqfrR5MZbNLkOI904OTNuCRtm2OBMUYFk2S7tTJqU01RAJBXD51iA+3H8eNxtaWbqbHQbGFkdROb4AkVAQCTOA7s4+9LZ3ojA3hA0b5mDBkmo87urHp/vO4/CxawhaJSjOjeC1TbOwZUMlJpXlgBgvb25CAcRsDZ1dQF1jG+7eaURXex9Mi5zzRDxdIwRkZQUxecIY1MyYhIljcpFDaW69FGpGgN5P+WaTTQqZJXgKfpK0emljKR2sppM5Czl6eYySX1JvzuH0sZTWQZBUsTEh05ZhxkH0zntzlphmSEMh3gdv1hA26L4VVqTBGPqR98ij6ar4ZsMXbjF4QRusJKkjd/xoIKnTdF3/54ZhEEkNK5vUF/MNzZDUYfqxpySpUuYmLcy864eQ1GE3+SHlVcCTqEpBq5SBkNe8k/LyjAvJiHBoErJRCr3EciRbpIsU64hHUkWCTyF1ladY6ilSSpK0T9BfV6iSOXd6gInijfpBfLLvFE5fuoO+GC2iWQhoUZgmZYNKoGpqId5/fTmW145DcdQg7TNLwJq7B/DBnlPYe/Ih+uNB9r5nKsxqThuFWRo2LpmO7ZuXYeK4oCdD0qCxZ7jF5Kqlx8LOQ7fw0a5TiCejCIYi2Lh+CSZNLMadu/dw5uI19A7EEIlEMWfGWPzxe8swrYLIclCoer31naNIuRqChpBMy6yY3YM2vrrUiB1fXsKNB21w3BA0sx/b1s7Cj7YuRdX4fK63JKkseNYdmNCx/1AjPtlzCnVPethxqby8CLVzpmB8cTG6HsfR2tKGFBIci5U3EK6OgZiFrp4E+gaIugYR7+/Cojlj8f5bK7GASSrQ2UvRDB7hV5+fwMP2QZau5UbDGFOci6woacBt6C5l7CKRMXUfUSWL08tqThyTJuRg9fJZmDtrMqJhkdqVSWpdG37xyVkmqUnTwYzp01A9dQq62ltx6fIVDCRNLKqtxJ+/sxrVE3PRn3Lx1aUG7D58BdfvtCIaCWPNilkoLCzAV2du4HFrNywziaqJxdi+bh5eXTUN+dmEVII3AKR+f/B4EHsP38CJM3fxpL0PIUPH9MoJ2PbKctxvaMLhs1fxpKufVdvzpk/EW68sxNpFE0C2v0TcbI6zG2RCKqNaSSk5ma1aJvDlyUZ88uUl1LX0IJlKoLw4imXzK7FycTUKcgyYtoaurgSeNLUjHNAwe854FI7Jw9e3HmLngYu4dvMJQlY+inIMbN86B5vWVmFCSQ6HwUrZQOegjZt17bhd14O6+lY0NLYgNkg9TjJbEUdCD9DG0MLY0mzMqq7A9CmlmDFlLMaV5CI76CUfoA0DhdYi50AO6yscDTXWiFCILBEmi8+TxoF/5yizbKtNx8XMQLEapHkQDUgqj4iq3EXLXa28RmhlxNaG/veZH6X1Ln6SKycPqdkZLkalYSetZp/7Ev1iLkjPodWO49hkk9rQ0PCXSt2f6YDn/gb09fVNj0Qi/8IwjL/QNC2kSOpzeDtGwSNFkk1p1eVjj55dmqyimNbFIiAncp7+h5BUnwjjaeGFJ671yKpHWgV9JOmRCd0Iw3SEPpQXOSE/ZccQJrhuiB2HhLRQLPZebCePpHoSFX6EMAfgzEPegsXkjm3uDPZiv/84hd2HLuLE+Tto66Yo/OTebsAm5xs3iaICDa9vXoiXV1RhUnE2QqTuB9DcOYh/2HECe040IOVGEdJTHCqIPMqJgIZ1E/OryvHfvLMJNVW5iAQ80wY2j7BY3f+wI4EPd1/B5/svwHSyEQqGsG3zCixdNBl1jU3Yd+g8Gls64JAZQK6Gn761FGuWVGNcfhRhapGUODMeuoeXl+qV1LcW8PXdNnx++DrOXXqAWAKw4314bX0t3n11CSqJpErNLJvvkuOQjSQC2He4Hp/sOY37T/qQgoFoVggFuRFEtBASPRZigyZsCrLPUi3KxEXfREDIeSzApguDfe2YP3scfvz2KiapuVlAW6eJY6cf4rN9Z/G4JwnTNRBgm0ZSFyfZI4uSDuhumNXGJCknCaprWdDsQcycVorXtizhDFA5UWHYGLNdnL3ahF/u/Bp36zpYfb1o4VzMqK5CY10dTp4+jYGUhbmzp+KnW5eiZnoJ2nstHDx5E1+evIKW9kEUFeVh+9aVCAaD2H/oEh42dzBhqp0xAa+vn4vV88YjL0qEPAXH1dGXCuD4hXrsOXQdtx50IpV0UJgbxoZV87BtUw1Onr2BTw+dQ0tXjJMwTJ9UhlfX1GDzqirkcoZYGl9EyKjvhCTQE/wLW1AH6Oq28PGe0zhw5j5ae5Jw3RRmTCnFto2LsHZZNfKzxNuYSAC9XTGWbGbnhdA9GMfhM7ex+8ur6Oi2EbSiGFcUxttv1GL10skozaf4q7RhSOLrW09w5Mxt3Gvq5NS6sXjC03SIyA0k9TSMABw7hawwWJI9fkwOlsybjlULqjBlbD73H71ntp1CIEhWwJQ4wJtReEdJhFVmwPKsOdiEnZI10DtHSn0hOdc0EZFAfIik0sZTSFPFx09SMwRVPE2MRTE/+TVCVL5/uRV1EhvmtDG8p4ER94n6PPclehSsDi9GFVzXtckm9e7du39VW1t7+8Vo9W9u5XN/AxKJxPRfR4X5i2Aw+OeapgUVSf3NnfZDvIKm6gzP9JG8jFgyvUBkJvWMj66fi0p7VaFr8xFYb32R8z6XQwST1OPMawW5JUKWIntR+pMy5HD8Rwdhg9xZKDxUkD22JUl1NVroiYJKSapwLhFrkDAFIJLqJZQU1xFJJZWkDrTHgC9P3caBozdR/3AAthaGY4p0n7pODk9xLJxfga0b5mJhVTkKgiKrVHN7HB/uOYsdR+6yc0t20CR3G6570iZ1ZgqVY3PxL/5wO5bMKkCUSCqjKNTXFFWAJHEf7LqMw6duI24aLFHctnEx1q6agvauLny+/xIu3qhD3AlT4kysWjgR7766DHOnFCEvRKSOfghmki4LRyORjUj8kNPLneZ+7D12F18ev4KeniScVAxvbFyAH21ehMpxuQhzilNpSkxhlSwkEcTew3X4eO8Z3H8yAMsIs3kw3aulXISRBV0Lw6bEAlwHk+tCRCRgEEk1YBhhJGI9qJlZjne2C0lqThRoejiAA0fu48BXV9ERd5FyvUxS5HBGLktM4gVJpXSpvFFhkmpDswcwZ3o53tiyCMsXT+XyCNS+pI0vjlzHZ3uv4VFrDNFoECtXzkft7Bmou/8Ah48fR1tvPyaOK8H29Quxekk1WntM7DtyGacv3EAs5WDChFK88+Za9PXFcODQNTQ2tCE7K4A1y2fitQ01mFkRRUgzEQySLaeBh502Pt57DkfO1uFJl8Wq9xlTyrB9yzIsm5eP0xea8I97z6LucR+clI2K4hxsXDEL2zfNxbgiYdpimySxNKDrmf5jSTyTVBct7SZ+8elBHLvUhI4+C9GQjiU1U7B980IsnD0GEcoYxnpt6kOKLqGxHLL+cR/2Hr2BXV9eRjwRQsgxMHfGWLz39lzUTCvh8FV97Kz1hNPBXrzRgL4EbRN0djgLBDSEQwEYZMZhujCTQDJhIhQMwLYGEQqkMKNyLLauWYCV8yo5Hq5hkJlJgu8lEw6bjFk9R0HqIyapNPo9E3beY7JTHNVYOG3xBpJIqpdZS9iZCpLKITieIqkkQRVOlWIOEiRVzEGSbMp5KGMny5dydcSGW1ply1mQJbuKpP4Ql7pntskjqQfu3r37l4qkZmB67iS1r69vRigUYpKq00ypPi8kAiMKPIdIRyWRySwHUsYpp/oMnxUqNyEN8eIHCQ+fDBnikU8EVThUkG0cefOSFG4gaaMvYaI3ZiE2kERYdzlTT2lBgIkaR+d0Ayw55GKZpNIPPS0oFpd0Nf0kNb0UCu9lkohSnFENOHnxIXZ+cR1XbrXDdMjVxkFBXg4sM4G+vlaMG5+NzesX4ZWl0zGlJMJpTx+2JrDj4CV8/OU1JB0DU8blIi83iI7+OJ50DsJ1TEwqz8Gf/eQ1rJpTgCh53Kd5u4v+uI1Lt9vw4e6vcel2C0xbx9SKMrz1ynwsW1DOkQa+OHoN+49fRncsDN0IoiwXeGfbSry8dCLGFwcRIPw8CSa9vvSriOsqLB2I9jW0JfDFV/ex+8AZdFJ4IyuB7RsX4a0tC1E1niS8oqNddk4jQk/q/gD2HKnDR3vOMkl1glnQiZAmB2DYLnKMbO4+U+fM9dA1m7NFZUWjsC0XvX2DsCwDlhnDnOnj8PYbq7FoTgmiIeDG7Tbs2ncFpy7VIWlEYZGzF0nT3CR0nQwNyKlNh+aE2QGMNs7kZOM4FnQ7htnTxmHbpkVYtnAKcrJEyNK2Xguf7TmNvYfuobvXRnauwaGYli2ei9YnLdh78CjuNj1CVtjAq2sW4ZX189HRY2PfoUs4f/k69KCOmpoqbN20FDdvP8Dxr+6jtbWfExBs3TQPr788B+PyHLhkpxwJIGkHcPVeD/5xx1e4eLsVvYMOCvOjWLt8Bra/shiVY4GG5gT+9rMzuHizGT1d/SjNC2PDihl4Z+tCTBlHucNMoc93BUEllTbtjEQ4NBemq6Gt28Y/fHIQx79+iLbuJAqzI1i9eAZe3zgXcypzEECKSZ5rkz00JS8w2DSj7vEA9h67h92HLmNgwEHIsrBxTS1+/KMaTBibw5uZB/Vd2H/4Bo6fvo6uwRS0QAS2ZqK4OAulJbmomFCGvNw89PbE8bCpC42NrTBNIoS0wUrwBmH1ohnYtnYeZlUWIStC73yCxz1rWfQoJ3SIpSzEEiZSKWW3sm4AACAASURBVBqrwgwgHA4gEg0hECQpLTnAUSg0AwaZ7zDJpDKoPElSvXRj/AJlJKnCq384SZU2895mWzpyjjTJMVmVdvIZukoEl0izkqS+OMuhIqkj9/WoIKmRSOQvAoEASVIVSX1x3slv0VI/IZV6/2FD1uOefiswoWqjBSYju+Q4SVKrRto4nv+F7ZlLYXhYrBJg6entBz24ePsRmlu7kRjsxYTSbKxcVIWZVSUIsWo/wC7HrFImW0iNHC0kSSUi64XA8UlL2JyBnTLI2UM4djC51ineKXD26iPs2HsN56+2MEnNzomgetpUdHe0orHpHkIRF0sXzsD2tXOxeHo5SFjU3JbAzgOX8emh64hbDlYtqkb11HFoeNyJ8zfqEIvFMKEsD+9sWYWtS8dxAHkvIhZ/t3YOshTuo32X0fQkxpLhVYtn4sfbalBTXYB4MoXTl+rx2f5zuFkXg6bnwjATWLmwEm9umoO504uQEyUpmsXklFKfpj8UNsij7k3tKSapn+87ib4BikIQw7YNC/GjbQswlUmqtNaViz2hqWPvkQYmqXWtg0iSlE6zkBtxUF6Uj8JwhB2SXMPlmKzhSBDjxpWhsLgEHZ0DuHT5Fh619MJMxlE7cxLef3stFswqQcgALlxqxsc7L+Dq3RY4kWz2Lo+GXRQVRhAN05NJmkrcgdTGAeg6xaglRxxS96dQWVGKVUvmoHZWBav7yeOdVPcf7TyNL79qYLvibE4pOwcb1s1HItGNj3acxKXbDzjG6OsbVmD96jloah7AwSOXcPv+PeQXZmHtmkWYP38qDhw8jgsXniA2CE65umVjLd7YOBdjcx24polQOIyuAReHzzRg7+EruPuwE7GkhYnj8vHay3PxyuqZKM0DevqA/++Xp/DVhXrGpCgvipeWVuPtLfMwfVIEupNCgEwZvPHM7JRIKpumkIRZQ3NHEn//0UGcvdaG9u4U8qMhrFk0E29vno+a6igTet6gsRWOwY6AgxRl4UEX9h2/i5MX69HXG0coFcOrm+bjnddrMW5sLnpjLs5cfIg9+y/i9r0muDrZnyZRVpaLpYunYX5tJSaOH4NoOIKBfhP373fgzIU7uHrjIXoGUjA5ikUCs6rG4LUN8/HS4koU5lBbBqHbFgJ6GCknhI4+B/caO3G3oRXtnYNIJSn7mYOiwjxMnVKOMWU5KC8JIi8aQMgwEA3QJksQVWqXUNLLfLgCn5FIqhz3T+2DfWasT/lNyalshAgmip5+i+XhB3aJVPffuXPnL+fOnavipHr9+9xJKqn7dV2XJFWkJVGfFxyBjN1p2tiUVfdeXkqfuZjU5kuS6g9kJUNUecuMcPKRRZNKk9S75CQT4ASU5MuE3n7gwPHL+OzL8xxDMyukY+ncKry1VcTZ1J0EDJ0iyFNRwvGJwtsISapwhmIJCLFPqcImZR5JS2TcVZLAkqROaCU5lNCZy434dM8VXLjSCseIonhMAeYvqMWjxgeoq7+LgXgME8eX4LW1C7Bl+UwU5up43B7HJ3suYOfRG0jaDjatrsXyxbPZY33f0a/xqLUd+TlBrFs8DX/8xnJMKAl6Np+0cmp43DqAAyceYOeX19DeZyM+2I+XV9finc2zMaeyAKGwjrpHXdix/wq+OH4f/bEgIjAwcUwW3tpci1VLJ2FMEUnkiKTaCAbZ0FGQbwrjo1GILQ2NT5LYe/Qudu0/haRlIDnYh01ravHem2STmoewwQlWuQ9kkgWSwO47TI5TZ9DYnsBAykYk5GBWdTnWLpuHaRXlANnfcsB8ix1risdkQQ9E8PWVR/hs12E8aGhjk4o50yvw1rZ1LEmlPPPnLz3Cp7su41ZDGwYdB0kzjumV5diwdjGmTixEOEjiNhE+jGxSdRKziUZxDNnccABlRVEU5AZFHwIsdf+7X57GF0cfoC/mIC/bxepls7H1lQXQtH787S9O4tyNB9AMA29sWouFNdW4cq0BJ89cQ29vJyZOKsKWLasxviIPn+3Yj8uXOpmklpfnYPP6uXh13SxMKPB01YaB23VxfLT7HM5erkPXQBJZ2WHMmTEOr66fg5ULxiM7ALS12/iPHx7D6asPOcoCEfl5s8fhzc1zsaR2DAJ2EkGNwoWFoFGgLB6XQppHvDVuu7jd0Iu/+fAL3KwbRHefjYIsIqnTWdpeU0VEVzjhCQk92ULr6IxpOHGxETsOXMLt+i7GsSxXx2aK9bphGsaUZuFWfT/2HLqDE2evY6A/hnBYR1aWi5fXLMSGtbMwsSwHEZErgqWusSRw676JPQcv4vz1B+glyaidxLgxEWxaPRtb18/D2GIdhptEWAvAdg00tgzg5PlbOHf1Puqau9A/6CAQzIKVshAMaBhTkscbE0ouMX9ONWZOKUd+NhAOiXi9mktJK8iO29PGCC+6bySpwyfutNkPqwqeMa2PYJWU3t++4CvBi9R8IqnJZJLU/f9GkdQh8o7nOww8x6k/DwaDfwFwSEH1+QEg4M+p/a3sjIdM4BRzUzg0GIbOgcIpTA5JatJ2pnIW5/XDRYq98oNs0yaJqsxKxKo8ktFbYAkkrwkcD1EQS42cMohqOUBfP/DLncew6/h1dA+SHaqBGZNKsXX9XKxaMhnFuZ4DBdmukk0p1YO8/pmoUimemo6cLXxiFSaoGcPL9ILFtn8acP9hD/YeuYMjJx6gsy+FvOJsVFZOQn5WADdv3kBLRy+rszetrMHbm+Zi0tgstHXE8dHnF7DjyDUkkhZeeWkuli6cg8aWHhw4cRVNLW0IhzUsmT0B//oPXsbE0hBpY3kFpto8aU/hyJkm/Gr3OXT0pZBK9bO6+J0tNaitLkI0EkDXoI1z15/gw10XcOtOG8JaGLlhBxvXzMSrG2diakWBsPpjiZzXiUzcOEosK04bWpL44th97Dt0Fr0DJsxUDFvWL8D2VxegcgLZpJKjCn085x0vVefeL+vx8a6TaGxLIOnqyI647AT1zmurUFuZ6wv2JcRVZA9JfXb6ciM+/vwIGh/3wUxaqJlegfff2oAFM0vZwebClRbs2HsZV+8+RpxsTZ0E5s8aj5++8xJmVVKqVl+sSx5nsmXC9pItjzUNQV3j1KJk20vq/v/yySkcOlGPngETBVnAS8tm45UN8+FgAP/w0QmcvV4PI0Qq+cWomjwFN2/U4+tL1+E6g1i4YCpe374e2bk6/vGDXfj6YjvigxpKx0TxystzsX1DDSYUuHBMlwP9Exn+dN8FPGqLI2WbqBhfhJdXz8GG1dUYX2xwOtVkCjh8pgkf7z2L200dvGGYVJGPbRtrsHXdHBSGKAA/SY3loBC9QPtBiulL0Qi+PHkPv9x9Ak2tQMoOYkx+GOuWzsDrG2owvSIoIlVYFicFAKVo1SliBHDo1AN8/uUFND0e4FNzphThp2+vR82sPA4vdvhsA3Z/eQ0P6lvgWikml4vmVeMP3l2DqRPykBch2kwbBXpPKbwYMGg52H/8IT7d9xUe9yYwkKCUrymsWFjJJihzqks5IxVJy590WPj8izM4c/kuHrYPgIIFuB4Zdyy6JgDbTiIcBrKjGqaMK8bqxXOwaukMlJWI/ifLZpKqsn04pxMeapMqnD2lSZEXzN/bz6RjpabJqcyJ7JvcRY7jkT/PXXz0A1iEfs+aICWp165d+8vFixcrSarXf8/9VaA4qRSCKhgMUsYpn77w92yEqer+7ggMNTP1HHtMtj0jSQbZGJJvjCHtPZmRSEcb4jYkhRMhh8iSbDBB6Tjj6GjvQXdXF+CYmDl9KiZQAHF2xrc4vqWQcpANniBHRDPJ+3zXwUvYeeQ6mlrjsBIpTB1biNc2LcTm9dNRlEvOO56jhS5t+MjZguiYSFsq1IN+Rwu/3ZlnsOnxOSIDRFTbek0cocxMh27iQVMb9LCOiRVjsGj+TNy7dw+377cglTKxcGYFtq2rwbzZFRgYiOOTXWexiySpKQsbV87BiiVz0dw2gC+OUYanVkQpZuaMcfjnby3H7MkiriexBsvR8aCpDweO38X+E7fQM2AjFHSwbeMSvPEyhXmi7EIa4raOB08GsefwbZw4fQtmjOwyE1hUOxHbNi3AwtpxyM8S5hVEVLmjKMA9kXgvkStJUr84eh97Dp5mAmfZcWxePx/vvrGI7WhDOtFZQWz524ujfvxsK3bsPYcb9Z0YTNrIjjpYMHsc3t++GvOq8wSJ4WgLQmRNHu8dAw5OXWnCR7uPoe5hD5LJFGqnV+Dd7euxePYYhEMaLl57gk92X8WlW41IOBRuKo6FM8fiv31nPWqrxjBJFTE0PZNmz0ZTxs6kLGJCKi8GLjletffb+GDnGRz86j56+y0UZrtYt3w2Nq1fgESyF3/3y6O4eOcR9FA2JpaXoTCvAF2dg2htaUU0bGL50kq8/uZ6WLDwwYd7cPVyN2IxF6WlEbyyvhavb5iDikLATLp41GXj7z46ijOXmllqSxukykkl2PhSLVYvq0RxrmfJAuDCtU7sOHAOV++3oD+VYinmprUz8faWxSjLoutivL8KGOQYJzNsCZLaHTex79g9fLz3FJ506XBcA9OnjMHWdTOxbskklOUIW1229SCyZpCVq4aWXmD/V3ex44tzaO1IcP/OmVKAP/6DV1E9NRtNLd3Yc+wOjp2vQ0dnHyKGhYlledi0dgleWVuJktwgh8jSyFGNPfECPKxMzcX5mz34h4/34vK9h7w5yM82sIgcubasRO3ssbxfHOgHTpy7i31Hvsa9pnaOwUppXeldD4dCHEqM4qXSuCGFh+akkKXbmDZxDNatnIcVS6dh7BhKowaO4UuOdLzRlnHn0mHs5HbYGyjSf9/T1ohIyzQ3sFjWmx8lWfX+9uIJp8uWl8n57XefVdWdv2cIeJLU/devX1ck1dd3z52k9vb2VkUikT8NhUL/A4Dw79m4UtX9LhCQJJXnb88pgb2GvQD/XmJ74cziSTPSYYtocRTOSXHbwOPOBO4+6MDde4/Q0tKB/v5eREI6NqxfhpXLptA6CsM1OW84BbYX4XeE9JUeQ/aFpy814oM9l3CnoReJARPlBdnYsGo2Xttcg3FjNM6Uwx7svMJ5iWm8MFQiWqJHUr0MNILvUOMy+cMZNna6ckF0nCSAX51r5Pzrt+uewAgHMH5CCba/ugYPHtzHqXO30d7Rh4qyXLy8ag42vDQfhpbEZ7vPY9eha0gmLby8YgY2rJmPrn4be49cx7U7jQiEApgyPg/vb6rB2sWTkEvponRwJqKL1x9h58GLuHSzFQkriMKCHGzZsALL55bDTnSiraMLMUtDd0LD7fo+XLlRDzPlQDMTGFccwrrls/Dy6mmYOiELuuMiwN7VFm8siHBarsGy5YceSd198AyrxU0rjhVLqvDe9lWYNbkAOZQ+iruaPM45AhRnpLx6L4GdX5zj0E6dfTG281w4Zzx+TCS1Kh9BJsWsnxbe3I7Otppnrj/Ch7uO415TF5KpFBbMnoR3t7/EktRQELhw9TE+2nUZV+40MxkjZ6gF08rwh2+tx7zqMmRLfQ73rchmxOYaLDkjxkpORkSohVc2uVq1Mkk9hy+O3UL/gIm8sMUkdeumJRRFFR9+dppjojp6lGPJhoh4WQYc00RpkYG1q6ux9bVlLJH9x1/uwbXLXYj1OxhbloXNG2rx6rrZGF9E0lEHF2934z99eAANLRaSdhCOlUBxfgAzqsdi2tRS5GaRA5DG0Q0aHg3g0s0GPGztwWAyhbxcDUsXTMLbW5Zi1sQ8BJ04dHZ6ElmaWPtAXRGiRA8Wdh+tw8e7T6K9W/TPwtoJeHPzbCyvGYssnZyNxLhmLzlDR9zRcLupH3uOXMfhEzcxEHN5UzOvuhh/9kevo2J8Ni5ebeBN4KW7rZzVLCdkY8XC6Xhr80pMn5KF7KDGSaRIKioyunGwYjataW43sfPAcVy4/gDBSDYqyosxa+p4zKf4uWNzeSjcqzPx0edH8fXNh+ilGGgBDTm5YYwvK8bYkkLEY3E8etyGrr4YeuIpHkJB10ZBWMfsaRXYumkxFi8o53jEEdqwSGmoJI5PkdShKVFljOB0qDwKq+ZlZKNvIrz8jnB4OjL7EZmt2HdThh5RJPW7WFl+r8qgOKkUgkqR1KHd9txJaiKRqNQ07U9CodC/UST19+qd+u4qO4ykUrgmVjmykIZymRv/P3vv+R1VnqYJPteFVcgj7wUScggkQIAwwiSQmCRJSFdV3dXdO39Ad89+2LNnz5zdPbPzB+yH3Q97znR3meyqNJCZkJjEeyQkARIIJCEh7334Gzdu7Lzv74Ygc6umc05nTVK9Uh2yMFLEjWuf3/M+hrWFFhYV77uc5iJAKoGI+YCJ262DuNPcgxd9k/D5wogaBo/0GjZX4ujheuTnJsGpmiBhAIFUCm1fbn2ROW0TvaM+fHKmHS2Px7A4G4RH01BXk493j2zAugorfJ5qTVmzKInmVB53i+iZVxQcp+uLr2XmTdi6BEil7RbvuRgAbrW8xOnz7XjaOw6by42c3FT84sO3MDs7g8tX29HbR+5wCVs3rsXhg9uQnqLg7LmHHBNFjOHerWU48nYdgoYN31x5huaHPQgbMaR6ZBxvWoNj+9cjM9XN+27WF8XdhwM4ff4enr2cRwxuJHkSUFu5GpkpdizOjWNmbpZzTkMxG0dQTc35YBIwjwThknVsWJuLw3tr0FCby8BOI0bbjPAInIA6MW/EYA2OhXD+Wi/O0bg/aCJshFBemooTR3agsTYH6QkaJx0waUbHIBLjGsz+8RhOX2jB9ZZefm8ay9ZX5+HjYztQW5YIG8EpZq2s/EsTmPcD95+M45OvbqN3ZB5hQ0dteQ5OvrMdG6tXMZPa8ngUn51px9MXE1zTaoaWUF+Whb9+fw9qyzLg+j5I5VYpAqh0pAikqt8BqYYkY2Ipit+feYBz17vg9YWQ6jTRtLkChw5sQkKCgvNXu3Hq0kP4daFFJgaS1CYkNCHJw6G3qrBrbxVeTkTxyafn0fFoGkFfFNnEpO6uxaE9NchKBVeXfn21C19feYhZr41NdqSd1OQwElwyEj022GxkMqN9aYc3GMO8N8zGKiMSgcNmoHx1Go4fbMCO9flwK1FwuALn9opAf9Jmx1QJY3M6Tl16igvXH3HWKbHwm2qzcfJQDbasK4AtRnIBukppcSFa1cg0dffREBv6HneNwYhqUIwgdtQV4i8+2gen24lrdzpw/s5TDEx6mXlPT4jh6FtbcfSt9UhxycxekjpHhD6IHFEau1P6gz8MPH0xjJej83DSNZKehMwkN5I9TtjsCvRYDM3ti/jtF5fQN7aIsBlDZlYyaqsLUFuRh7x0F/SQjvGpJZaDPO4dxMjEHCKBCNSogYwUB/btWo8jB+q54pV0sazUEaoPa4ITj4yKM6nxDNR4gki8O1nc2NisaC2mxDJV7K9l+Q/dQziWzvobvj28xtz+eHfalVd6g/eAFeZ/obOz89+vjPtfHag3AaSWKIryN6qq/j2AlVrUN/gi+pNtGjcUCYaBoZ6VKcqJg6bJulSuKyc8at3/45WkYswoGMmJuQg+++YBrt15jqmZMCTOMqU6yxAyM904+FY99uyqQkYyjRNNfi3Fyj6k96ZmGoozmg0Cp688w8WrzzA2vAQtJqGkIBlHDtZi945SJDqJ7YvyzxJIZVDGjuDvN82QjMB6wL027YtjVk4X4GeThGBEQkvHGE5feMS1nlHZjpQUJz46sR1pKYm4eecJWh8+RzDgQ1lZAd7aswWlRWm4eaODQaoeCmFfYxmOHa5DBBq+ufyMTSM0xvfYJby7twwnDm/kEHR6z8lFA7fa+vHVxfvoH1mCJCdAlWSkeNzMNIdDfugGMXWk9wVkh5ubhQh4UmaoGg0hf5ULe7dV4MDOChRlOVkLSMYiPoqs31O4bnNgNIAL17px7koLFgL0ehFkpNtw/O1tONC4GnmpTmEQj8VYM2tETMg2BaNzwGdn7+PK/W5MzgXgdimor87Hx8e2o3aNB3Zmp8XDPa7/JZB69zGB1DvoH/dy7WdRthtHD2zC9oYCJCfZ0doxis/PPsSTnkmOWYoEvNhUUYC//nAHastFTNXyl7VgEupD0Somx9MZOFMzhjhI/exsMy7ceo6FBR8KM1x4q7EGe3fWwOPRcLdtAv/505uYWtBhs9t4hBwN6bBLUdSUZeDdQxuwvr4QLyai+M3vL+DxozFEgjFkpWo40FSLQ/s2INljomdgHv906haevJjBYkBhnaVC51EsKNzoXA1KzB1JRKnulFxA9H6M/qEpERTlJ+HdAw042FgENyU10bUnoKZVAUwlDCaeDXjx69O3OQVh0RdjQ1nD+ky8R8armiLYKJeWR/0SZEVBJBaFP6rg2v0X+PJCO573zQAxBxLtwDvEBh+sxYJPwjdXWnCztRvTXh1Ou4SSLBc+eGcXdmwqgEYMsCS04yJaX2TxskwFQv/rD8a4PljTbEiwKVbTmgDX3rCJizeGcOrCHYzMBhEyIqipLMTR/XVoWJeFFAdF6sb4XJ5YCOPGwxe43dKFkeFZBqpUcrClbg0+PL4XpfkaVC7eEJXI9EugVWsfW1e3gJhx99OrFbf4XTy12Vq8xp38yxInsWSlW5yQH5EeXyBiZliXV7l/srvvygu/IXsgDlIfP3789w0NDT1vyGb95Jvxk4PUYDBYrKrqX6uq+u8BuH7yPbKyAT/aHoibp/5F4xSNwU0CbOSUJ/ZNBOnT6J1+UWSMqghWg1gWMmvwI4EfFjQpoyF7DKMzEfz61D3cfNCHBa8JhXIXTROGEYSm6qguz8axw42oKV+F1ASVXXritaiKVLxeFAZCsOFy8zC+OPMA/X3zkCMK0pJVNG4rxbtHNyM3XRV5iqZIUeT40dc1ZxabGg/5/r4kLb6DYzJ52AmcUZCPjK6Xi6z9vHnvOWa9UWhqFIf2VWB7Yx2e90zg+q12DI6MIyU1GZvqq7GuqhTPuvpw/tJjhIM+7Nu+BscObwBUG7698Qw373Zhas5AgkPDO3vX4sThDcglB7wMvJzw4+Ltbly83o7pBR2K6oYRCgs3tRGFrJCrnRIPqDs9CkWlZAAFRlQAEjK7OFUDG9bm4OjuWmxZn8/gnVgnimpSxE5hkwxFZV253Yuzl6j9KMzcm8cNHD/ciCO7ylCQ7hK+M54Yx2AaUXa6jcwDv/v6Nq4292JqPgi3U0N9TQGD1PWr3SxgX/ajWWYrGvffaR/D77++g4HxAG9/gkPH3h1VOLivCrm5KXj8dBSfn3mIzucT0EmSEAmjdk0h3nl7PdaWJMFpi5vA4kINOi8tKYqlAJBjEhx2FYkJdpYMDE2H8Pszt3GrdQDz817UluVwFuzWjaWssW7tnMb/8883MDThg81BqqYoJF1HkoPSIwpw/FA9CkpSGaT+0+8uoq19ADE9hqIsN97esx57m9YhhjCu3nnBRqg5n3C8O50uKHIEhkGf1WCAQ+c8yWIU1QY+ojLl2SqQoiZUKcLa7KP7N+KdphIe2UvRKFQGYOJxICkSloJRtD6Zxv/9m3MYn9cR0mWkJJLEoxBHdleioiiDR+SsGeVKUQlhU4DU6y0v8eWFh3jWM8mFCDlpLnx8rAFNOwvRPxrBlxebcae9h6OkUhPt2Lg2Gx8fb0JlSQIfTzo/RSGEkFgIrbfQexMmlqjsgqQJpFOnhQ2faiIKbHw+jE+/eYSr97swtWRAjxqoW1eMD47UYXttJtx0p6BvlBXoioSOl0s4c6UNLW19WJwPIsGuoK46D7/44ADWFNghRaJcKUvnM5cBWBFd3y0fEZMDsfdogUCyFxE3R+wvaaV5HRXfxZZCQuBdkbSqWkkGtMCLs64it/l7BQDWzeMH31t/tLv5ygv9qfdAXJPa1tb299u3b18xTsUJnj/1jv+XXj8YDBbJsvxLm832PwJI+Je+f+Xf3+w98Lqr/4ffSIlFNRE1icdUEYUKbyiKqfkQFpd0BP0hrEpPQE6GGx6HLLIdSdvFzwQZEiUAABidNvGr0/dxu30AMwtBROmpIIteb1Uy4FB0bKlfy8xURUkKkt0UGEX98yLUn01aMWLGbLjdOYFT51rxrGsKul+CXTNQXZmOn3+8D2vJWc5MrAyVgOr3J3M8GhZef34Q0WOcH+bWk4qxD9V/inSBGOVLSjL6RoK4cLMXl28+wcSMDkWKYNumTLz//m4szAMXrz5Ae2cPDEnBmtJ81K1bg9mZJVy/8QwB7zz2NJbgvWN1SExJwp0H/fj2agf6Bn1waCp2bynCB+9s5NGyTQU6X8zi8wuPcaP5KaIxGxtnYnqIWWvmCy0ZA7X+JHpccNgo8F3Gkl+HN6Bz4YFhhJGf7sC+zWtxaHcdB8QTA0amFJl0nNyKLnSiNGL/6sIDdPVNImJKcDpiOH5kB442rUZhunOZIRf7g0CEiqG5GH535hYzc1MLIbhdNtRXE0htZJBqp3OA44GshiQJmPWauP9wFKfP3kXPwKIoaDB92L5lLY5RLmvxKnR2jeLzr9vR8XwMpuJg4JGdmoS1q3ORkW6HXSP/vDg2og5T5OFCigjmUI/BpWkoKVyFyopcbkh60juL35y6jCf9SwgEwmiozseHR+uxeUMhvD4dzQ/H8E9ftHATk6xSO1IMSlRHbpob+xorcGRfDTwpNvRORvFP//wtHrT1cw3rxsoCHN2/AdXVhRgen8UXZ5vR0jEK3dA46iw3Ow1JSRqiUT8CoQCiJndtwUaZv1HaH0F4Q8S0agzwokYYaSl27GmswkeHNyAriSQvwkXP5yqBIlmCLxRFW9cs/s9/+BoTSwbCYRMl+atw7K0a7G0oRmaSXSzwaIzNxkPq6jKxEDJx9V4fO/d7+2Y5azY7zYmfvbsJO3cUoWdEx+lzzXjQ0Q+vX0d6ogNN9SX42fEm5K8S1wmBZHo9uhsw1GPdq86R+cLcRYBQ5VABYllFJarM04j+MS8+3zB0IQAAIABJREFU+foOFzUshgkkyqguz8XRfdXYVZePTKcCOUqgXkFMkzHmk/DlpQe4dKMT4xNeOO0yNtbk468+fhul+XbIBt03aHrAglHrXiNo0Fe2KSrmiIPUuCyEtonyASgVATCiJiKkqyWjpiWzJXBtU2QGqFzLay2Y+fPy4tXit+OGre8BVHG8fnKe6c1+IP0ZbV08gurJkyd/tzLuf3XgfvIzPBAIFGia9heqqv5PKyD1z+iK+iObygyC9cD7wSCVnfGGAIiwwR9W0Dc4h5a2HgyPjMPrX0JN5Wo0ba9FfpaHw9+5FYidR5aLXgJGZ4F/PN3CY+yZJR/PCxXNMoSEdeheH1alOHGgaRN2N67B6oIEuG30oI1wS41KeammCkOW8XwiiG8uP8K9Oy8wOxmETYuhtDQRv/jFfqwvT4WiRKDFFGimpUuN74/41M8qPBQgNWaBVKGdtNAq4kwqKfDI9PNyLIgLt7px/konJqdNaKqJ+nWJ+PnHe6HZknH5ehuu3e/AzGIYGatSUFWej2hEQmvbIPxLc2jaRi72ehSW5ODR01Gc+voBOrpm2ZBRVZqAn5/cg/oKqgaV8fDZLD4914n77c9BHRo0Tc1elYC01ESodoXzVG02GRlpiSjMzYCHAkbNGIZGZnH/YS9eTHm5iz5Bi2B9cTqO7WvA1voiuIne5IcwMbA6g8RwTEVX/yyP2O+09oIwE+mE3zu6C0ebSjgai1htHjebJM+gnE4VQzMmPvvmLq7c68HkXAgJbhtrg39GTGqpGw7yknPzF+Wxmpw36w1K6OqZxtkLrbjX+hJRalOKBrB9axVOHq9DSUk6HneO4rPTbQKk2ly8mJBjlPNKrDghHwGIBAAmdaSN9YiSpEMxIzCDOtI8LuzYVo23D9bDlSDh7oMR/Oqz85hcIsAYxeaaHHxwuBab1hNIDeP+w2H8+lQrBqk0Qabq1hjUWBhVpdl4Z+8GbN9UyELMrhEDv/7sWzx5OgzJNLB3ew2O7CfJgAs37r/E2Qv3MDEbhaEDGYkObKorQ21tIZzuGPz+JTaRO2SNa0j9/iCGxuY4gmlkJoDJOT8WfV44bDFsri3C35xsQlmBHTaFEjRIKsCDZx6b+8MGWrum8X/99gKz38Ggjuo1eXj/4Ebs2liAZEEGi4UiRZpZsVUDU16cvfKEGd/p2QiUmIqsdDs+OlaPTZsLca9jBGcuteLFwDyMiIw0t4o99SX4xfGdyE6h/W9CUkXSBjHUIv6LQLTB439qABNhAqR5FnpwWoRyWqsJjM0ZOHWhlSPYZnz0OgoyUu3YXJ2LfZvLsaE0HQkOlZceYQMs7bl8vwuX7jxB39AMNJViznLx8xNvobzIBScdKwKXUapKpdOZALkAkbwZMTFNoamKuNIt7Yks8yJZj5is552d98MXjPBkQdwDYlz7mpLoQEaahkQXfToCqgJ0C/BpMdt/FKQKo+HK17+NPbACUv/wcfzJT3ELpP7CAqmefxun25v+KQTTJwDUq5vh8l/yP7weiy++8w/ro6w5bbwe0AKpr4NVqgnlyst4Q/Vyqj4xJ5wBA9MMiTGyZMPYtB/Xbnfh7MVmTMwsIaiHsaW+Gu+/sxPVZRnwOGNcxymC1IkLVdiEPTYHfHLmEb69+xSzXh+cHjsSPG5oioyFWS+MIBAJeTm4/cj+zdhKzEoyxegQ2NFht9mZcaIGqKkgcOnmY1y42ImRIT/sDjtWpct45/AW7NhSjPQEhVlD0skK28Rrl5L1HHrVo2SCxsOiojW+K+kYiCgrM0rjZBlzfhm320bw1fnHeNHvQ1j3o7LcjhPHm7BmdSaaH3TjwuVODIwtwuFyIjsnGZpmx/OeGeiBJexuyMf7x+pQ9l+MQk+eD+OTz5rx6CmZomSsStbxlx/ssxz+Njx6No8vLz3D/bZn0MM6PE4Z7x3ahbr1RUhMssNguieGBJeEJI8EO+eCxjA1CY4kuvSgF9MUR2WEkONRcXj3Rhx5ayNSEwUrRDm3PMOXVRiSiu7BOXz69SNcvv0YuqnC4bbh5LHdOLKjEAXpAqQSK0ZaX4540mwYnIri9IV7uHK3GxNzQbjdNO4vxEdknCqlcX+EWUOCCzqi/Cdi4icogutKN86cbYYvSKPvILZuq8F7x+pRVLgKjztHcOqrB3jaOwJTscOg3noLWAsXNjc1WOURBIIp7J6wmM4tTZIeQprHhj07a3H83W1wuCK4fnsQ//jJN1jSExCNRrBjYyGH5tdU5kDXw2jpHME//P4eRqbCLJkwoyGkJ9qxa0s1Du9dhzWFTiz5TbQ8W8A/n76M/qFpqHIM+3fV4vD+dTCiBk6d6cD9B88RCNs4m7SydBU+OL4NdbVZSHALiEQ6a7oWKCeVwNvMIkkRdFy68wx32noxObcETYuhvqYIf3ViB9YW2lg2oZDmkoCmJbOZXgriWnMvfvXFTfgjKvRwGGsKMvDegU3Y00AxV1YMl5CkcjVsTAMedo/is3NtHI8VCmtIsDlQVZaNv/nZHmRky/jsfAsu3+nC+IwO01CQ6pCxe0Mh/vqDPchJs5KaSJdsRjlzlfTptHBxqsQcmzD1CGTVxuCV3tM0iZ0UQnXFJsMfieLM9Rf4/Zc3MblAdccaZDOIjEQZ68tzsLm6EHWVJcjNJgOhAMN9owE87p5G3/AkAgEfstKd2LllHYrzXGzOk2MRqDyR4QC7Zd2uWITT+fIq8J8l0lTQYQILPhMDwwvo7HyBnp5BzC94WaZAyJqmRnZNQUFeJjaTdKc8G6nJMl87ovGKFkkCrH6fLaW3jbOxfxikfrfS5NV9+wfc0+P3p+Wl9BvEaL3pj9V/5fbF3f0r4/7v7sg3AaTma5r2c1VV/2eSqv0rj/PKj/+APSBcyqKzngCkzGykNd1cxqNiBB6HssJOLwKW4t8iuATq/iYNFiWgi5EwPTTo4UEUHv2ZuAaOd7LcqzQKZq2jaUAldzK9skK6UMFRzC6GuE7xi3PtHHJP/dtZyQ58fKQB+7aVIDOV2NEIorLJIe+a5OS4mIlZ4JOvH+JGay/GZmeRkOxAeXkRstJT0PW0F6NTfoTCOhzOKKrKsnBk9wZsW1eEJEcMKqUIqDJ5S9jZ7DeAq3ef4JvLT9Hd54MRlbkrfNfWtXjv0AYUZtthVwXDI0AqPcCsulMaq1opVCaZSyQTclTUoQovhAXsWV5gPeUlBUFTxpPeOZw++xy3mwdZW+j2zOLEsZ1oaizDyOAMLpx/jMdPxhCmGkknMYgyIhEbosEl7N9SjpOH1mF1ySp0PhvB775owePnC3SEkJ4exl98tAc76orYVX6reQgXrnfj5dAMazKdWhh/8+FeNDWuZvDEgMWqbSVTB32RNs8IUYTTJD678ghtz4ehhwwkO1SszkvDsYNb0dSYBZIXayq9q8Hu+bCpofvlHE59045rdzthkJFHi+HEsbdwdGcJihmkEpQmkBqBSdpJmxvDkwY+/fIGbrYQSPWJxqR1pfj45G6sX0Nh/iZszHpSSi79tMhsmJ4N4OqNHnz6+8sIhqlRagnbtm3AifcaUVyUJUDql/fQ0dUDyaZBp6gj69wVx1JEA1HOq0ktSjEbM83UrKUS+NaXkJaoYs+uOhx7Zyecrhiu3ujDr353DgsBO4PUnfWFOHlkI2rWFSAci6F/dAm//t0ttLYPIqrbEI3oyEhRcXBvPbdSZWfImFsK47NvhMHMFyYZSwz7mtZhz/ZKzM0u4uuvW9E/OI2QbjKz/9ZuiriqRml+EhyqAKhKjEtOYQoSmwHT6DQ1fj3DpVvPMTy5BM2uorx0FT58dxM2VmUgRZOhRumkFQ6eYCyG7uFZfHbuNm61DCEUFuBpfWUh3j24AZvW5TFjzoH39J9IhEYWDCo7Xszi0wttuNPej3DIRKrThr07NuCXH9axie7Upcc4d+MhlxDETBsy3Br21JXio6ONKMoWDnqdanapyY3OcV70GtBigJ1ORNI8U7i+prHWM77e5UWx1ZJ1vZWayu6gZ4CMcw5eIFKzFkWYpSUr2FxfgYZN1SjOS0CSXSYki6AeZYlDMExlE2F43A6kp7pgs65xivSKmQRQZSjMpgrHfpSqZUm7HVWE9lQh8xbQOxJAc0cfnvWMYmhwCkFfCDFiYy3BbYRAuBmFy25HVloC9m1Zh6btq5G1ysFSIkKhBIxp8cDrNysL2Erj+s5d3vonqwyLzl3R4Ma+QitmT9y244SCpSMWqdF/4N4vwOzrxq84RfGTA4Yf8Hz7c/kWOqavL0AIpIZCoYsPHz5c0aS+dhB/8nMuEAjkKYryc5vNRiA18c/lBPtz3k5i8EQGqajx5MaZ/w9IJSPTq4gVcbMT2s/4SSN4CKpyoQcJcWGqxZgKhoPMUMR0kqmC8u+9uglfMMTJkh6PAx6HBoUMHtwWRHtUGFZ8wSgedk/h0wsduNv+EpGYHSkuFUe2leHdfZUoLUhiEBSVDDaGKLBBjsiYWQB+82UbbraShnEBiSlObKgtQ/36CvT3DeLyzceY9wUQlXWkJGlo2liBIzvXobwwBXaSr1omKCMaY/PWw+cjOHulC82PJ7Doi8Jlk7Cptgh/+X4jSvI0aArVJhJ/R+pAqpV8VdtqWE2KHJ9Dv0gWIJLDmUElvR3lWIpIGvoTNcbL6Oqbw6kzXbh5b5CBF7RJvH98Jw42rYURiOHO9Re4dbsbQ7MLCDlkGBppDyXIYT/21JVwp3rV2iwMU53puS5cvz+MhUAQq7Ii+NkHe7CzvgDhQAQXrj7D+SvPMDMfgtOuoDDbiV8c34ptG3KR5KS6T1pIkKaUVxB8vtCQlBYDfUMBnLreieut3Zib9UEzY0h2ytixpRInj23nIHRVpVh3WgipzJz2Dszgc8oRvdrMx8yZ5MKJ4wfwzq41rEnVYsRYEaC3mDHZjrFJA+cvtXB15vS8D84EByori3H47W2oXpPE7GscpBIDKHJZVfj8ETx7PoXm5m5uKopEfVhTVoD160uRnp6I4ZFFtLYPYHRsglMEiDWWFJpfy2wu4vpTHl/LDFKJqWdTF5l0YgYkwwu3w0RlRQE2bayAzQY8613A7fudmJ43MT05hTV5HjZrVVUXcubo1GIAp8624v69bgS8MpvUyGX/1u46NG6rQEoyMDkbxCdftOH81Rb4DBmqTca+pvWorynF0MAErl59jBnqn9cjbAB791gDdm4tRnaqDTaJ0iZIG0ncslhsCc9UDJMLQZy58hTnrz/H8ISfGcTUVA0n39mI/dsrkO3ShAnNAiY+I4YnQzP45MsruP9gFFFTQ3pKAvbtrGNzXmm+W3Tc8xVvUsMAoDj4mmnvnsNnFx/h7uM+hAIhrHLJONBUj1+ebGCQ+vm3D3HmWjvGZkIwYxpSHDL21q/GL99rQkEmMbJRvq4p5oFALwEwSp2g46IHKQ3AzttJ70X3FS5749uUiahM7KuKwbkwLlx7jFv3ejE6HkAsaoOq0rmhw5CCSE93ozA/FVvWr8GmskKu+XXarPgtM8ZGTarCVTTKLiV9MqUL0OKFWuSsxjmWl9O5Ss14dPVSkoKCxSDQ1T/Hxq0HT19iej4EiRbidFrpQcSiEaFvVhWomh2aaoMZ8iM/zYk926vRuKUMBTkJnDAhqlkFcH8dzFjEsQVeX7shxwMEeIdYcxxOL6EcLcH6vrrRWwvruPzo1Wht+b6/AlL/tE/510EqF0uYJtWiroDU7+32NwGk5sqy/DO73f6/rIDUP+1F8erVCTxYRgkeQVtU2Ws3KroBx78nHqPyikGND/9pXE03PhFwvpz/aa38iVGKmAomZvwYHJ3D2OwS5pa8HKheUZaP9eUFHIFDJ2EEugjaJ5euIaN/LIDzd1/gzNV2zAVE2Pam8kx8dLgB9VVZcDsIaEdhSsJIQQCQRpv/+HkzbrR0Y2bRz0C4ob6MGb6AfwmfftmM5/1DCERNRKMhlGSn4eCOOuxtrEBWGj3gKT3AFI00kowXw0v4+spTXL3fi5mFMOyqjNKCZPy7n+9BzdpkuOzE2wkmlWgc1jASzObOemH8ICMIPUhV1q6xO4IzXQ0yuKjE0pE7WRwPgrvP+mdx6uwTXLs7gDCBLmUGH5zYjUNN5Uh1OfCkfQoXLjzFg2d9CNoVRG02BEJhOGIhvLWpVIDUsizMLQRw5fYQTp9/itHpRSQk6hzBdWhPBffSf3vtGS7f6sHCks6sXMOGYnx8dCMqCj3c+05MDEFpWmbQgRFgWoY9pmJ2ycTZW89w/uZDDA1PQzMlpHnsqK0sxOGDjVi7OpGTCcQihlgmFcMjC7hyowN37newnMKd6MbupgY0bS5BTqqDB/VknqNHJ+NEMs/5Yuh6PoK+wQn4g2HYHCqyslJRU1mM7FVUyUnA0WqdIjUgn7Myu7wpUH92NsC/p6ivBI8TiUlO1gEGAwbm5kMIhsNs0iGQSlITQqYKxQ3RootBqjiW8fOajiPtCZKHULqDJ8GBtLQE3jeL3ghmFgIIhGKYHJ+FS5W4BSorN4kZPl/YwMOuIbx4MQVTt/N8PDPNgYrybBQVpHNt7/RCCOcvk263C95IDJpNwabaNcjLSGU27mnXKHy+CBYXF7FmTQ6OHduGdZWZSHaJvFLKEUZUgSxp7HznJYIWw0Ioihutgzh3rQtdL6YQilA/PZ0P1fjw6BbkUbaqFe1GL+GPAd2jc/jNFzfR0joC3ZCQtSoBR/dvwd6tpCHWWIpARh9OuSAHk2SDLyLhyr1+fHW9C0/6J2AaYeSm2HF07yacfHsdZFXCl5efMEgdnPLyvSHZoWBX3Wr89cndyE8VEUw8aeApg3DG0zkRDEQwPDzDOavZ2YmQuQpKyG0o+J8Wg4YUgcEpAza8GFlkkNrS2ofRMS90WjVqGqKcqRyBJAVRXpiJLZWrOe+3rDAZqUl20Q1B/Q0qrVUIOFDur8l6XQapRJXSJlrpUAR8I1GaAmnwBWV09c7i2v1naH7ci2lfCGHK/I0pcNls8DhVOO0E62PwBkPwBcKImqqo2I2GUZiThG1bKtHYsBrFeYmi+YxZ/Xg7Xpx5kxCji4SZOKHbFa4ucR9ngiCeWLIcLmZxo8spFa9JlOL3/fgDwiIn4n8tkl3j0rD/Xs+of/vv84dAqq7rlJO6EkH1JjGpfr8/x2azfaSq6n8AkPRv/9R8Ez7h63cl0eby/Ti+eAhPnEtdllJamy9CVURupNBaCo0aL9itG6FhGghGZNxv7+PMzhfDs/AGwvC4CNAUY/eWalQXr4JDo8rDCMcPEU9Bbvf5QAxtvVP43TfN6OyfQTgURnGGG++/vQ17GoqRlcyhnMzyiS/KPQR+deo+brT0YGrWiwSXHY31ZfjZu41ISQKu3x7CtzeaMTS9BH84ApeqYP3aUhzaV4e6dWnw2EnPR5Wp9AFkjM1GcfbGE5y/0YGxaR8UWUWKR8ZffbALO7cUiXQAHq3RZ3+dYSHQTdwjARrSvIpfHJYez57nh4hgikTOpXDC94/58M2V57hwrZcbf6LyIg7u38S1mKtzkjA64MeFC924fOchFmh/u1wIhkKwxfzYt6kIJ9+uR0VZNha9YdxtHcbvTrdjaNwLTQ1jY91qnDhaz6Pmb691oPnhIHwBMoSEcWB3Pf7ivQYUpNthI2aIWCKJQKqJGLutxZlghwPhiIS2nmncbidj2xTsioacVSkoyc9ARXkOcrNcsCuCQebHbFTG4qKO/pczGBia4CgrYqlKS3NQnJfM1ZZUKxsX7JIr3SAwIEnwUhB9SOcHLz2D7Rz75IJVnPWK7CegL9GygP5H4JK0pAoDXnE+koZZgGCxmBBTARG0Lv6fdac81hdfvFCznNYcMWRdDBzTxb+nhYYJg44dvZEsRtB+XxhyNAa3Q4NqlxGR6djGsOTT2dEuk05SApyaBI9bhdNBNbIiUqqrdxSDo7MIEVDSFOStSoZTUzA358fcvIFwKIaxiQnk5aWhcdsaZK9yw6HS8oZAqswtVhK1WXEUFb1GDKEY0PFiHl9deoSbzc/gD0Qhyzo21efhlx/uRWVeKlx0HdHiQBYg9dnQPH716U10PplCMGwga5ULR/dvxv5tJSjIsHPKAUlZKLqK9wdUTC4Cpy48wvm73Rie8cGuAZUFyTj59jbs3pTNl+qVuwP4+kobngxMIKDHkJroRGNtKf7yRBMKUi2Nt3U90PEjyUU4AgyO+HDr7kNe+FVWF3EbG+UIu1WeYQjmXzKg8zlgQ8iQ0TewgLvNL9D2sB8jk15uT9O5SYGuuzCXeuSnJaJubQH2bC1HTXkGbHQr42ZfAQBp6sEZrZwwQPcccvoLwxLvY8o0kBRETBn9Qz5cu9ONW83PMDaziJhGCzSDz9eS/FwU52UjLcXNetvx6Xn0D4xiaIwMZBRnZ3KaR2lRJlfpNm4s4nscL/35HiNG/qxRpfObT2xa2InLxiQpgqRAoakHH3uxzcwA88+8+uK7v3W+L//td4Dqd8sI4vfXP+5LeBOeaX9+2/DHQGpHR8ffbdmypffP7xP9abb4J2dS/X5/tqZpH2qa9r+ugNQ/zUH+r74q35zi6PIVlUqA6XUFQPw1LK7QGuXSbVLomuIANT6eooc73Yz9EQUXb3Tg7JVWDiKnhhyXQ0N2qgubqopwaEctSoqSoDokfhhIBhldJBiygsEZHz69+BhnbzxlvViSQ8L+7bU4tqcSFfmJrL3j26/l7h2dM/Hbsy240fICU9NLSHI5sL2uFB8e3ojSQjfGJiM4fe4Wj6mXgmRekZHqScCmDaXYvWM1qlanwUUNPFwmoGApJOFGex/OXH2IZ70T3J5DbUTHD9bh8L4aZKeSM5rAAT2oCaTSF4Ek8bBkVGXSQ1QIAoTJg8gYy5VLm84glRwgBAcVTC1GcbttDF+ce4L+sTno8KOqMhsfHdnI/fIhr4Rbt1/i7LfN6J/xQk3wMJMTC89i78ZCfHh0EyrKc7HkDeJe2wA+OdWMweFFjjyqrSrBsbc3Y2lhFpevt6P75QxUmxMup4Q9O9bj/cN1yE7RoBoWQ0PaYWKWmaEUo0INdn4gTvuiGJ1ewsKiH5qqIC3Fg+QEJ5wOhUPfbYoQiAjHvsw6VYoxCgQikBVikKNwuTQ47FTfKXR0nA9JZhZT4mYrLnGIz6CtU5PzaLkuk77VOvC8ZUJDLYAqAUw6HrblMAWTqEWGr3S6ENsooFW8U51YO24P4xErfX4Rf2SVhHKKQHziwH/Lej/aXmuxRsCeo5iEEJTb0bjtNQZDpnIDemGr3IHfVkQrkZubjVpUiwkVS34DQZ20vCJ7lAAqARiqoyVtNkk7pmYXOOkgJ8cNh0bvSINmwdgRkypCfyn2iGXirI9+Oe7HhesduHHnCQIhCqaPIi9HxXtHdmFzVQES7dRpL1z6S7qJlicT+M3n1zA4HEAwRAUAyXjnwGbsbihEbiq1XBFIFXm45LinecLIDPDp2XZcau7FxEIAHreCzZXZ+Mv3dqGqkAoFgPauGXx5sQXNTwewEDSQ4HKitrwAHx1rQmWRHQmUhUygjC38JLdQMLMQxd22SZy9eBXeYAAFRVmoqipAbVU+CrOSOduUXpwinmJUp8zsq4xQGOgfnMOjpyN40j2K3pFpjM4uwYjJcLvdiOphqEYERdkpHAO2e8sa5GclsPaaECjJR8V5JeKnOBIqRpWzYsHCYJAU34qKifkIx75dvfUUPf3TvC2yEkaCR0Nt1Rps3lCO4txMkatrmphd8KP35SRaHvWjq5t0vzFEIiSD0vDWrnoc3VOFslyHSBagGQvlB9P9g3Nk6c4XX3gJnpPMl/S5ZUlh1lfktBKIpfPstUas71kPxE2LT+blxb615n9NGmCt9Kwr+id4Sv2bfMsVkPrDDuubAlI/sEBq8g/b7JXv+nH3wOt6JbHMJh7Mas5+dc8Sw2zrl6hDpIE3/T8XwvACXDz4GaQSO2QouEl1nxcf4PnLeRhwilzRiA+ZHg17N1ehaXsFcvITkeBUoEajzEKRJm02qONy80v8w5f3MLNkcEzUhooCnNxfi8aaPCTS00RMlHkKNzxnCJDa/ALTM36keZzYXleE9/fXoGJ1Ghu37rb14fOLLegf9cPnp5t7DBlpTjTUF3Ee5epsF4VJiu55RUbnwDTOkL7tfjeWFiW4VA3bNxXjxJGtKCtww61FoZImlPWmtBMIJOmIKFFmtKIGsRuk5pQRJRkB7T8aVVrB5KKcgB7KBj+QfWEV7c/n8dvT7Xj4bBhRJYZV6RJ++f5m7KwrgV1x4GnXFM5+2457j/ugSw5IZFoJzGD3piJ8dKwB1RW58AZCaO8cwKdf3Uf3iwloioa62ko0bamGb3EO7R09mFk0kJ6ZiczMRFSszsKmqmykUWpB/JnE6V60zUL4xwAvpjGDRMeWY4Is0kWl5ybnPBLANAX7xP8mmMvlqeT3jcdx5p3AJSc2iNYx4aK2fo5ew2IuuR5zuYpTYTOLYLWssSiBatpiiqUik4uV4Wnx/cs97BRzReBQ5u5NihgiBjJ+DGkLBPgUaCAedSbYXXGUCdARgLeqcK3PTtutkg6b8pPomyxJYBwFMIkbb1iLvxJrYoXxjhkxKqewQANfK2LX8maQwIZ8Suy/oYVALMKMNclklsfRFlNGkUwmmRElCbOLYXQ+H0VP3ySMqI1NWTbNj9qKItSszkaCzcbsMH3iyYUQZ51+df425hZkhPUIKstycPzIFmyuzkKKi96fAKHIoCLTIDV39Q7p+OLiI9xsf4mJBT88Lgnb1+fj3320D8WrxBR/cCyI0xebcav9BSYWdL6bZGem4EDTZmypzWR9aLJDEgtFkm0ETHQPLuLijX7cbnmIYCQEVYugtjIP+3fXY31VAbPqC0t+eINhNjXRqUjgNyXRyYbHyfkwegan0dY1gEfPBzA8PseFAFRvS9pdWnhWlabiwI4K7Ni8BqkJIi2E10B0XfIfROk3k8KJAAAgAElEQVQGLVRIIxs/tmQAJflQ+7NpXLj6GO0dQ7zNlKDgSYhg/boi7NpWh+ryTHgcFPUmFlgURTW9EEHr03GcuXgfLwbnOD9YUUzsbKjBibfWYX1pIhyKMGdxAgqVfkSplU3jE4A04wYtcnjzFP7sLFmi4gE+Z4QuXCzIOMDrNTAaTxkRC+tl2VZc+rX8gHm1kFthUn/kp+5rxqnXNKkX7t279/f79u1baZz67rLpx935/y2v5vP5smw2G4HU/w3ACkj9b9l5/4rvfV0n/13XVJw/fQVHxdu8FlbFs06h6Ocb92vafaGEM6xOepmd3U/7fDh1vgUtncPwhoghosaiEGTdj2yK4WncgG1bylCU5+Hubho301OZHPadL+fxn083o7N3Av5wGHmZHhzdVYO3t5WjMM0piCx6gNiAQQKpX7fg+v0ednhzlmVdET46XIuyohTezhlfFBfu9uLy7afoG1zg8amqRJCf48CJw9vw1tZSOFXRr04Gh+GFIC41P8eFS48xMhyGKmkoK/TgZyd2Y1NNKlJckgCpJEKlfUIPbuqw5xgdcpyLXEfCr8ulPpZCgQAJjRdZV0nRR5Dg1xU86p7FP37ajObH/XB4EpGaAvzy/Y3YXl+MJLcDk1NB3Ljbh28ut2B0ygdZscMmhbGjvgTHDtSjam0Os1z9IzO4fu8ZevrGmT2sXrsaZYWZcNgkeP0Rzi9NTktGRnoCJxdQZaSTazKtA2rVzdKwWiI2kMEiGcSswTxHbYkziYEbufLZoGI9C+MVtss3G4G0GOaJCqf4hJ/n7KTVZRhPgef0z1afPAMwC6Qu27mXtXUCOIpQTasOShLNS+TaVxUbM15cXxsf5dPbR+mhr0Ox0c+Rs91KZ2DG87UZAv9WyAPiQgCOGbI0x1EB1QW7S856HrmqvL1xoGkhHMHkkkuQP6M1cuV9KRS/DJZNklrQQkDElTFItfQHLDmlfRo/f4jJJKYsvn/jmcF8QcZ4UcbbJ0swDJn1ssEQsfkiBzcWCyHRISHFaeNiCmFIAiZmfLjd9oLjyQJBO8JhHWtW5+DtvdUoL0yFk8naGEwLpJJ9KmgA99rHcfpiKx73TmI+oCPBGcOujSX4Hz4+iOI0kTqw4AMu3X6Kb4lxHF7gn7PZFZQUZGLd2jzUVRegJNeJRKcCvy+K/uFFtHaO4l77S4xNL8IwQ1DkAJq2rMXRA5t5PD4xOY32Rz0YnZhlsJagylhfVcZ5p243GboEOzw4GUDXi1Hce/Acz3uGEQxTqUICDD2MtIQo9m4rw3uHtqAoyyHS0+gQmKalY6UDJhhamRYS5O3SxKLh5aQPF2524ertLmHUggaPO4b6dVk4dngLa5MTbHRu0M9RxBols9G9UcLAVAifft2Cq/eeQI+qIMZ/XXk+ju1eh53r85CWSAxpBLoR4ZpnOvgEZkNRE349giV/AF6fD5piR0ZqEjPilHtLaRmcPEKTHsamopRi+bqzZKziAoxfsSx4+e51+foz5ientP4VD7w38Ee/z6RSTmooFLrQ2tr6d7t27VoZ979hIPWkpmn/OwCBJFa+/qR7QNyWBEvEg6DXHZ4WG/jKDWrduOKjnj+kAYijVAYZ5HbVRbMKGTgkGybmJXx96TG+vd2JYQJVNif3bpM20vR7kZ+Ziq0bq1BbkYfKEg+y0zRoMtUcxjC+YODzb3tx5moL5gMhuOwxbKnOxbGmdWioKmSDCqet2AmkRvDJmQe42dKHydkAA7od9cX4xTsbUZLn4pFzRAI6Bg18fu4+Wh/2wx8gZiIKpz2EuqoCHH9rK9aVpTBQpY88E4zi7uMBnP22A8+feznbMdkVwntHt2LfzmLkpNvgIM0pzVQJZlgGfwJIS0EdYUOC36/z50lOtMPpJoaadKD0uBOuagaFBFA4RF1C54sZ/OaLe7jf3gvVmYDMVRSGXoddm0uRluxiU9DjrlF8ffE+nveOIRKRkeSyYf+OOuxprEAhpR/YqH89xmPI+cUAsy0ZqR5osQgS3ApsTo2jqejQi570mMjL5Mm7BSAZhJrMcBLqojEnogKkCmZJ6BLpXCHjEck7ZMUmHnsWK2c1SfL3chRXPFGWmGcCrMIjs2xlFq8p0KSQUFjbsox8RTqCpMowDKpzJSMKAQehFWSgS+wmk11iQwU8EiB1GX8y80pIxMpE5dD+7+lQWWdtsajx4acFUEUZ0CsZhNhOGn0LsEfXAcsBYsSKUsybGMEL4CPihySSJLCGkEb5xN6TTEKMbEWRgDi3GdMTq0cMNlWe8rkpHD4CpMYD4mkrhMmN9gMBVKq0pS+FxtScviFz6D0dYjI/qYhApj/Qqoob2iSEoyamvTqmF/zcbOVd8ENToiguSENGshN23p0m17DSfqbr3B+S8M3lh/jmSiteTvigxyQ2Iu3dVoH3j+xAforIFab3fvpiHl9/24E7bf1YClG2GZVZROByxlBWks2sfkZaEqam5vCsdxhD40tYCIgFcUSn+4ULJw41YMfmYm5Ku9Pci2++vYOhsUVEdRPpTg0fHtuHt3YWc5UrLyhUic/3eZ+BtscjuHrtMZ73T0E3XdB1A8nuGJq2rsF7hzajONvG0xyuQWV5jokImxtpkkBspaUxVzjbBHcfDuLz823o6J5GMEStawqy0zUcP7QORw5WWTpXHQ7SYrOeVGQ8G7KG0bkQfnO6GV9924KY6uaVTXaqE2/vqMA7TTXIz6IiV4PvhaaiYSlgYmYxivHZAIYmJ9E3NIDJiWm4HC5Ur6lAaW4ectLsyEpRuLRDpggtSdQvU5CtiMp79fRnic2y7EVciK+v0V7/3u8IW/+kT6j/f7z4HwGpF1tbW/92BaR+5zT9aU8In8+XabPZTmia9h9XQOp/n2MhBrgCpLIhJJ43yDcyiw1czkhlP7MwmrzWOS0ArnXvs8COoLsiME3L6AINsuqAT5dwo2UQZ+nBMDSNYFTlSCrKprTJKiJBHzyKidK8ZDRuLsX2zSVsqCFQMe8zcb11Fp+euY4Ril0K+1CU5cLRnetxeOcG1lAS22HaFAzMhPHJV8241z4owt9dTmyrW42fHd2MkjwFYT+487x7PIir9zvxqHMACwshAcAQgMcexYEdG/HBkQ3ITHRwA5EvCrR0DOLLcw/R+dTL1qGIPoPGhhJ88F4D1paksI6ORuQEzMI0ogzFMDq5iIHRcYxPzsHr9SI3MwX1taUoKUq39htDK9FVbhGXhBEoBLxvdBFfXXiEG3ceY2ZuCQlOCft3VuDIgc1YXZLDI2EycnU8H4bXT2BBQ5LThdLcNGahPG6J0wMY9mjxukbxLBJ6OzGup4e3aOshLz11fdGuIE6PInOso8uoVTCcfL4Qk0ovYUluX2UAiZZ1gj1k9iaTzKvAcYJNtDVk8Im7ilUGobwRcQkAnz90/okHKQX7i0SE79o+iL0lJi8SjYjMStLiUQ6tJTUgeEZ57/S5woYBTXFYhZrx8FfSnNKInXaCId5HdbxiSq2PbpHEyxclr8+sClzSFcYd1AwCCeYLSS2DTlPSESNGl8xMpg02VRQGWBedYJ6t3OB4x4MQ2BDTRgkTAtjSYmb5xywcKSx5QhRBgFdoDun6JK0pgTkB1AVDS4ypaemmiV/jHAXE2Nim80hYJqmDlXNMW8CgjhaJFsdGWxDy63BqKjTK7rTOGwLaBIYJbAcNBecvNeP2g2cYmvAibAJ5OanYv3M99myrQiq1z1rn3KwXuNn8Et9ceoinL8YRpdxcVYVhUtIEkEiGRMVEKBxBMBxFJEaR+jYYeggJjhh2bq7EyUN1WF2QjKGRRZy91IErtzox7yX5DpCb4sbHx5qwZ0s2stI0xCSdATVpR2OKDd6gibZHszxmfzY4j0VfiHNvm7aU4d2DG7EmzyHKJfiaNjmdIWplOMfxHOnM6fiFY8C5G0/x+3NtGJ6MIGrY4NIU1Fdn44OjG1BbmQyNpTIk6bG061aEgG5qGJ4K4tT5u/jyUjN0kxZ4MeSku3F0zwZuIluVbEeEtl3VmIV+8HgQrZ2DXDwwveiFNyAiyRKcbiS53HBJClbnZWLTujWoLMtEZoYNDpcY58cXfXFzq7jdvw5S43f1V/mz8QVp/LxdAao/3jN6BaT+sH35kxP4Xq83Q9O0kzab7T9KkrTCpP6w4/Zf/a54HSmDitce8Kx7YYOHCBgSAywRnRSLUD4gxd4QKCD2RSAN0kmGIhKWfDEsLBrwBXSEIzRGEmNbIlWSk1xITdPgIK0a6eOoOcjQ+YFht7tYr9Y96Mfn5+/hRuszeHUFMdXFsTDkirfJEjSqJTUDyMmwYee2KuzbQRWoThhGDB3PI/j1F9+gs28UETOGtAQVO+vLcfLAZpTlu7nS0VRlTPtkfHL6Lq7e68H4fBhuTyJq1hZjZ105EmwKRganMDoxhymfHyMzC5j3hhElFomdu5RnGEJOkhMfHd2NpvocpCVqTDD1j8/j/NVuXL7+EvO+KPTIPDbUF3HbT+WaNO4zWJw1sLAQxNS8F31D4xgan8X03ALmZ2Y4AWD75mpOESgrTuJKTBrrafGmI0Y/9MAHIrKM2SUd7U9H0Nz6BNPjs3CoEipW56GhvgIlxVmwOQkURBGKiBxTw5BglyUkaAp/L0E85vgo6srSGMRjlFg6SqCep9gib0A0XxkiKosqUi2QKr4nzhgKDTLlcLI5TqxwhFaVx+uknaNzi9gaa6zI30MfjlhF0tUR6BSQDpwrGxdoWtQsjxot5pTQs0Cqwhhnnbuv5t909hEAE2NUGsEuS0jJtSTTZyImUQByRbLzec7aaR63U06tFRZPzJilA427pfm9rdVD3DRG5RPMlMZjqazEBlbiMn0sqFoCRKZMwlGLvYqS0YjeQwB3isqi94knaHDcFRltYHIEGi8rSH5A56bFCJP+UFbIgCU0ufRfwcvFI+ToWopLBkgXTcDbYnVpJ1BOL9PToliDgD450wmkU3WpJNFxI6BLLnnKG6X3EFpGoYmlBQaNkOnPlMZggWErwYEqRienfRif8WMpEEUgTC1uBvKzE1FenIVEkoBaumu6H/SP+HCzuRc37nZwuxZUFyTFgQgH3gsmnLZRmNGAcDCARJeGXVtqsH9nLaqKScMuo2dgEV9e7MTlO8/gDdugR6LITnLgFyf2YH/jKqxKpB0d5hgpSbKJKCpVwdB4lCO2mp8OYnrBi1TSx2+twom3t6A4S2P2U6wkiMEU5jNhyROstCWLxshMBL89fQ032ocx55VZNlGQmYQDuypxeO9qHteD2vRk2msiGowyX+ncIykQVRxfu9eJ5o6X0KMKFwlkpLqxbcMabK4tRnKSg5YS8IWAG3df4vLtDtav0kKYzHXM5lMUGC8tZch6FAk2FRlpHqxdk4WGjcVYV53JrXGER1VKNqCFDWu+xXlIBj2+Y1gaV74vxc+r5QWkuBx5gbjSxfojPKVfpTWIxQJLfcxwOEzj/hUm9bU9vAJSf5TT7c17kThQ/V6jhbjBsHudeBIR98SMDf9ePPTJkMG5nZKEmfkwhkaX2HDRNzCF2UU/Gzt4TEo3O9NEfs4qVKwtQEHhKqQnO5DiVvhhy1hBprB0YHRGx8Vbnbh8T4z8I2Sg0lxwOl0I+H2IhXXOn3TYDBTkpGBrfSV2bipHQYEDM3Mx/Pbz67jV1o15rw67IqGuogjHD27C5posdjgTRpmcN/Hb03dxu+0lJpYIKKjwOO3ISXZDNWX4Fw2E9Sh0xYA/EoJO4JbH0uJxrKky7IiiPD8dx5pqsIWC7dPsGJxcxKUbPTh/uQfjc0HOyckvTMGWTaWcdRlY0jE17sXktBdz3iAWAhEE9CgbTmIRiocKY0NFLg7vrUNDXTESXaLqkVzRcRMNPyQIvMoys7ELfh2zcwEYoQioFMeu2JCW4mL3L+1Yij3Ca6N1YreI/bGKG7mlx5TIJS6sPPSvcfNQPFBKQFVLQ0zmLTaFEItK3y/G0zxm5rNBRG0x+2lJPgiT0c/LssHYUdxoCQRz7P/yuUY5pSDQZj3kRTi+qLaMZ/HyAbRA37JRiIGiOLaC7xHaTaFOEWDWmrqL6Ki41NUCOPGkX8Jo7Ny3eta5xYizMEUEGENki2Fmw77157gxTICluGlQSGR4im4BTwKohjB5C7ONSPDlF2W2nEP2BWstHvTiF2PH+EfhKQUx+hH+XhU2y0Rm2VpYF0Fab2JnKVzeGt/zmF6kSPDu+o6mVgAYsSkErq1piHVc481EAnhachVrcSMsfvGVCH1mGmzT1tJ5ZAFa60Rgla0pQY9ScxMx+5QsYPIC022XGVwy1GTpiMyLVp9uYmB0EQ87hvD02SCGx+YxMxdEyKBrQELEJNkQxT8Bdk1GWpIbG6pKsX9nHdYWeeCxC9c61cxevP0C5653YHTO4OiyBHsMexurcLhpDdYWuvnPIquEjGliRN/euYjfn7mJp4NTWAyEkOpWsHtzBU4e2oqSbPvyxIFOENoeg++Z4izk64DizWIxdD5fxCdfXkdrzwwWA0Cyy466yjwc2VODbRvSYFfI2BS2mvdsfKx4WsHmUhm6EcP4dADjCyGodmKCTThtClITHUhOcEChxbc3gvsPB3D+yiMMjCzBF6L7r41Z3mhUF5IPvpFJ0BRaZMpMIridEipXp2J3Yxk2rCtEWoqNwTXVG1tFVsumQw5us6YAcSOiWARZC0dLA74CUH+8Z/0fcPcTSL147969v10xTr3az28MSNU07f+QZXnFOPUjXQPxC4CjSCwHR7wH2uAnKmkEaRQZz/0TY0Vq6JE1IGQAfQMzePR0CN190xgeX8LUnB9+mtOr9EAKsqaN2LcklxM5mSkoKshA1Zo8rK/IR266ylWGPDKTqSrQZCfrxZudaOsc4HgnV0ISMjPTOTB7emoKwUCQH8wOVUFeRgq2b1yLXY3lyMpSce1uP85eeYTel1MwdBOrC7NwoKka+xpLkJ4k9IQTsxH87stm3GobwMSSDp1MLIjBSXmBhoRIkExbMnTJh6gUhqZKUBXSw1HsEY0YbVAkDYrhQ9PGEhzZvwGlq1dh0R/E/fZBfHPxCde0wmaHw6kgNVnluJwoGVICMfiDBsLUWKMobNrhB4gZhkMKY02OB/t31GJ/03pkptFgnXg02v+WxIKBQwyGRMsHAk9ifEwyAsYnFFpO4d5kyrKYNM7l5MWFACci49PSWlLCKQFVzlkUcUziASlGeQxCOFpHlL0z/CMQF48xssAgd6db30sPZ2YSqf5xGXIK1p1H1Xw+CQ2nGEELLMkueOt/AluK+C/DlBCxjED80LQ+JzOOlknIMlSDmLqFxTAWFwNW1A7JPACHZoNpCIc7IUfSYBKDSDNpPaLzNmmqk1uEhBHL+uxsBhPbwj9DD3eJtMUsgOG/p5B/rq1VKWyCNpykLBT3xF5qod1lZzW9KmWTivG3pslITnbA49ZYh8nA1AK/8Wc+R1gxKBC/6Pipikh6YIOXVQxhYfflxiChcxUpCDIxoHE9Kn022pdxBpClBCJblg9DfDsYswqGlrNALdXu8vTFQuuCpRYHkKURy8N/uqKohUvQwgSsSZ7Ax49rTK1UEEsaxNIA+pyWNMOUJGYGyd0e0E3MzQcxMeHFi/5p9PSMYHYpYFXciogrmyYhLdmN0vwsrK8qwdqiFDYhyaTplSXMh4C7j4Zx6mIbHvdMQrJ5+FzIzXRjd8MaNNYXoyDbw1nM4rwHZpaiuHjlOb693Y7h+SDCEZ0bnw42VuGdvfXIz9B4WSeYcTFxoEgpkXIhoDvt+0UflWJQk9cj9E3p/HnyMhKwb1s53t5VhdJcqtMNcswYSZuoXldci3StxU2CMjelkYGM7rusgY3LRky6p4XR/nQIV+924Hn/DIyYHbouQKbHZUOqx4EEJ3GoUczNU/5zFEtBAzr1w0kxpLqBmpJ07G6sRsPGUjZICgUPxYdZUwErGYMWoszAWyy5OLfoaqAFp7Xo/JGeTysv80eZ1Ivt7e1/u2PHjhV3v3WSvBEg1W63n1BV9T9JkrQCUn/A1fv9zt8/9CPfX6WJB5U43ARSxbievkjT9ypwh1gQuiFTpumtu085xmh8Ogh/mBgQmZk5ip4JRXyw22iMSVWZMTZTJLk1rC7IxPb6SmxZX4jcNPp3ywktAUNTIe4Pv3TjESamAnC43SgozEbp6kKMjA7jxctB+Hz0kNbgVCQUZCVh66Yy7G5aDW8oiq8vduBOSzcWF0LISE/CjoZSvHuwBgWZDh7PTc0Z+OfT1DjVh3FvBKZGoNOEHA4w8QtDg9tth+wIw+EwkZqcgGRPIqKmgtn5EMYmSfNKo7wQctMV7N21Djsa1yItzYWeFzM4faYTrR0DiJDLlsZ3sTAQ1SGRpo86f4hB4gwYiV3jLocKt11BqktFQboTm2uK0bhpLfeHiz0ez/kUCwSKCyJQKAbrzFmKNh1GhALlELAQGlGSbljRMla4uGBHBDtKI3gxoIyP0imnklzn1nvGg21ZAxp3QllaU0sHKoBo/N8F4IyHQtGri8k85ylZsE5wtdGIhEDA5NFrXMf5CmyJtAOvL4xFbwCBcIiBHZtUGEBTADmdYyQfEFFmxGT5Q1FMTCxicnIRBrnfYipMw4TLTgA0BEUhQB5hQxLlSJK5iEEqZDg0Dy9sOKqHmUYCkyR3Ec1ibPiytLsa19cKvSiDOWrbIp0n/0yEq35lM8ZSDQKSFGFER8pudyAcDiNihJGY6EJBThrSkpywqaJ/XUgGDHbm02Ej3S6bC3lyofJ5mZzo4JxZcYgtnSnjYHEkSJLgcNjgJn0nM9c8wBfX8evJBXFAHAeIDBjFCoAWaQwwLW3tMlfKuZpxo1kc0b4OcAUTTvmzxITHJQ4MUl8DzgRmxIRGLI5lpqAploxF6KKNjXh5apSyFmlRPYb5hRDGx+YxvxSGQR+OdKCUziBLSPHYkZ3mQWaqBwm0vmMWO8YZsKGYhM6+KXz57UNca+6GIXlEOCx0rClIxvqKPJQWpMFDOVO06OBIqghu33+O7oFJLNF6XY5hXWk6jjZVcUJGmofG9nGpidjDwtYmzkehzlEwMavjnz+/iTvtLzEdIGkUUFGShmN7qrCroRRJDtKhBlmOIlHKhCmMa5z1y7pUS0JDUXWUGGAdjHi82/R8GPfbR3D1Tgd6Xk5w5jSdwNRaRfuirCibW7NSk1TW8A6OzaFvbAbPByYxvqCz7t9OzWaUV7uuBMeObENZsYMnXGYkwvnGbOSzRgmsdeb7hpicCFOtOA8FuF4+237AU2rlW/6lPfBHmNSVcf/3dtwbAVI1TSPj1H9aYVL/pdPayoP8ntb0+z8VZ0/jzCk/w15nVJkdEaYA1pZZFYR0e9JNEy9HvLhy8wma23sxMe1HUJcQlTRodg3uBDscLhL4h5loCPh0BANhdqxS6w1pP8sLsrF7ay22bshFOo2Y6P00YCkM3GsdxNmLbexKp/lodnYaDry9F2YsgIcdT9DTMwmfl3StgEONImuVA7t2rUNlTRlaOyZw9eYjjIzMwGlTUVeTi/eP1qNyTSoSbcDUrIHfnqbGqT5MeiMgF4YqG9AMLxIcNiQlpCI7KxVpGQ4keRRkpiUjPTkZ0aiCvuEF3LjTiRcDc9AcdpjGAtaWZePQW3XYvKEYPp+Ocxf78O21ViwEKEpIYzBL4Jg9s7IMm1OFw63B7pKRnu5BRkYKkj0eZCS7kZWkIX+VB7kZSbCrBMoINMQ1mAKsxKe2y4EwURMam2foWFkggz1F8WBvylUkTbGoEuWoTQawBFJpPC8gKrOpxOJwraM1JhcUmsWGiSxNAXbE7xlYWOPouEw0Pl6nR+tiIAJfMMJj3VeNZXReKVzdOTqyAK8/zCNRwRjSqJf61qmVScL8nB9T07MIhQLcykOfn6KbiIEVw3ICNRa1KskcKL8wF8DSYghR0jKTASgaZYkG5dJC1iFR5SUvuujhK5S5FIulmJowevF5bz2ICaQSqlfsQk5AGkxil6gWleKpWCehQaYUCpMMWBGoFFdF0wOG4mIbWKzI+ZZCT2gYQXjcTmSkpsDjcDADSzpA0siSmUpoLWWeWMRiBJwU/gzJyU6sykiEx03HichtUR5AgIYAHslDHHYNq9JSkJ1JtbM0un/VC2eziQWYXROMKiddCcKUv/h7OYUhLvqwAKiAlJYmUaAkkWhgSSniNxfWqRPKJzAmZAOCYbVoYsuAQ8w1HXACqbx4YWmQoHdpP8aBKoFUEWohnPL0fjTgoRpbsUtF2gUdM8rqd8i0MBBpELzYsCQLJDEdnQ3gRnMfzl5ux9AkMbFOBnNuewxpSRrSkuxw2em8AFe8+sMxjE4swRuk80zlxURTQzEONZWhPN/DC24GqWRYst6Izl2xqBFglfJXR6d0/NNvr6HlyQjmwzJsDg0NNbk4/lYl6iszoVIjl0SaX2L2RQrF8rXNqQzC/Pb/svee35Ge95XgrbdyAgoo5JzRaITOid3szJwp2rI84/Xs2T175uPO7D+xu2f2+9hzdsczZ23JFElJDE1S7Jwj0A10I+ccqlCFyrl27+95qxuSpRFt+ZiUpsHTh2QjVb3puc/93aDuyWefY5pdKJXH0LgPX3zzEA8eTiKdMyEh13sO3R312N/XjN72OjRWFqPYaZC8X4LamXU/7o8u4NYjSii2kI/n4DZoaKv34p03XsCLh6olF9bA57XIWNSFItMN2bmoVAiRnhgKmyBldnwOUn/3+vyP+YrfZJyiJvXOnTv/66lTpyb/MT/rj/lrvw8gtZwg1WKxkEl9bpz6HVfbb9Kabv+W7WP+X/9RWYk+UQ0xaqxEykWtaNw3c1S9tpnA1xdHcP7qAFZ9ceRoONEMsFhNqKgsRktTFWqrS+RBvhWOY2EpgJn5VWwGQ8gyAzCbg03TsKO5Gmde2IWjh5pQxHBsVp/mgeHxDXz5zRBu3h1GLJmFy7jGZswAACAASURBVO3EG2+cwa6+Oql7vHFjGMPDS0gk0iInyOViqKstxosnTyENJ+4PjGFyah7ZVAJtDSV4/XQfTh5pQ5XHgNV1uvvv4eqDGaxtJYRN87gMqCtTDG9NdRVqa0pR7nXCaTei2GGFy2aVhXFuOYpPv3mI81eHkIQZiVQMRW4TDu9px0vHelBbVYYnIwF8/IvzmF70w2yxCkAtL2HGKFu0NJSVF6G6thTFHgtqKovhKSmC1eaE226E22JQGaQ6g8IwdFnQZWyqco0KWkUFM/OS5WmlsU0IDOXYFuJSGDh9gVchiMLM8bSqEbZiUxWrqtR4amSnKePGtvGv6AlZQ6p3vRNUKmCpCZMVj6cQjSeQSmf0UTnEvLa4FsXyRhjReFIBIBn1EijbEAolMLewjHAkXliGheEUc5CB70dDLJpGeCuEPAEqXwCD9802aEYz0hLHlIXRxM+RcmQLGYlAtv1YYTRYFAjlMRHXdhZpA+spCWzMyGcIxomNdIaXDVDkOwWxqZQBXvesTmUDGgFTOp+CyZSDme1NMsLmcTVLpFY6k0U6l4PJakZKih4UC8rtiZGgWw5eFlbp1ExAk5G9hhzNiNm0ShGQ3FyeJOoF7dIuZtRsyJN+zyfhcBjgcltkvK1YUb4P3qs8X4pOt1msKPd6UVVVBpvFhLyEvPNnZlBU7ERNtRelJVZhH8Ucl8vBYjLCYbfA5bAJcyabEHKpBoJnoyRY6KFVOn9fMIHpSpDCQ0ToXR3w8hUJSn1q/VJTGl2iUAhpUPoNPRGB14e0SKloANEFC9DVg/H1kHuCaMpeUlL7qfCtgG464wmOebz0TbpsLgwqam1idgu/vDyEq7fHsLqVhdlWJCBTM2RgyCfl32R1yS7mqeeEGelUFg6zBd1tNXj9zA4cO1ADD82fBZAvhkKebJXFWwCo/J2UQ00uhPH//uQmHo2uIZDIwe224OShVrx3tgtdTSqdhGUdeYpg9Vu90PEgsW165BuvH5PeIsVnZIwJHysxXLo1hQtXB+D3x+V5k8nG0dJYijPH+3BkTxPqvHbYKBOh1hdZYaDjBhMmV0M4d/ERbt6dhH89DkvehIoSJ06/2It3XutDWRFBPw8PtbIEqir1gfFgPD38N58lktFLKQdfp17H+scMhv6l39tvy0m9e/fuc5C67WR8X0DqexaL5X9/DlJ/923y3xr1FwDs9q8hMOWHtJGI1kjN32UhEfkgm36UqjAYz+LRyIaMsManfUhlzfJgLyo2o621Evv3tKN3Rx1qyq2wGoBwFFhYjeDe4CTuPBzG4sqGjNP4ULcgg962GvyrD85iZ0eR9JPz9yytRnHx2ijOnb+H9UBCmLXe3jZ88PYB1FZ5MPR4EZeuDmFiagHxeFr0glzHmltbUVHbhLWNIBaXlpGIhsXlv39nAz548xi62yxY96fxt7+4i2sEqYEYrFYLdlCPdaQVB3qbRSdoszAfUqaJ9D/JaJdL0VYyg9uP1vHTc7cxNrMq5g5DPoXaUiuO7+/G8SP7JZfzo59dwMj0Moo8xaipLEN7Sy2qytxSd+j1ulFe4YbNCrjMTyMuBXTw95GlE8MUDTb6GFe4CjG9qFtRAdScjLupeyTLJCSVrhuVhZ08nmRHFao7yYQoU4gCumpcJ4v8Uye20uNxEUxnckinGb2UF7aEPz8cyyAQSiGaTCi5gdGMZDKLjY0AlpZWEdyKyO+k3IAGGX8gjg1/BLEEx/XUyholHUJifvImRGJxyZ8UeCw1sEq/SMqX791isghIkkJNQSJWZPIWJLPUiCoNqKYlkElHYcynpOK2vLQUJUUlkiMqUwABmlkRc8YyWaz6thAMJJBNGyWDl4CxtqYclWWlAhYMbOAhwyyMs4ZoAphfDCIYiomjvby8GBWlVrhtikkTUyGD9VnrqhmF4Vv3b2HDv4UIRbIEzEarvB+ycY115bAak0inooiE4ggGo4jG4vr5NCKWzCCZprnFDZPZodjgDBWacZhN1M8mdGaZY26nVMMKfyVkJHNGjQJmyKIKI5xPigTBoGXgdttRXlYKT3GRFCqwNS2VSsJlt6KyvAx1NVVwuxwK1OfVqLe4yA1PsUkainT7GMxGyiOMT1uLhHfVVwldoqlvVrgVUpISpR2gtl3p22WDID4lfbtFMEsJhg5k+amMgP28GH2EtZVNl2ovKMRnkX0nI0twKupyAn99o81SBJUdq8x0kXgOT8Y28c2VQdwfXpQ81CQvdrKvkuTAFCczUhnVRibHMJtCc2UJTh/txfEjTWioscl9StbdLFmwCqRytK+a0PTwL01DKJHGrQcz+MnH/ZhbiSOWzaO42IJTh5vx7pludDaVCLiTaLqkut953ZEgT0sbX15atVh7mk1lYNEsgsgpqlgPZ3DlwSzOXRrE5Mw6DDmr0MyNDUV46eRuHN7biPoKO5zC+KoYtVQugbyJJQ12hDMGXL09jW8uDmF0ah2xeBZ2iwEvHurAX/7ZKVSUAE5THoZsQjY/vMZle0aNeDoP/2YcdqcRTqdZjhPPv/yR/YHaJBQ+nhupfvea/du+4jeM+7OpVOrLO3fu/LvnTOq2a+yffoj/eb4zFAqVmc1mgtT/Q9O050zqP+mwKlaiAFLZAf3/18zK36nQcDWO5Ogzk07DYrJKZI8Qqsas6EyTMGJ5M4pvLo/i0y/6EYkzt9AguYW93dU4c7wbB/rqUO7Ky4PXxJmUBiQNrCMFLt8bwaVb/Zhe8CGRMsl2vNRuxCsn2HPfg4ZqJ0xmA7ZiGdx9NI9PPr+FkekNpPJ2eFxm/Plbh3D6aAtgsGHg8TKu3x7E45EZhGPE1FT7W+AocorrN5GMIZ9OwprLoLncgx++cwKvnKpFMAr854+u49r9afiCKRS5HDi8qxHvv9KLnrYiWVwFmGmMLeIapLo9OfZNasBKKIMvr03g3IUbAsAoKajzWHGopxknjuyFy2XDwOAw1sMx1Dc2wOtxo7bKjdJii4CgwgeJQTIV8vukQ12xJnpzKAwmXQOcYye3CgdXz34FuvgPcSuXZvrkM6R6yXcpSlViRFkPytU0x8WeJhqNPfU0+xQWbt3Qk80jxUSDpAqaCqaBFV8Y6+sByb4km5fNGLDm92N5dQXBSFgcWkaTReo3A8EYfL4QEnF1TZk4Ns1mZSEXkxRhFBcyjjPzHIMqHaKYl5ijScOMgYxeXphnvnOmM1RVVKCurgKeEoe8r43NBKbmAlhcDSKWLEgW4nBZM6irdGJnWw262ptQU1kOM0frGRUkb7RZkMqbMDq5gVv3JjA1tYJ0nK7wLCrKrDjx4i50ttfL5oQQgGCFgDqdMWJlJYJvLjzC6PiixPn09baJUa+pxgkjWU9xQitwZdAsiOfoSPfh5r1hDE8sIRTNSnsTwV9vdwOOH+lFdYVRGswI7pdXNxEMx8REF08bsLC4hdl5P8Ihxr1pMGlG2GxGuN0G+cO7MBzekvOhaS59NJ1AQqfJTWCMFu9jSjkghQ0c82azSanOFLd3hppcI+wmMm9pmA0ailwueIpKYLfy+3nOU7JpLC8rQWVlOew2Pis4SjbAW+JGdaVHrmkJ+zcCVgvlEwSIBtEzSpWvvsOT4bAYklSUnUidVWoYSA4qBSeBtKIS+TMK2mDZZHCjlVFZq5owvUwHUA0PsinSnV/8Hl5bos018T5RxkBujMg6m8w20S2PTgdwe3AWj8YWpDkrFE4imVTlGXxBnAjQqMmQ//oyB47tbsHpIzvQUFciTDu/jvt6qfkFNc1MclAGNYW/86DEYDOWwPmrw/jok0GsbeaQ1gwoLtZw4kA93j7Tg67WSmWAoyGKf5QqBFmeL2rPZcZAaJiXjWguxfdkURrb6TV8evEhrj+YRjJphilnhDETw+tnd+PNV3ejscYJJyVDoh1Q2bgFxpq4nM+A2ZkUvrrwGNf7x7AUCCFnSOLInlb823/zGipLNbhNWZgN3Mhxw0rNMK9zC5ZWkrh2fQDOIid6uhtRVeWE1cZsXFVVu61G7anH4TlQ/Sct2noEmNoB6nK8DBun7t69+xykfp+YVB2kvmOxWP5PTdNK/2mn+w/hu7ZHuvxDAvvZ3xR2qr+F5H76aaUjK/xRI2DFlMofeQSq1iQ+DjmCnZ9fQzIRR0tDPSpK7TBx4UFGgruTBiNmVkP49OshXLgyLpmoNosFVRUOvHyqRwBkfTlbydMq6FpGqiYBU/QazazHcLN/GlfuPMHYzAZyWbYp5VHpMeMHbxzAiwfbUO51CO8yOruBjz/vx5U7I4jmnLAgi/fO9OL1Uz1oqCtGJJHDw8fL+OWFOxgYmkU6WwRYnMiasny1EstCBsGYTKHK5cDrJ3fjh+91IxjL4u/OPcCVexNYX9uCx2nD8f3t+NFbB9DWYBOJGQ0GT+OG9Ik4j08qn0fKpGFmPYdffHkJySTQUFODlqoSNFe4UF3uhGYyIJnJIZxJw+0yS/1gQeeoItJ5zsj5yPqmuFFJcypkDak5u1hoZF6fk9Es+7xlVi5zeRqFqN9UJ5qctEC7nPq+QqEC1+5CpBHBp/qZlGCkEWb+q8xCzQhsxjA7swCfzyeZqdEssOIPYHXNh0SMGxaHgIdQOIZEIiobF7Yaycgf1IhahGlRVZ0cp3ORz8HlcMNudwpwiCWSEqyvNkY5kWKYeRByCelVr63yorO9Ca1NNRIJlknHUeLxoKbWCUeREWv+DG71L+LarceYnd8QBjOfS6OqwoqDu9uwp7sRO1q8qCyxqp+r6y35vpMwYHI+gkvXx3H3/gRWlnyit6uvKcXZU3vx8tlOuB2aAlbbbikSodMLUfyY9bP3R8RafeLYXrz3Zic6m4uE4ZIpPQGELpHg1DcQyePe0CIuXh/Co5E5BKMZOB0OdLbW4p23jmHvTgccNpYpANE4M3W5v9KQymYxPBzEzdtDGJ9YRyCQkLgmg1FDsceG+gamY1SiqrIEJe5ipOJZLK+uY3R6GjOLS9IalsmYYLW4ZQPBDQJTE3g+ZHzP5AcOfVNpSTuwkvklIEtnYbGwzIAaXl5jNH/xqPF1W+F2u4S1zmQ5+s2itLQINVVlKHJZkM8m4XKY0dLUjKqqalgtnKAY4LRSmqDBalfPXZ1LVbaaQhqF7lBXCRJ8n8r7pyQbZP7Vzac0kQXZiz7dkaQIUVAo6YMOwnjelQiA7zkpn1Q5z4pl5S9JZvNYC+cxuxLGki+KiekFzM8vIxKJy/ORDV82qxFtDVXYs6MWB3ZUobyYAE3pT2m6o6ZZhRekhLWXh5y0OKjANj4rYpkcHgyv46c/68fo9CbCyRRKPWacPNSEd8/sxI7mcjEBZuJZ2MxKskOZDAFugqQAyQPkwAoJF5snsmnRx0azBly8NYqfn3+IkZkA8lkzrDmgsdqFH733Ao7sq4bHxWcvc2gpB9HJiCxNcUqbzt8VCgK/OPcIn10ZxHI4ArNdw84Wr0y2uluLUGQlk8rkAR42Bu+ZEdhK427/Cj786HORuHR1dWJXXzu6OqpQXWmH3aJHeZHgkEg3dZJlSiLnRb8xn86Ffsu6vJ2M/c5nud8ddvgN4/5MMpn88tatW//uzJkzU9/dK/t+/ebv/BIJhUJem832ttFoJEgt+34dnn+uV/Msgmdb07be112QrRfUg0pB+OyjIOrSI1GefkJ/gkvenkr6pDkmk6EJhYuWERmDhrVgHFMLW5icWsfE+DSysRjefu0U9vSUw+3gA14FwodTGganffjwsxu4M7AIg+aEzZDD/r4WvPVKN3bvLIPTkoPZkFbxOKzHlJgeJdlKpPOYX47g8q0xfHGpHxuhNKyOIqTjARzZVYcP3nwBfZ1VMkZbWo/j0u0pfPL1LSz5suKA3tVSKl+zt68GdjsQDCUxObmO+wOTuP9oDkv+CFLUK1LTyKgoWKClqVLNoK+tAv/2L8/AWWLBf/20H1fvTwoo89iNOLanHX/65hF0NDqE0TBJFI1uX9C1nTRFUJdIcjicgIxz85k83A4bPE4zHBZNFnI9GlMAHBcEHTYqN72cAT2uRTSQOnIU849axlXckTLOKJe1+lsZo5FR4iic4JOmGGkkoqObhguCVF0vlgXiSdVslc7msLK2hYWVFRitVulqX1kLYGV5E/EYGVYrErEM/JsBhKMR0XpmxKBB/VlerhX+Io5c2V+eTSbgtJtE48bXbLWaUVbmRW1NDWw2tamhx5dja5rH1oNxbAQjiMYSCtQyiD2bgsOYg8ucQ2t9OTpbqtHWUo2mpnKUldsElPNrOVZO5TVMLURwb2gB/Y9nMLOwgVgsCWM2jSqvC6eOdOHFwx2or3bBbTXCLLmjBRkv7VIaBmci+PLSAO4/moJvIywbqObacpw6tgdHDzSj1GOB3SImfTW2Flc8kMoqTeH//fc3ce/RhGhWTx7djXdf78aO5mKRs5Cp4qnbViQp14A/ksHA2DK+ufEE94ZmkUhB9KIdrZV4+9X92NXlRbHDpMw3epQWjzNZzvnFEJ6MruLGvVGMzwewGc/DYDbBU2JHXaUHh3d14NjBOhQ5NKSSGayuBjA1u4yZJR+WN6JYXAlidSMEg2aTlixmFqsWrJzkBVeVOtFUW4ESuxW5VFoYdH8wjKW1DYQicWETSVSmmUSQphnLAoOZIDopEhOTxQijSe8FyzPn1ILy0jK4HU7RrpIRL/W6UF1TiqIiK9LpmJi9mhvr4HFbhSXntoqsOcl0lUObF4mLmujzJOgZy3qpgdKoCMX9NKtZtNX6HlxwojjzczBJCkNBzqIySynHyKbJatPxb0ZW05DI5BBJ5RGMprFJ2UU0rqYQBiMcfE9FdpQXm1HM60q0szzRCujqwu6nEgjdffgUg3HyFM/mMbmYxt/8/SX0U14Qz0mpyekDzXj3dBd2NpeoTY5kopKdzSJr1hDNGTAyu4Hx2TUUO+040NuCcrLoGWqXTVj0ZfDFxUF8c20EqxtJeaYUmbI4e7wH77+9C7UVVlikDIS6aTKcus6YEwyzJtMP3iSBAPDZVwM4d3UIC4EojJYsejq8+NO3XsSeHdVwW7gFVROarGZCwmDA9EoIf/vxbdzpH0MqnkORk0bPUrQ3erFvVx1291ar6zpH2QlBquzi9PVHbRkUutf1zHK/kS2nEUux4k8Jgl9Z4gpki7pfflVQoP7uN9M63zl8+b0Awm8CqYlE4svbt28/B6m/ioB+r+P8e3/z1tZWqd1uf9NkMv0Hg8FQ/nv/wO/lDyiwqOKz1s0sz+oO1e391F+p36mFXalyWsuNq7ta1Z1coBk4OCLQlLAdecgTY3CEHc0BAyPzuHRzBMPj69hYD8Gcz+KNl17AG6e70VBlh0Wvr1wLJnB1YAYff3Ub4/MxGT0VmzXJ9nzzDNkltwRTaxwaM3onY5Kxuai29FF3JJJD/+MVfPLLB3gwMo+k5hDXQGOZBW+e2YtTh9tRU+4U/dijcT8++eou7j1ZQiadQ73XhndePYLjLzSjqoz5gnnEohnRsD4Z9+HrK3cxtepDhPowcxGMml2QhiWTQEuNE//mRydQXe/F3385gFsPJhHwb6DEacALezrwwetH0dnkEA2qikvSqTHdACL2D9FF0iwE0WvKeF4W2kJWjy7MKgS0SDOODnz01VRAqp4j+rRzvpAoKmyDAroS7kITkxhHdBCkkvGVRICARs8PTecM8AdikiuaSGSw7gtjdW0LW9GkFAYsr21gZW0VeaPqZI9FU4jGsshkKXy1IMMFPMfwfzI1KoZJZZiSdadcQI3jnRIg7kBVWREa6yrhsJO101BZUSKAxGTSYDYbEA0DY1M+3H00g5nlTYTibCCjyz8FLZ9CldeNvvYGNNeUorW2DLUVLng9ZOzMMJoVQCWlGYkBA0PTuPFgBuOzfiz7thCOx+FxO7Czhe7lFuzurERjjQsumybnjiHo8sE9kgHwxYAvWLJwaQBzi2sifaivZL6uaixrYb0l0xe4bkquJgGdWtjorh9bCuOvP7yOe48mYclrOPnCbrz3Wjd2tHhgJYAi6GE6gDRo6asnGTHqBiMp9I+t4fyNUfQPTSGVyEvk2K4dtXjrlQPo6yhDsV2NtpWhTOKFkUzlsOFP4vHkGu4Nr4h+cnE9CLPZAodVQ1WRCa+d2YWjB1pR5rEK8I/GUtJCtrQRw+jUCp6MzWF5PYStcAbxtIoi4+XrtGmoKXNjR0sdejua0NzgkHH90moCy+tBxJPUv5plA7OytIGpyQUEQxE1huYmTBxDmgA9XpVS9kVpj2aWBAve7ZoxC5tdg9NpkSQBsrKeIisa66vhcdslQbXK60FdVbkyaxk12O1mGYUrJlJtzDgJUXmhSnMqshHRrD5VvjwNjVAFCQq+qLYvXscEPvxelcmbo95b5DK8l5VTnRtobtxURq7+DNYbymwmTZ59fM7I5kpqctUz4BlI1ReTbRiq8J+JHLCwkcV/+elF3H40g0DcIOB+V3sl3jregyN7GlHiVgEBAtYNeQQTBozMbeDKnWE8HpmHt7gYpw73Yk93HSq8KuVhcCKIj764h9v9s4gnGWFnRnuNCz948zAO7quA064yiTmiUYm+9BeoJwuPSZYlGUYD1glSv36IL688wqI/ArMlhz3dlfgfPjiDrsYS0bPK64IBCRiwGIzjWv8sPrvwAAvLYSBngZZjuQngdRuwq6sEp1/swP7eNjh4ffDaEEzKqY+KuqPWlzpr0RA/RZpKGy8rnHx+W8vxdj5Gnxz9KkAtfEGhL2/74v6Mtf1eLvnf4kU9B6nf4iD9Llb+2/2I3++rgsFgicPheNNoNP5fmqb9kYLUwpO3gD+3A1Q1wy0klSp9j/6wluw8sm5q2lSIhVF3vbqdcxoH4BxCUatmRihAd7EBDqdZKjYfPJnFuQsDGBheQijC2BEN3Z21+LO3DmH/zkqUOPmwAzYIUvtn8bNv7mFsOSGjymJLHu+8dBBvnNiB9jon7BSjSjSQJgYpTQdGIvci+MoCsysRfHV9DJ9fHMDyVg5Wmw0OLYoXdjfjnZd3o6+jSoDZ/FoUX1wcxmcXBhCNpuG2GnDyhV68croHHS0lEpPCB12SGYqRNL65PomLdwYwQ81ihkICh+hqtXQKpa483n/jAPbu78S5S09w/c4T+NaWUFZkwrED3XjvtaPoaHIpTaSAe6XpU8yOAhESKiSxRUoywbYmyaeUL1IMKR++spzK9yitr3hGfuXZqTPf+t8J26BzA5waypBTP8eFBzLBQCqlsjlT6TyCoZQkJwgQ29rCzNwKYiwKSGZlfO/fjCARzyCdySMSiyCVZtSTHvCu0ZFuE5d7OsegcBXnQ+0xKVvJXc2kxcHusJlR7LJJWHp9jRdNjVWo8DpQVekWwMNFnLmcjNZJpAF/IIeh0UU8ejwnpQo+stsE9FoOLpeGmioX9vS1YV9fI6pLnNK+YzdrctyVsx7g4h5NAY8n/PjlxXsYHl3E5lYcqVwGRR47+rpbcfJIH3raSkSr7DAr/bBs4iQZgefGiEgij4Gxdfz8/GP0P55GJBqWPM29va14+cQe7O2ugpMmOYW7kGOeLZk6yflUIHV8KYz/KCB1Cpa8Aadf2IX3Xu1BV4sHFqmvYqrAs87zwsiXjHsiD6xupXDn4SI++/oWZmbXZd9YWmzHyycP4MzRTrTWukTTrYxg3FdmxSxGAnsrlsL0ckxA+s3741hcDSGVTsOmZdHVVo0Thztx+EALqsqdAjR5jbDHfnMrJsUaj8fXMDy+goWVACLRjGz0eK057RaUe91oqi9HR2cZmporUFbqlPejQL4BiXgOa+tRjI0vYWZuFWu+MAKRuDQvJWWDy+Ok56kS/mR47FU6AmPmuFElcyv3gtTi5iVBwGGziOSgtMgpOcYuh0VG62VlHtTVekWSYLFZ4fW4JFOZGkdKMBxWBV4ymRwsRrKDZN/0u0PfWMoGjuBTTydQVZ5qE6DG+NyAKG3+U2GVNIwV8qC3Ac5tzVwS0c97R1hWnQksNB8ooY1OB+ukgLxDTgGM2Ahl8fHnd/HN9UFshEgUGKVedXdnrTzLerqqpUTAwsxXJptMr+L6vVE8GJzHGnOijSa013lxdH8Hjh3tgNNlxrW7s1Ja8mRyXTTJZcU2nNzXjD9//xCqvAzop1mOx12C7/QHGCuWKcPh5ttG5TXG5mKSVnLt3gR8oSSslhz291Thf/7z19FSYZakEZ5PJgL4YlncH13GZxfuY3CMySoWWExuxbinonBakujtKMUbJ3tx/NBO2OWGysnGVVJ8JXlEX6OE++V0SB03yYQtZOuqqrinsWjyP9senv+QQVVM+bOdy7YH7bZz9PshkO/uu5+D1G937L9zvnwbSP0PmqZVfLuX/Qf2VYW7r/DvX98E6vpEhUK3PXxFh6hTbYUzpTwFcusquKWc4Mzt8/kz6L8/LLl8XV3NqKhyY2k9hIs3xnDhxiCW/THAxIYSA94+04fXjnehudIttZuRZBaDkxv46VcDuDWyimA0iSJLFu+cPYQ3ju1AR60LDrOeLC8MKsVidFnr6XkyQge24jncH97AJ1/fx50nqzBZXDCkQ+hs9OD9V/bi2L5muJ0mbEVTuHZvQfqz10iJZVPo3dGAt187gEN7G1BshzRWSY1hDljciOPi3THc7B/D5EIAsQSNJzZ5GGq5MA7va8SZMy/gXv80Hj4aQzwcQF1VEY4e7Mapo32orbTqYKeg4NRHhfpCJwYEPYicBzdtSCtzgyx0z6pjlVmhgEB/9b/lr7cR4E+/rtAuxJ+rs6Q0vsfiKaTTdNBvwe+PIp7MIZrIYM0XgS8YkVYefyiIjc0gIhxXSni8AWkai6TtKC8LRUlpsXLOk/8yW5W7Pp5GhGN4bl/IYCKFTCYBhu84LSZUeYvRWl+DZuogy+2orHSjvIw6UxMsFiiWSUxflF6kMTHrw6ORdQyMzmB5JSgyAhq+3A6rpDK0tpajrc2L9tYK6/ZGtgAAIABJREFU1FS6YDepViATgX1Wb9Zi/mMih0ejfly8NYLB4VkEA1HkMhl4Smzo6WnE8Rd6saurCiUcgTL7VeJvuNipZiN+pLImLKwm8bMv7+HGwwWs+cNwOYAdbVU4drALh/Y0odprkQIH9f08CgTxVA6rmYWA1MUw/urDG7g3qIPUI314/9Ue7GzxwCzVwHTQE3psiwojaNPPYyILzK+EVfTRjYfiijaZbGhpqMTLx3tx7GAjKstsOguoQKT0plOHbDAiltIwPb+FG/dnBUzMLKyJWYjj3JbaEpw+sRv7+V4q7Cq7U7192TAsbkQwMRsQs9nsvA+Lixvw+8KS3GC2muBwmuAps6GtvQL7djVgR2M5KoocsFlUmUI0nofPF8NmMIzltRhmFjYxPb+GVT8Z7SQiibgkfpgsVuRy3AAr/TWZUjLTVrNJ0jPY2BYNU/IRkQYjHi9iF6tVE2kN/9tbWoSKijKJE7M7rKiu8KKkyAaryYBilx211R447WRd+f+sVFaTJVVlq8xVhcxnGkFlrK9n+SoQowoD1N5eryTQkzu2d1Y8rd2Sb6H2m6UCyrEv21Cphy38HMX4qg2tetKqmA0aqMySRBFN5XHz/hI++fKaTAMSGaYA5OFx29DV2YCernq4nRyNZ6TYYmRqEU/GFrDmSyOVMotcqcxhwJkXd+Hdt/fBYLLg518/EE0qzy+rj+vKHfjg7B588EYf7PLSUnq5BDdbMiKAls9IHqsqW7AhljPi6v1FfHZ+EIPja4glWLWaw+G+GvxPP3oNrRVGmRSQdY5mgNH5TXx98zGu3B5CMMS7wwWz5hJ5RTwdgsuZwZFdTXj39B7s3lEp5182GKKBzUtkGB8WKveW5y0rzWmFVj0yrNTbEqw+lRcX9iC/A4E8/fS30wD8QQGD3+Duz6RSqXO3bt369881qc9O5fcCpNrt9jfMZjPH/ZV/UFfZt32xvyq5ebZ7LBx9mfsWvkh/SOobeMljlFgW9RzOkjGhHki0fcwIhIRS+wJkRvy4fOk6rEYjTh4/hH17GmBzmDE4vIxPv7qLgdFFJI0uMa7s21mFH7x6EAcJCBzsoQZm18L4ybkhfH5jWLq1neYszhzuxjsnetDXVAqHjhrZMc9mJTqiuZuXRhW6oSXiyIi59QS+ujqBj77qR4S2+WwSVSVmvHZ8B15+oQsNNcVSNzk8FcDf/P0VDI0vyyib1aqvv7QHZ491orbMCptunkimJHMdkysRXL07hlv9k5hdDCCRJADhz4+iraUYZ04eg299CwFfEE6bEY11Xuxor0FbUzkcDAiQqkfGEBXGR4WAan2eKDt9CQeUxavQEU9mWv7Ri2LkaSzASbGustfXDfoSiv90PKnySwmIOIpPZrKIJFIIRePSsLO2HpSSgOUlHzZ8W0gk2eSVE+1gOJFgsSli6ThMtHETLDGlARqsRhuKnC44bDaJwqquqUY6m8e6P4BQJIFQJIngVhSxGAd5WZiNzNgEXE5mwzLDtQSdLXXoaqtDfW0JnA66uGmwUbmVMohlbaUwbjGMTq7h/sNpjM2tYnUzLOyp02xGY3UldnbUoaujGs0NXlRWOtRxlux2ykIIczSpkMymNURiWYzPbOLrq6O4MzSJCMMm01mUFTuwq7sBR490YHd3DTxuZQKSDRCPpxiEOGTnhxnBSA73Hq7j7z65jOnlsIxpu9orcPxwBw7ubkBdhVMtpLJ2chEvlAIYn9Z2bgep1LOSlzpzuA8/eO0ZSFUyGtW8o7hcveqVo2TJlSVgzGBsehO/vPgQ9x9OIRBmxJSGQ3ta8MrpbvTtrITNxrU7DYtmRiZDnSEXecWEJVIGzCxFcP3BLG49HBeQGAiGYDEYsbO9BYcPdqC3qwp1FXaU2I3CiDIBgtW5oYQRG5spzM37MTaxjImpFSytBhCMxsWYkzWk4PGY0dVRi772enQ0VKCuqgSlJU5xr0tblhGIRCGlHTMLPiysbGJpfRNzS6tY3wyLuSubYyOSGi/ziJA1raooR21VJTwuF8KBTfh8G8hks0imkwhFIogn4xIzxWvFYjbBbrFLnizNmMUuxrSZYCJILXKgrqYCJUUOlBTbUVvlknYop8Ms+cPUsHOTYrXS3KRnO28rJiFQ2j6XegZalYlL5bLpCEcHtorOU89UZTtTenJC1AKzp+CokgY9BakCVHmv05NvlQa+ZV8aX5zvx417Y1haDyPOy9RohMPBTFsnbGY2mGXEjBgIRRCOsQnKJPIdaz6DpgoH3n39RZx4sQmBUB4//vQOrj+YxEY4IckNHQ3F+NdvHMKZgy0wZ3if5pE36a9KiPG8VDNrTHdgYYZmQzCp4WffPMaXV4bFQEYTpceh4fTBFvzorWNoLjfJdIOb/4WNOK48mMA3Nx9ienETWt4JLW+Hlrchnc0ilttCeaUVLx/txbsn+tBQYZKNh+joGRFGLX9OSSt4PE0mRmvxnknL/W/Is7yD9w6dfUqTWghCkefpNgTym8DIfxOk/hoT+22X4+/L1/0GJjWtG6eeg9RtJ+k5SP2XuGLlGbldgPNrv7TweV2XI5/Vx1qqBUS1QvGDVZC86enIj6dzWFpPiLt0YmYZE5NrmJ2eg9WUx4G9O3D2RDe6OioQ3Irj4tUxfH31IZa2DOI0Lis24o1Te/H6sXa0Vrvk2Uxz0iffPMGH5x8iwnF+Lo7dHbX4kzP7cKyvASXcymfJ3GbZMCraPLq+pTBPAAkXUCMC0TzuDPnw1z++hLm1sIwLi+x5nNhbj7dO9WHXjjoJEV/dTOLHnz3A19ceIRTlaNmMQ7ubxOW/u7MKxVa10NAMwBjBlAEYnwvi3uA87g6MY2pmWZy93lIXmptKsH/3ThTbrXCYTSgpdsFb4hBgZrUo/ZtMqQh29GDqwoLGUaY65tuYUb0/ftu0XoFR2U/oX2jk+FHK21VAuR7yTgAUT3DRMCAQTCEYTiEcTSMYjsIXCMInWZthrG8EEYukJd6J5QWyIZHGpRw0hrqbyPYwv7MEZR4nzMIm5uFxuVFbU4miomJoJru4wci8PpmYxeKKX2KjJDIKBnHXs+u8qcaLHa21qKksQk11sbQWlXqsCkDlGEOTFM0pO8aTGSNC0TRm50MYGFrCw6EpTM8zO9YocVPi+K71Yv+uduztbUBtlUN+D8eavISZXKDyO/Xxa86ISDiP4fFNXLo2gbuDE/BF42IQK3HasHdnM0690IXdOytEx0fmk05zLmxqQp2T6DFZ+jJmTM6H8MXXw7h2exT+UBRVVR6ceXEnTvNarivS478U40eHtiqhJV/GWkrV8vXrIJU9T6cP9+EDfdwvTKqB2RdP1ZA6SFWTAxXCTx0jG4xyeDi8gZ9/dR8PBlfATVVtdRFeONCKU8c60NbsYlWGgFSpf6XJhTpSPcKLwGbRl8TDiSXcHprGk/F5hDYzsJnJMnpFnrOvuwq9rR6Ul1ihsbiAAMFIRk8B3Q0/I7x8GJ5YxsjUMpZ9IQRCYSRScRQ57VKjyWugZ0cj+np4zlyigVUje5qSDIingFAsg1VfCJMzKxgeW8D0HDNyU0iRwc8ZEMsmYbGb0VhXg87mRjTVVEqKRzoVh2ZII55OYnndj+V1VpxGEdiKIpnIIJvkhUFDFet5lUmK8heCTLvVLOypp8SF2upSuS7LyygZcKLIZYLLYURZqVueDxaTCRYCP31owc56PQ9Njez1Gk/FrBY2/2qToqAqb1ZeEZIxpa4vfYAlklh9RVRfq7SeCqTqBRnyXKYcwoJ01oic0YAnYwFcvTWCuw8nsOiLIp5VFcks7JB8ZN00JAZXeR2UNQDVpTYc7GnAG68cQU2VFYurCXx07hGus2Z1KwKb04C9XdX4y7ePCElgkQpXlRhCyYkkhDBzmFKOfAaZTBY5k1WKAP7+y35cfTALfygDk1FDQ7kT753djbOHW1Hu1AT8b8WBWw/nce7qIzwcn0MixawECwxZM4x5hxgtk+YIWtvL8OapXXhpfwvKnbrcSRL/5U1iw5/C5lYSZhufxTbYrRqsphSQS0nGKwsvpNVQf8AKsaCP/fXhwNOp/68DElkS9Yn/b1yqv3ME808HEM9B6rc7dt/5Kea4n0wqjVOapv1xMqnqcaibpn7tkBcekttRktyZigEoMHR0n0tXt8EoTvpgLIPpxTAeDC6if2gSC0s+xONknqgNDaG2wo5XT+/B6WM74S0pxtiEHz/97BZuDC4jY7Ahl0tgT1cNfnC2D0d21aLIwSigOC7cncaPv36ARX8M6UwcdV4n3ju5D28c60JDBXWgisnJmVUBAPfFai1QBhw+/DnGHF+I4j9/fBP9I4uIxDOiZz3cXY33X9qFQ7uaZDe+Fc/g/P0FfPjZdcyvcRydQXOtG6+f7MXZo92odDMBUQn0qXdlEDY1cwvrcdwbmMKjoUkYjWbs6GxEQ0Mpqso9qCm1KTc+m1T0hxuNQxz3sn3nmQZq21z+WZmOzroobqbwAFVhAIoxVdFPzz6fTGdlseA7J1NKwBIM05XtRyLJbEw/VtaC8G0GsRkMCsuUSpMlpBNXBIDCz9E5bzaxg1uDzW5Caakbpd5iOIssqKkqRX11KZw2M0xGMxxOO6w2E3zBOEbG1zE+M4/5ZWoLA0jQtp5n5JKGEpcNTVVl2NnWIDmjDVUl8DiNcDlVyoFi51VzkLyDvIZoyoCV9QTGptZx/9EsHo9yPBlCKpMSMFFd4RHd6cG9bWhrZFwSFyS9rED0iyqbl05jGafCgGA0i+HRdVy6Oox7A7PY2IpBsxpQUuzAwT0donPra/fC64JUkjJnlIJkFbulDDVphg7lNKz607hyawafnnuAYIjmtRT27WnD67L5KUORnV4OhuGr889oJR5T1ZBkQo7pEP8ApE5yacbpw7vwwStKk2qWLE7V/EWwohSJinmX6Sb1f3yfogs3IxAHzl+fwc+/HhR9Ke+vxlqGr+/Eyyd2otStdHwWI8sBCHMUA5hP0/DCtDATwtkcBqejOH/tEfofzcLviyKXzYnOtae9EscPtskmjiabbDImx0UzcSfHSgQDYmlgbTONyfkARidX8Hh0FnPzK4jFUsJqMqS/ocaL3X2tcswaa10ocrIylMyuQmgy4M6TXc1iYTmC8eklzC36sUyGdc0PfySGeDorYLvU7URzXQ3am+vR2lSL2loHnEVmyStdWw9JucfKqg/BQAR+XwRBapjjaQmXFzaRXcnSwEVzU0o0q2azYvXdLgtKPKwvtqCs1IXGuiqUlRbBW1KEslK7vBeysTRv8bamtpX3kDB8BFB6basI27nhyWd1gKg2YmTk1SNXN/MUnr8yEdn+jH7mFxAwLM8SygvMiCfz0CwmYSQnpoO4fncMtx9OYX4jIo1U2TSvQzMsmlDp+gY5CbfLhOamMuzracT+7lrsbC+T62iOIPXLx7h4awJrgTA8JVYc2d2E//HdI2ivtsLE1C1eiEyg4l6rIJDXK0z5XsLpPM7fHsfPLz7G6NwWEhmDMNJ7O2vwF+8eQXezHRadWJ5ZzeCzC49w4dYjrG1FRapi5fWZJFNKkJqC5spg974mvH26B4c6y2BjRF5GxRwyQSYQSuP+wCLGJldgtVvR0VGHxrpi1JZbYGNhQI4SCMX4qntQGeUKT1/VifcP18TfCUx+5xd8OwD0XX7Vc5D67Y7+d36q/3sAqSLOfyrn1/Vt2zTjEnUjD0z9PwogVez8esklI1jo1IYZS2sxDE1s4O7ANAZH5rEZTMJktsv4kBmVeUMYzfVuvHpqF04c2iGNSGsbUZw7P4qfnR/EVtIsES2lLuCVF5rx9qkutDeWSYj646kA/ssv7kj/M3e/NDAd29WMt0/2Yk9nlfy/AG6Oi2RJ01tx8hn6gUX3l8kasRJI47PL4zh3+T7WA0nRMB3qrscHr/ThQE+dsCrxfB4jK3H8108u4sHjdURjGZQVazh7tBPvvrwfrVV2Nl6qBIIsWUWDJNUwfmnVF8P6RgwOhx2NjU5lTshCer6ZkykVrTJ+Uk56PhAYnP/rz0OdtFZqCz3aRtqbto0G1bBX/6BOlkanbB4EqIFIQvS1gUgKa4GIvC42H83Or4rLnkwpm7M4ClVcjupPJzgke0ntlttlQ0VpESoZru71oMJbhOpKL6oqy+AtMaPIBTFg8DXQMLS0kcaTySD6n0zi8cQMfIGQysaVcoAsSpxWNFZ7BZz27WhER1stvB59WWbNvbrYxFBFZlS6BGhSS+cxs5DAhauDotOknplsvdFkEE3bztZqHNrVjt09jairccFpU2N5SeSVhi69ZotrucbzC0RzOTyZXMNXFwZxp38C2YwN6VQKdksaRw734KXTe9DVWopimpwoZZH6UbWoZZIpGC2KheGGyB/VcP/JBj79+j7uDczAZrOhrcmNd149jCO7q1FWZJZzT1afTml+0FD2rJ/chKwwbbpxajGM//ThNTFOmaHh9JFd+MErhXG/TqwL86XC11XTuhoL03jG38OyAmKirNGJuXXgs2+e4NLNIaz6N+GwG7C3m13ue7B3Z/1TA5lUufNHsTKVxiyOQ5n1adUQBTA4GcWXl/tx/+E4Nv0x5NI5uJxm9O6sx8vHd+HFg3Vw8/2lE8rpTaZKM0kjFkU3fD2boTwePFrAvQfjGJ1cwmY4KaN7NjYVOc2or/Oit6sRh/Z2oL3RgWJKCXSWl/ca7xvioUgCUpIxt7SO0al5jI6vYW4hiM1AFPFEXKLZioucaKyvQmdnA3Z01qGtyYXiYqOExEcjWUQiMaytBTA9t4Tl5QA2/HGs+RIIbGWkkpiYUTObkM5nkMqoHF4V5K8KK6xsx3LZ4bKZUOF1ob6mXN0j3HRxU+o0wu00o5jmLbr29Whiuaf18FYV0ydWSH17oMCobPx5PmWDree8bc9t3b6OSg4c4zEYlaWSGshk83ql1nx6IYwHQwt4PL6AhbUA1laDSESZDuGQ5wub6LxeG7q6anDoYDt2dVWjzM3zr/JYZ1cS+OkXj3Hp9jTWgzGpWWXCxb9+5xD2dpTApBpwldBa8pf5apjQwexoizz/xufi+PDcddx4OA9fVEmWyL6//GIPfvTGXlQUqUOyuZXHzf4VfH1tGEMTc4hlUpKZW1PhRTQYQySYRSweRVG5Ccde3IHXT3RhZ51LNme5XAZGkw2hWA73Hy7hm8tDeDw6L8+U5qYq7OtrxeE9LaivssNmVEYqVgOrpr1n4ypuimWjXJhkKVGx4rv/AaX67QDNH9JXPQep3+5sfW9A6h+zJpUPRxXSUdil69EhBZ+NzuSpOE19RKWP/mXIxFFJLodUxojJ+U1cuzOMO4+msbAaVdWlTPrj/DKdkFFZc1MFjh/rw76+GjGQcFGNRPMYnwnhxz+/ifsjy0gyRjoXx/7OUnzwMqv2WsSJvOKP4f/56DauD0wgmtIkT7G9tgRvnt6HM0d3oMqjFlg+RNhjLs1IbCPRWSWC1GyOI/8sLvev4T/93afYCKsx9ZHeFvzwtd043Fctpqg0W55iefzV313EjQfLCIXpOg+jp92Ld186hBf3taPEzqkRH4p8OGvIZOkmZZA5XdIEZgzoV13lFgsfh+mno0CJpSnUKko3NvNGyQIQJOpei8LcUM9zFLAnpJLKNX2asa/fTwxn3wikpR5zemYRC0trWA+EsRGMw7cVRyxJfZYZkVgGZrNN17Gq/FO6b9OphCT9u1wWVHjZ7lOC9pY6NNSWo66yGBUlNgmDN7O60WwQU5u0iTKoPwqMz/hxa2AMdwfHseyPyAiekVmGXBrlJU5hS3vb67CvrwXtLeXwuDSlGRYGJC0NVmSbhF2mns9kAg1A/NmzizFcuPZQckN9WzH5ndSY0fHPQP2zL+5FU6VLWEGTiewU9ZV0aDOiiaBJjXH5wbWUHeS3Hs3iy8uD4hrm+SUActk1HO5rw2uvHEJ7WwncDgNszGvVJ4gqXJM1PXROaciyZclgwORyHJ9fnMRXl9mIxhFnAmePtuKHbx9ES61HSiGMch0SSJBgVCPdLPXScsIZfK7Aa2Hcr0DqpEgjCFLff7UXO1tKZGMk+kMd6PD+VWE6vEW5HZQ8DSXsJNgx2RHPATcHQvjoi5sYnl1GNB5DqR04sacDf/b2aTTXUYsoL0PgkCTW0lnOWIecHEkkjRoShjweTgXwy8sDGBiYgp9ANW+A3WkR5z8TN47sqoLbSPOgYnRFJqKZJHJJcu0NQDSZx8xcFEMji+h/MoOp+XUEQ3FpMDNTJ2ozorWpEkcPdOBAXwMaaNDicyqTl9pU2YhSHUMQhjw2w3msrKQwPrYmUwwy+L5gUI22RQZiRE2lB907GrGntw0drVUo9yjdNr8mmsjBt5nB8loYM3M+TEyuYGqWTL1fXObMvWWwvMlKFo/ZosocSMOcVbQ6KVjNediMHKPTbGdHcYld/l1V6UVLXR1a6qpRWWqGy6aix+RxqtN2apNYcD4qyCrM+K+EAvLm1xHgr4+adQAlzwhmGltoKOPmTgrxkM7nEY7nsbQeleQFVjv7NyJAxiYtfyUeB9rbqtHVVY6GOiucVso+2PXHFjArxma38OG5x7jVvyxjemqxG6oc+NPX9+Glox1wM/Hkmc5Bb04QcZAyzgaAC9dH8c3VR5hep+zAIO1ibfVFeP+1g3jpSKts4nmLPh4P4ic/v4/7wyuIprMwmvPweovQvaMNS7PLmJ1eRyIeQ2dXOd5+ax+O7W9CsYXXK1+XFVRvXL0+g/NXhzA8tYFwTDGlTBmo8Niws7kMh3a3ondHLSrKXLDxQSb5y7rjf7v8Td84Kq2FDkm2o9TvHKV8OzD1j/2q3wZS79y58789r0V9djS/89NfYFL/uEGqBHXoIFV/0ikrjv4PH8T6Dp8AgqwhzxEdk3QS5wgiMrhx+7G03QxPrWMzmgEhBwGMOZeBx2JAqdMo49NDh7rQ0FAkwewWE0fJ4k/B2mYKX1+dxMfnbsIXNcpCVenK4syhdrx5djcaapwIRTO4ObCCDz+/jJnVuDjOXVYNB3e14a2XdmPvzlKJL6Fkkg8laRoias1RJM/KTouwVRtbaXx+fQYffXkd6xFl0z/c04g/faUXR3qrYeFawGYUAOeuTODLi49lPJmJB9C3oxpvv3wUJw73oJxjUqkyVYXgEg8lmXt0jKtIGmHzDMxwpOFJ1Kf6cVWAQrYE4rrgseV369Qh/54At6BNK5i4de0pgQwXoHCMvfARLK/RlJLGii+CiZkF+ANhhKJJJFNkbrmRIAjWYDFbodEkw+xQRoTlqc9Sx4lZmqUe1mi2oWdnEyrLHVJByXNlN2mwsbNe//0qMgsIhIHH0370D89jfHYZy2ubwp5GE2lhnGiG6mipR19nA3rbq9BU40ZpkRkOq1GOWzafFqMajx1lADwm4icxMEzIjBUZoU/i6r1xrKxHsBWLIxoPwWnLo2dHDY4f6cHurkbUel1w8kVxvCjngkNm3bwm9Za0oRihWazYDBtwZ2gJl+6M4uHYAnyhiDC9HocBh3fvwGvHDmBnhwdOF88NSwByUv/I8aiAQ1ZlWlQwMCcI0aQBNx6t4KfnHuHJ1CJo3nPb0vhffnQKJ/c3w+uyCXBUjuJnffIFx7ceYqXHjSlDG939f/3hFR2kMid1F37wWh+6mkpkc/CU9NEj4Ar6VDX0V+kFPK/SIsZNk2bCkj+HK3em8PXNQUzNr8GUyaKjqhzvv3ocLx6ogdtN1pWXtJIjMBKNxhpuSnhDSDOUWcN6PIfxBR+uXH8sTVqrmwnkOI61mrCzpRLvnj2IXa1eVHloppKTqdST3LQRBPO5kVb3aDiWxsxSEA8GZ/Dg0RRmFgKIJA0wWd0ygfB6bBIqf+ZIK7qaPXCYVFUn9x6ySWZLktx3UliFeDQr18nD0WUMPJnE9NKGSqPIQapXix02VHuL0Nlagz29LdjRVoHiYgX66QbnPch7amUtjKnZFUzPLWNu2Y+5pU1shqg9tiDP6mY2Mcm9TmaXBy2NdCKhjFTM9JLEBm5gc5IOUFHmRZnXg7bmRgmd5yawttINr0eBVrXxUM8SVedKE6VY+yQlRCSWEutEd4+SA8hwi6dGJ1kLgLdgxmIpBu97icTSdeypTB6heBqBcEKkDciwNtkAp12Dy2WCg6y1xSBaUjLyYubULJhdieKn5wZw9e4MfEFKKkwocRtx8kg7fvjeQVQUKzMXn70GTSVWqKvdiHjSgNv9a/j457cwsxxBmL4lQwY1FVYcP9iK107uRmOFXa65YBzyvP3iwhPMr8clQqrEY0FPTwdqaqpw48otLC8GYTMZcORAE955vRc9nZWiiadxM5LM4U7/NL65Mo4nkz4pt8iyYMVohJZLw5pnyUoMLdV2/MWfnUJfdwMcVtVYJyBV6nCVkIbfQ+JAZBqSriLbQKWrKnz8ik74ewRe/rGo9Ne+/rdFUF27du3fv/rqq5O/54//o/n25yD1X+hUKha1IMf/1f8TI06h/ahAg9C9z0inaAZjk5t48HAEoxPLmF2NIpTQkDFZVJB+JoliiwFdDWV4obcVB3bXSZyQ3aECvgu5grzpOc4fHNvCT35xBY8m/EhnNdi1lDQ2vX56D47sbYLVmsfCWhJ/+9F52WVvRvgQheRoHj+0A6ePtKKt1i7mlCwFonxwUbhPpi6rJAnJnAmzqzH85NwD3Hw0hc0YF2QyqQ34k5d7BKRS28TYpKTJiLH5GH7x5T0xQpmMGWGLjh7cie72ajgtTA7g+I+vQxkPVD5goR/zWUQ+X4vi0fg5XemkJJdKQ0VQSuDPvm9x4Ss3r4SZ6xwLpQR03kdCCQS3YljbYKOTHwurW9gIxLAVy0jOZ5TAVLSNfN8EvmQslT5XkIJo15jNGYHTZUJleQma6mrRVFeN6ooiNNa7RVtntxil6tPAOiyB3yoQmyOwVCqPmal1PHwyh4EZP6aWAvBvhZBK0qSz+bGKAAAgAElEQVSSF31ea0MdWjlqbalBa50bFR6LJBvQiFLIsCS8oLtYzAs5jlOpqzUjk6N0JIEb96Zw7e4Yppe3EEmw3z6PinInutrKcaCvHrt31KPa64JFYme4AZBwJqUr09lPBVpTkjIAsx33hlbwxaURDIysigY1A1Ubua+7Bm+cOITexlIUOcnWqRkmFynq11iJSmOFTMNzSWhGmlA0TM6Hce7qOL66PoK14BZsjhxePNCBv3jrMDpq3GA4u2w3CnFuwpzqC52uMyxsRgrj/onFEP7qwyu4K0yqCvN//7U+aQuSxqkC8ab/GJrYFLuug1T+PpYE6NFHWc0saRsjs1vS9MNWqcBGBJXuYhzsbce7rx5AZ7tVIqzk3pQsVgp48konSCBEYtZsBkMxNhO893249WAatx9OY3plCwaTVcoNaGh87+we7O3ySjqHxvOrh9enMxmYqG/m7tTABjoDook8ltcjGGGL2+NF9D+exfpWFgYjdc5AtdeJfd31OLirCV3NXmEjiQP5s6g95GvmvUfwSmkHpQNrgaREJY3N+fFgaAJTszRZxYVZd5jNKHZa0VJfLkCVQKW+zga7hcyqMiyxepNu961wQtqVRmj6GpuXhAFG4LG6luee1J/JZBZAyUMu0VeaCalkUqpb89kUstwsm0wi7SivrGCnmmh52eLVWONFfVUJKsvcKC22weMmY1tg9JRwnaH+lK/yvRE0MVNXICE3yCLPeTb2UtXT6ryrzBD1yQLxqjTMeTGokmBAnuZSFcfFY1qIENSVCLqEQIMvksW5yyP46vIg5pciyGUtIt/paC3D+28fxb6+UrhtinRQl6TSSkdTObk/vjo/iNt3Z2Uqksxk4HIBh/c24u2zvejrqIDdaBCyon8kiE++vIOB4WVsxbOwWIG25nIcOrQfwVAUVy/fQHAzJRmt777Uh5dPtKO60inHIhpPY3B4AefO9+Px5BYiGZu0aOWMRgGchnQaWjKKElMax/a34IO39ok2m9FnkkNbOI7c9OgTDpXgQXnHNiZ1W9JC4diqd/zsYxuM/Rdaxf95f81zkPrtjuf3AqTqYf7/XeSkFmBqwayishj5h4sfARZHdhpCEY6UVX7hwOACHo/OIBhOIJnRkDWYkJGFIy8sDOs/d7fX4k9ePYLeTqeYCWRYLUCXuYIqZzCbN8EfTOPz80P44sog1jYTAqgqPQ4c3sUQ9B50tpeIJuzrK0P4/JsBzK7FkMiYYLNZ0VzHNp9WHD/QioZym2ICpNGPjB5ZSY5mGY2Tx4ORTfzNx1cxsRRCKs8O+AwO99TiT17pwQt9NXDwfbOv2mRVX/9oUd6f3WZCdYULtVVF0mTDIHceH4IyxeUUFKLq0lVOe1UyIBI2cdnrhq5teTJceOQPFyO9WYYLJaEhcyfF7OQLSgQQW5021oMIheLYDEbg2wwjFKP2kEWCjOvSJPCcC5EwahI0z9FvTii6bCYtbTuVFUUoLTGgrqYYzfXVaKypFH1wsZPMqUBtHeCo2txCRXgiTcdsGpNTy3j0kLrTRSxupRAS5jQj2ku2OfV1NqKnvRF1FW7R7DGAX7xh8vRWrDOPGUFfOpWBwWQUHSpHt6FoDjNzQfQ/XpDa2cn5dSRSGamdbGksF13Z3p21MiosY6alLrUg+yqTV91GJM0yTHwgu2pSGGvRl8JXl4dw4eYkZpfD8r7IGO/qrsPpw23Y11mHUosas2alM11dn2IgylK+QUCiqjtNZhpxNNy8P4fPLz3Gw4llJLJJlJVr+Ffvn8XLe8miKhCgLoBCBMOzhjA5GrrcTdLeJDieTCpB6mXcIUg1aDj1wh68p4NUxp89zcTV0YfkQcoEQb/25AcrRjSXVzwrrwt/NCftPV9efISxsRUYc2ZUljjx+pm9ePl0pyROUFojIJXMmEgMeS+zkkocQLIH47Gk2350JojLd6dxo38CK/6wSF4qSh14/UQvXj7WgVaCdENa2Cle+wQiPBlWAnfKH2S6oEm8GZnK6aUtDAwv4sHwAmYXN7AVjcNmMaO81IWm2lL0dNbI+L+5vhRWo1jXlLFKGp/UwkKNdSpLaYuGYCSJJ5MbGHg8g5FJMv0h0WPz+1x2i+TodrVWYWe7F21NzNF1y0RBHUuVxSulHVsxzC+ywnkF88t+rKxvYd0fRjASB3OFjRYbjBYrjBYL7A4HnDYrrMw7TcYQj0YRTSSwFQrDancgnU6JYc5lt8LjdqLC60FtZSlqKotR7rWJxrei3IPiYhtcDsa65VWrmZ7NrMoC1FSLGzBh6IUF5N+q612lhKgNccFAKoYt0ezzXLBohcePWyD1pFCAi0CY1zvBsQLA3ASw6OLmw3l8+sv7eDKygmTSLAUjrJ/t6W7Aof0NaG9m7JdNnvF8nm2FU8JC3x2cQf/DGfgDQII5yrkEmupdePVUN15+oQMVHqtMUJbXMrJ5vEDddCAqz7Dq6iIc3LcDTU3NuHP/CW7fGkA+Z0JnUyX+7I29Umvtdhtl0zCzEMKnX9zCzfuTCKWtSBltiPNEmjm1oQYsAVsugZ11JXj/1SM4uLsSxU5uxNU0S25PXWrFdYYbZn5OUi/kdlK+DAVYC5BUxeIVQGphM/AcpH47kPeH/lXPQeq/xBks4KjCXfaUgtJHNjmld2NlYd5gkoVkZGIND4fmJKOSYdvhRB6JRApmkwE2h0VqDBNZxo5khNVsqirGey8dxLGD9Sh2ktHj4kTA8sz2kWdmXc6Ih098+OiXdzE4voRwOAeTwYiGymKcPNKJl071oqrMICHjH39xB3eH5uEP5cUgQD1YS40bJw5348juZjRWOySQm8J9ITmkM9sgY6tvbkzgq2tPsBnJS0+8hTvrvY34wcs92L+jAjaO6kRLZ5VFKhBKybjSYmZkFPWYSmRf6FtXh04p+Z7ZmPRHlzjvVYuUDhm3LQaKJS08ADlm5UIejTOPNIHNUARrfnaihzG/4hOgGgzHpEOesVDClNLUYpAYcxg05jVyBKkiaRQ4TYpejuyl02ZBkcuBxvpadLbVo67aJmHs5R433HarhNyLOpZvgz+bYJKgz2hAMmvApiw6QTwZX8fgk2nMzW2IOSvJOCmHFTUVLvS0lmPfzgZ0N5ejophRQqpeUkb4HOdzsyCmIcUYM181lciKbpDav9VADIOjy7g7MIXRyVWp3IzGkyhyW9HaUI5De9qxt7sOjZUuuK3UsKrgbgYHcDEt9LBzHRHztA7+ufisb2Vw5d4kLt16grFpPyLxLMrK3Ni7qwknD3diT3spSu2amEAoVZBQdd2cpIA1Xy+PNcfVNIRomF1K4OuLQ7h8ZxhrwSjcHhv27KrFD944iq4KJ2x8zzzBwkzqJ7tAV227v/n6CiCVUg4yqf9RB6lkwU89ZVJLhUkVAF6QMBZ+/raFthBfpPBMDtksmV8NKZgwPh/GpVvjuHl3EkvLITEV9nRU4AdvH0XvznIZ/RbyegVC0vGfN8LI2bqCgbKY5zQjNqM5DE9v4fqDaVy//wQr/ijMViNa6zw4faQLR3c3oLHCAaue2KAsQGY5HCb+XD3mgtcaBRrUqq5txjA0uYE7A2MYn1uDPxCVxiur1SjxZL2dddjdVY++9jph1Ox831ml11Zjbd2wQ/ZMUxr02aUtjM74MDK1jtnlgGz2QlsR0c2Wuk1Sicxc3V1dDWisr0BpiQM2q86s6sc5nQI2AxExZi0uhzA158f0whrml33S0pXiZt5kgrOoGN7SEnhddrgtBOSiEMaG34dYIg6ffxOR/4+992yO7MquBVfmvWmBRAIJ771HASiUZxkWyWLRdrPVrZb0xsT78P7A6H/MfJ2JMR808WJmQq0ntbrpmsVmeW9RBe+998hEmptuYu1zLgrd0nui1BLZ84aIqCCrCoXMvPfcc9Zee+21IjEBmWybe1xu5Pp8yAv4xEIt4DdQU1OC0pIASgp9KAnlSlIWU7I8TBbVnWfpOuhFIF4TTglR1gDqkF5V3Q8CUe0EAiZAOeI6sFpG7ZSUQBe5UuhKRLECqSwsOLHPov763QHcfzyGldUDZLIeuNxuCWeoLM9FS1MVikMB+bxM6GJa2+zCOibEKiwJK2lIzCsHLs/01eHqxVYcayqCh1ZpB1ncebSIT795hcn5NVgZC/6Aib7eJpw704NwJIUvvnqA0dE5+H1+nO1rxs/fO4bupkLRsS5txHD/8Sy+uvYCSwwbcHsRJ8A26dRASUQSZtpCacDE1XMd+NGV46gscolsQO3ffNbpqwrEOcCZzYrsgXZYuq5WEF7PY7ATpL5skPraEfco5/pdHOH/Fq/xA5P67a7qDyD1212nP+y7fv+wkydMWaNIZlRWtY6pS8o4nFjbSuD+43Fcv/0Co1MbSGX9gJErTElZyIO62lIBqfNr61jd2BXbn4DXhZ7WCvz04wvoaGKEKTcBpr+ojTUlbV5aE+Vgay+NG08nce3OK0zO7iAWB3I8BrpayvCnP7qI3o482UBpMP7l9ecYmdrAAfuPMsBgCZA5d6IDPZ0VKC/KFy9DMpTMk1/aCGNgdBW3Hg5jYYO+iVmkrBjKS7y4eqkd719oRVNFLkxaVsnO5ZH2uyhyBfEoiQJZAl4j1Wp7HYeodEuvl622ClQHvm2LKFO7ml+lDk4YOyAWyyAcOcDOPtuL+1ha2RJbndWNPWxsx+T9HyRoSG7J0JLLzeQe+jMGxCdyn/GdFqMtOSik9IiczHUbnJg2UBoiAxxCTWUJmuoqZQq5IM8QI30xl5f2uKJqhKmx36PDIXZci+sRGYwaHl/G2NQyFld2EE864PW4UV6ch/qaIrQ1lqCjqRhN1QUI5Zpwil+hkhcIaCLwo85L4lftXHRa/KhrsLadxuOX87j9aBijk4sIx5Jwmi4BDL0dtejrqsax5nJUFHplDYkNpbDPDrHa4WFktyzlrmlmUsIEdiw87p/H9QeDGJ9dQyRqoaAgDz1d9bh0pkU8H8VnMcVBL3ZxGflLQM1CgEUGr4sSgKZkkIhewMD9pwv46voLDI3PCsvY3l6Nn3x4Cr1t5Qgx2UpLULVFhta0/cNHVthU/X7JzCmQekuYVLLNl8/1iia1k+1+27D80HlDf1jNsAmBrJUdZJaFTU1R3mEJQNyLOTE4vY1v7o7h4ZNJHBwkkOvN4N23juOTD3tRUuQWLanS0RKwOGHyF9eu/OC4shgyOCJkIBwHxub38Nu7Q3g8MCvFFG3f2hrLcfl0C86fqEdtRRBOehjTacPpVaw0Naq6VS8eneIWwqLTgZ2IAxOzq3g1tios6MziBsKxOAwzi4KAGzXl+Xj7dDfO9tSjssAvMEyun0xOkq1TLW8OqPHPWaBuhVNY2jjA9MI2hseWMDI2i/WNLWSE2SSjXoCGunJ0d9aho60ClWUB5HKhcT3wvYogW3nwhyNpSaOjVnV4chljM8tYXN/FbjSBrNMNry8HBYE8lITyUVVegsqKQhgGAwQiWFtdxtrapkgJ9ulTHLYQjyuPaX6RHS0syEVOrlv8lCtL81BdXiA+rZS60FvW61Xpa3x2lTLIvut2QIAqAunOwKpTptS1pRX1oASpBPPKD8JmUmmHRi24/jd2ScJBLKcTu7EMRmfWcf/xKJ48nxTtL+CF4WI3Kon8YI7ob1ko8xoxAGSPRXWCLhYm4rEDFBX4cJxF4bkW9LSVoijgQiqZxfRCDL/45SM86p9HJGHBdMVRXVOAy5f60Nxch+cvZvDFtafY3j6QwId3L/Xh48uNqC71S1fvcf8Cbt8bxeTkjsTCeoJeJJ1ZxDNZxK0EMskYAu6sFM8///AcTveUS3HDHVv2I7pPZIHN3QRmZneQTsZRXhZEcVEQAT9tA7UZg3SYlLe1AqriYWHrLQ4f7O8dvPxhqEAFwRwyyNL5SsXj8S9/0KT+7oX93u/zEQuq/+m/6ljUo2yqsBH6D7jZ08NPeiAuSXEKRzN4/moO164/xYvBOcTpnG/morgggLPdNeg9VotEJosHL4bx5NUE9qNqYMlrpvHj987jo7eaUFno5sw/DE67OwmCU3IQOkEzSgem1+L41VdPcPPRJFa3LTmky4p8eP+t4/jgzTaUhAys7aTxm2+e4ca9IaysH6ikFdqPONOorChCY0Ml2hsZ/eiTYYiVjV1Mzq1gfGYVc4vbyBoBadn6XAlJ4Png7W70dpQj6FPm/y5hZ1zShlLGhnr+VvR1WWHanKY+GgjsRFNqJyIp8MTWqy11ksNHkxzEbgRVsVQGMcsSjdvCYgRziytYW6d36SZW17dlg2dGNkERnB6YXj/cHhN5QQMFBQHk5eUjnXZiY3Mfq6u7OIjEFSfCrqxD2fnUVBSgub4YjdUhlJcEUV4cFPaJ/qF8z2wt83YLO8N7nSFDSD2mIRZPm3sJjE6zXTovuuPVjbDYWlGTmpdfgJqyEM51V6OntRTVFRwEcQtrJts2AY1k0yt2VukjdXubh4Lo65S5zuauhSf9u7hxbxSDY7MIR2Nwew3xbTzd14z3LnXJ0FUBp+0pG9A6aWHJNdvjlGxOO22LB65igfgZHr1Ywdc3n2BqYUvsuXJzXejracLlNzrR3VyCwlyH2AOpTG+CHJtSZhHCoSuuLaesJTU848TUIhN9+nH30SC2drZRVhrElct9+JP3+xD0ZOEhSPidPe2QSj1s8auhDE2y6r9WIDUsIPXByynRExOk/ukHx9BVHxS7KDU4pX++TZ5JQIBCriwoKcHl/8vcjEyix5QFvNON9XAGd57M4dPfvJDnIZW00Npcgv/255fQ1V6IoI9wlkCVRY9bxcDK4CSXSQwG9ZtyVLPwMGVgZXRmH9fujOH2o0Fs70bh87rQVl+MN8+14OyJRpQWEsBYcBk0/VeeVFIP6XvIYbcsTdb5bDncSKSdWFiL49nAPJ4OzmJ8dhVbu3vIpC3ZT9pqS/HOGydwuqsapYW58Li076UusAg8+fl5zwheRVbLzkg4jenZbbwYmMbLoWksr+7IdD+9UT1uJ+pq8kWn2tVWjYbaQuTneMVmjaDabn0oWQnEyWF5PYaJuTUMTqxKAbe8votwlBILF/y+HFSUFaCtqRQNdYWoqeRAWBYHEUp22CXZx9z8LlY3Y9KxicZpr2TJ++ZwIyfPAz6HDDBWlBeispyShCJhWRkZTB2r18uhPl5LLTuS/UhJadiJEoGVqgzVM8hiQHTmBKmmHtZUfKJybLFlSYr9V1b3DG1xYj8GjE1v4PbDQTx8Mor1TVp9+WWwSMYX7Ea4+L06RRPPK+X1GGLt1nusDpfPd+BYW6kMUPJ68tm/93QFf/fZA6ytx5DKMI0shdOnmnHubI/4gF37+gXuP5oUp4DG+hA++egcTneXIpNI4kn/HG7cH8bE1BrSSS98gSAq60pwYEWxsr6JaDQqk/30qb50ug0/fqcH1SU+cGaU61m8XZ3A5n4SL4dXcf/BICL7W2hqrMXx7la0NYWQFzCVBzH3Snmm1Ce1JSZHger3Dlz+QICqtsF/HKQ+fPjwL3+IRX19gb/3e/3/h+l+fS4faUUe9YtTj55sPllqBhVbtbYZw92Ho7h245EM7FTXt6KzpR5vnmhEbaVHcqPvPZvAFzefY2R2BynG9CXj6GiowF988AZOdRaiOMDjj6eU9FZkIt5KueE0DGnd3ng4hb//ZgBDM5tiMO9zOdDZSF++i+huyxcKZnBk9TDycTechMNww+Km6HIix+9GUQEPLkV/MGVpL5IQZjaVUieM2xlHZ2Mh3r3UjTN9tSgu9OhjVw1gUHjHNrS6OMoBQUE72yNKDYTIBKi0dZUtFH/PdjZPYLJ8/BK7KMpC01nErBQ295KYXz3A3PImFvhraR0bG9sIM7YxGhftrcvlhsfjhWGa8PkDKC4rQ1lZCfJDuQLutrd3sSjAdhNx6lIpYEUG+Xk+VJcXob6mBJ2t1WhvKkFJyBTWxeVQZvJMB6O4kCymhACIQb3WXJkMPUhjZklZBL0YmMHI+CI2dyJiNu52uxAI+NDR0YJTXQ042V6EqiIe8Hr8TltmCUBiFj0jYrX/qmLg1PVIcEjMZOGTxMNnK7h+bwrDk+vY3QuLPU1JkR/d7dV47+2T6G7Ng5egTwbVVGiB4o9YDCgbLJeRRppepBKfaoqbwnYkhScDa/j1V48wODaPeCKFvIAXfccacPVSL/o6KxDy06hfM1Kce8tSGcvbTtAj6lRlXKUH8GD6EEkBtx6v4tdfP8PQxAyNdtDTVi1t/nPdZXCkMnC7HPJe1aqxAar6vfJ9eM3OqNdTf0drpYklG6ROw3AYeOtcL37+Xie6GoJw62pH5AfKkFL9ErDLEAElrZBBPc3OqgPW0hpDE7GsE6MzO/j82qAw1+FwEl6fEx+9dxwfvtOJurIc+JzkSflDKcVRWjzKX+ioTsKek+zULkpSllPlxQ9ORvHljZfoH57DxvaeJMw11IRw8Uwb3jrXJrZzmXRS0pkEMOv4Sf5skQGxiyHInTyuC8msA1v7wPDkFh4+n0T/0CTWN7bFx5fa0YbqUvR1teBEdy3qqoMyOU+Ci++T8iMyr/ySrDTRQauhNT4qKxsWBkYXRPs8MbMmjFw0noBhWCgs8KK5oRJd7U3obKlGbbkbeT5T7MAO27maqlcyBWBxLYPh8XkMDE1LMby2y+4Hn7OUBDmUFfrQ01mHE8fbUVcVRCDgQsJyYG0jjvnFLUzPbUi4xvLaFvb2Y9iLRCV8Qph8RxoeN4GeEwUBPyrLitDUQNlOFSpKcxAMuEQzz0l9gvPDHHrhHLgpKaZZfnG/NVR3wKD0wjYj5vqW2GVxF5Z5AWl7O7OSGOVwuqT4oU5/dG4b9x8NiQ0ZJSNw+IRVF8dlnUIozHYmDZczg5a6EnS20ae0Du3NRSigZxWt6yJpDIxv4ZfXnqN/aBHZlAkjG0dXWwHeu9qHhsZ6DI8t41ef3sPU9J7cy0sX2/GzP+lDrteD/v4Z3Lo/iKHJJUk3Ky4oRltHO4pKQxgbH8P09CySiTgK8zzo7ajCx1dO4nhrsaTQpQhSeT0MYOcgiRfD67h+dwyvBscQ2dtASVEeTp/swlsXj6GhNoQA7z/3dFvYdWhZZYOW/xoa/Xp/+gGkfiuo/wNI/VaX6b/8TWKt8V/4Em2ZDcHEt0+xM4dJ4Lo0PmTA9Hk4PrOMm/f6xcrkxKmzaGksR3meQyxICETm1/Zx7d44vrgziIX1KEzTgxxXBpe66vDRxePoaipEwM8XSgEm2VQn4hkehrQ/AWYW4/j0zhCuPx3BymYYRiaLfC/w48t9+PjqCRQXuQRwvhycx71HwxgaXxLgF00ZSDOZRGJBLaStmLTAXYZLMqlTKYfYEbmyUXQ2FeGnV47jVE8NSoq8yiZKCCq3ugZ2O1Wm/TWjrLkxOVRlk7KnXhTIoCeqwFknE3cUSKC1TSSRRdTKYHUngam5DYxOzks7k6b0+xELKeJL0Twy+ccBv9tEMNeL0qJ81NRUoK62BoFAjgwejM+uY3F1Cysrq9jd3kSa7UoH2/tJVFUU4URvK7q7mlBRlo/CfAM5zKy3gRJBHht9wqyZSHKwiJ9D0QMyShFOpDE4voWn/ZPoH5zH+npUXpeAiz6iZSV+HOuowflT7WitDyLXLXybnudVYM4eJeOxbg+UcYqfBvYKFSuLMkoYnj1bxGe/fYyB6R05AF1OCxUFhkxzX71EQ/1ysSMieyWrWXYGtTDlvpCqJSFimMjQl5XQymHI0MTo4i5+9fUgvr77AgcStRNHU3UxfvbhRVw80YiyIGMWFQ4VS1X+VCftf8gAs8FNoKkpNL73bBYpw4eplSz+9qvnuP10TKI2qWt863Qrfv7BebRUeAQopMXRgd64ajTFPsJUTpASFtpMq/D1+lGlPdP4IUid0SD1OP78vQ501efBbZD1U1px+hDb71+9AD+IcksQoCFslk7d4mKk5RuhrA3gXyzil5/fFx9MZtm3t5bhz35yCeeOlaLITz0qry9z18mYumSYT7XS0xKCYbt/sNPCQSU6ULwaj+FXXz3C45dj2IvERRveXleKP33/NC6fqUeOLAlLZEFJsn4OZq4L3H7dthaEoyzbmL8eTwALKzE8fjGPew8HMDm7jAwNQCl98ZrobK/GW2dbcaKjDCVBPr8OaSMTtLvo2Sosu2La2eFgtj2tnFgQzy1nce/xMJ69nMTswgYOYjSFZ7s8jeKQTxjVMydacKytDEVBt3QhCNDJMKoCiaETisXl55+Y3MKT/kk8HZ4XxxOyo8lYHOlEDHleLzra63GyuxUdrWWoqqQWVVnWhQ8y2AlHMbewjoXlLczOrWNhZQer20r3T0CVSSYk6pVyDDK8NRWlUpA21Fegtq5MwHUo6IDPy46K2ssl4U4ndtnldkavadchSNVFjgaq2gxPPVdihqxKKsoB6CEdTgPLqzG8fDmDl/0z2A6nsL4bwX48gliKUgIgx++XDltFYRCXznbheHspioJ0V6BHqnKImV2J4NPrY/jV9WfYjaRFD15VnIOPr3bh8oVmpLImfntnEl989QT7e5x5MPGnPzmL48erMD6xhJv3BjA+vSKJZrkBH/qOt6Gn+xhGBqfR/2wA4b192Rebaovw0bsn8PYbrSj0acKAa8/lxG40g2eDi7h2ewjPh1ZkCIv7aToRQXGhD309LejrbkJ7U6l0AwSoUlqknBhf5//ZU1f/Cuf29/0jfmBSv90d+N5Bajabzbcsi7GobPf/8cWivu4eHrmiCiCo5hYPPj1NcEQrqWslBU0dKulESe7V99oHqh4YVq1F3fWWytNJ8+sEtsVU3QlvTh5CuQ6ZQJW9zwAOkhkMTG/hi5uDuPV4FNGkE4nIARqL/fjp1Tdw5VyzxKMKMHRyGpd2Ml45qHmekOn4+sk0/vbrZxidXpX2n5FOoqO6EP/hv/sE7U0++LwOWKkMVtcTePFqGXceDmFwcgHb8TTSpkL3GNcAACAASURBVAHTxYOPaIM+mWzhcuKf3p0u1JXn4ZN3z+DNk+XIz2HLS/W9KUKw0tQjGmIuzfhAphoRkOoGj76ytqNQSn4+X4nJLLaHiwxDp4HdSEbaiSubexidWsbC6rZIDza2w4jEkjKFzAtqGCa8LhcK83Ml4ammsgyNdVWoqQohkONAJJLF6OgsXg5PYn5lH+FIUuyejExC2KPaykJ0tjP7vAk1VbkIBsh4KksYaQHTz1FrFhlDKdKELK9fWtgRmKZKy9qKy4H96MUEFhZ2sB9JI5NyitasqiyEtqZymYTv7SxFYYAHYUo+t9Jpae2mpgTVKrQ9BqQ5Jr/ndxEchPdTeP5qEV9euytm7gcZN0yPR9r654/X4UJfExoqCuCl1RfXaJrgihIBnfgj6jnlYkCAr6aSCSrpcuDA1HIE1x9O48bDV5heWheAVlmSg7fPHcPVi52oLwtCAqQ0C3nYdjdSEtVJAKg+GwWvvM9ppCmDyLhx8/k2/vqzuxidWRXQ1lpbiI/ePIYrZ9tRSGaWrWUzLoy3PT1tc78Kitm+i0emn7QmkRIPtvv/l1/cwcOXZFKZOHUcf0aQ2qBB6mFCkaw8Ja2QF+DPEwM4AU726ygbLfU9YmvGYecUMD23jV9+/gTXH81IkejPNfDBldP4+FIDmso8cMnEG2M7OTxDBwkFq9VnSRIKyutz8JEFICUw+4ksvrozjV9fe4AZSgnSThTn+vFGTxN+8v4ZdDV7hNVMSzHAe0dqXY/3CFLVmfeHXDN1pU5YCQ4xZjA5F8GthyO48fAZwsmMmA4wovfUsSq8faYV3a2VKC1QYRUiUxCpBgEF97qk7onQXMsE1efEX2z3D43u4cGTMTwfmMbaRlj7HCfhcWdQUZqLsyfbcPpkKxqrCxDwchCJrgUsitgKN2ClKAHi2oMAn+nFCF4MLqB/YBJzCytS6GVSDrHfKsxjnCqTtarR3VGNGjKruYo/jqeziCey2NpJiRxgfG5THC6WVjewucaiNClUccpKisTBzzQrnxuhUC5qqkoEsNbVlKC8OB+hICNaFfsnhZjodm3tEXc7xTzr1oFaH1KssgBxIG1lhJEWvbq+66Lf1P7WkUgGO7sZrG0Br0bGsby9ilgmDtNNa7siNNfVoCTfj/oqL/I9TrgcvOKUBjixcwA8fLmMv/78Pgan1uHy+OGwImK0T3uo+tpiDI+u4PNr/XgxMI+45UZjUxU++vAk9vZW8fT5KCZmVhBNJJEfykN3TxsuXDiBlcU1/OazuzjYs5CMHYis4OLZDnz07nE0VudIMhblTZwD5GfpH13Dp9ee4/GLOYRjtE90yIBs0opIRycvx0RNRQine9tx7kQzGqrzREutgCq/2742h1TAYRFtl6H/LDBzlFf6Z/3Dbwesvs13/QBSv81VOjqB8u2+/1/9u46AVFpQlf2rv8Af8gMP+4N6FWt2SY0e2KbhvIhqQ1DxbkdWvOxWyv+SQMXhUNPh3LD5o5mUpNhEtvTIdihRoRxWDkbuZTQbxwlrPTlKLaS0Sy1pGW2GuQkt4e+/eozByQ0BKD4zhdaGInz49kmc76tDcZC6T8XIcO+VZCa260A2KYLPbvXj5v0BbO8k4Ug7UJLnw08/uIgrl+tRUuAWH89kMitpMRMz23gyMIqx+XmsbO/hIJpBRKyj3Ajm+SXFJjfHg8baCvS21eF4RyWKA26ZllY58QpIqVNY67d4Lckmyd+bostSI2VkI3ldGFvAKEoegi7xYo0mgK39NBbWw3g1MY9XY7PY2o7iIJxENJIQ1wMmPJHl8fuZ7pSHosIc1NeWo6a6VBhQas3cHhfCkSzGJ7bx+NkIpmZWsRtm9nZKdHl5TOWpLMbxjnr0tNWI518wzw23h5F+9IglYGNLVdtbiWY2iyRdz/UJzrZo2uFCNGlieimK+4+n8Pj5GNY3IkgkkkhZCWFsOlqq8cbJFvR2MjWHE8umkg6YgMUEJtHB2hP12uXgCMlM5sZ2W2XC2ORMGM/6pzE8viTpQPvRCAJBP070tuDNU23oaihCca4LOR7FZqoZHrq7qna2YrK0lRW1mfSm5IfhGnY4sbhu4fa9Cdy+O4DV9X25BjQrv/J2L9443YT6igBymQsvP1bzmYfnMP079WkuBzidElSRknC4sBp24D9++hK3H41ie2sXoRw3LvQ14sfvdKOtLl8cLbiK0kZCQKryTNA+tbZq7wgbrLSASirCgoWgjmb+/+t/uocHL6bEguqd82z3d6CjLqAM8g8fZT30IvuBnjjWejnCd7VNKApaWE8ZUOJzzI4CsLubxNPBVfyff3cXU2t7SJlAB2ULV3pxobtCAW7NVDM1igBXBDBcUw6h/+HgIBlTAOzraAKzaxZuPBjAnUcjmF3cFY/ZklAQZ/va8NG7vaiuVNZKCuSpAk/0fvJGiaYszXpShmIik2KjXcQHAiinFyL47JtHuPdiCDsJJ5IORqB60FhdhOMdtTjVXYfW+kL4CMgtC24O91DmQmcCmbjTsaNOj+6AQJjMRcY6jy3j2cAUxqYWRVtLAEp5Q1lxLk70NuH86Xa0N4SQLzKRNLJcdzo0QTh96aA4kE5m5PrSjeTV+AwGphYwubCFnbAF0+mH1+0Vy7fmmkK8cbIJvV0VKCsyxdift5D7WiyuwgV2wwmsb4exsLiO2YUVLCxtYm0zjAOytMLgMWnNgN/rlhjWQI4TjbWl6G6vR21VEYrzcxDyG2rgUFP4MqzG0pLRpQwOkEkzW7KjWmwsDO3i1j6ulN6e64jFiZJWkFTYj1qIJll4pyXQwu9zIT/XI7Z6DG7hsCxvLZntRMqBkZk9fHV7DLcfjiByQF/nGOoqPfj4g3M4f6pWdO+3707itzeGsLC6D3+wAE1tTcgLAPPz01jf2EcsxiRDF06eoH71pHQovvj8JsYG15CMZcRdpKOlHFcvd+D0iWqRf9Fijc8FV+/8ehxf3xnB3ftjWFmJIJPhtEQW8VQMBt0dpFuQEva8oiiIM70teOd8B1rq88RizAnOAejrmOHFVXYA6om2O5LK0k4bA/zDU992CjiMYNUY137Gvweg+gNI/Xbg7Hu4Nb/7xnZ2dvL9fv+HpmkSpJZ/u7f9HX3X4aF0KHrTwneCVMl30YwHnxhlMK/4KFu7xseI076kRtn2NXRu++spY+qR2NpQQqbXPnLCvuoJWp5aZobh7UrzpBzUk3KIxQh8lg/wm5uD+PLmAKJpTnan4fOmcaavER+82YOelnKJ1FOaQJXHJFyQE9izMnjQP40vv+nHyPgGEnEOM6VxqrsBP//xSRxroU5IAWTGFEZiKSxvRrC4uY2VrX0R0u/uHCA/GEBFBRNflGF2eUkAxfl+YVTJ2tpieNtA/5AqIttDL0fB54ppVuMGSpN6mFJCHWECiEUzWFvfx+TsGibnNzG3tof5jR2sbR+IewFDtJleFKBeNpSLkuIAqisLxfKmpDgXZaVeBHI8UjDs7scxt7CBsckVjE2sY2Z+Azv7bNQyYjWD0sIcdDRVoa+zAV1Npago8kqKE68hmb+UnlYiq6hav68zp5OaaeN6IOuzshnHi+EVPHk5j6n5XazQSzISh89noqwoR9rtp3vq0dNehtKQRzStnDiQiWquBd33EjMbopgU9YVqrcl/XECSefcgs5zGyPgW7j2awNDIEtY397FvRZAbMHDmRCvOn2pDT1MZyoMeMZJXTLhyVSAdRNZdkmG4cildkFQeJSmIkRV2GQhbDjx6sYAbNwcxNjQn4Qd5OX6cO3sMH7zXgdqaAHJoPE4WWA4SBYTtQ0QKPX2A29GXyo7fgYOsEy9nwvirv3uIgdElJKMHaK8twQeXuvHWmSaUhUz5OZRTOI2UWG4pgKqfPQ0U1Rp7zaLarXl+F3PlxxaoSb2Np69mpFC8fK4Hf/7RMXTW54tG0J68PXyg1dX+B5uP+hMF8lUzhOBS/RmxbiKWxcziAf7jr5/gzssx7FgWSovz8MGFTnx8sQUtlUFVqBKM0NmAhvUcuqNOUQAfD3Ea9qv+S8pSkbaWw4GZ5V3ceTKBB08n9XAWpCC7cLoV71zqQlO1D15mEGudt9L6qRABxvNmBawS8FGH4RJGn0mv6r1kMDS9jRuPXmJ4bgszy9uIJlJizF4W8osN2jsXutDZWAyPk1IVAioyv2pYT66AKAqoy1aDcgTKdGzghP7Y3CYePp/F4Mgcltb2xBKOnZmq8ny01JfhRFcNetuqUF2SK2CbP8P0aK9fHQFFB1I+C9R3b0RimN2I4NGrWTx9xWGtGGLRrAzFBXNMVJfm4FhbCU72NqC9qQJBv548T6nPy/Uft9LYPbCwtR/H+lYM86s7YoHFgAGmaoUjMSksOeDndTllcLKkMBdlxUEJDGhvqERTTRmCuR54PYDLbROotmxJAysdTCD7uVJd/M4Xnzt1j5TAXDpxOgRBCWO4xrhvKhZWnl3+eYoOLuocWlqP4ZuHU7h2dxgLS3uy4RNQXr3SjivvdIk/6tTUFr66NoQHj6fFQcKd40ewIE/Y8HB4F8mEBY+ZQXdnFd6/chwV5QW4/3gG1649xM52Bql4Gi31xXj3zQ6cP12HsmIO7OlwFAewuBHH/edTuP1gEtMz20jGM/CSmc71wR/KwcbuFvYPYqLH5kbpM5yoKcnDmd4GvHOpE011uVRNi0abayfLAUNuUpoAOJrbKDLro1+H11QXlocVgK1p0n+gWhbf+dcPIPXbXfLv4db87hvTIPUDDVIrvt3b/o6+6/dBqj6LtPW6HvZQLRsers6sOoilAyYkEathxW7FMwbGp1YQPbBQVlQgqUMUlhtkOAnShB7V1knCpL5ufDO72pnWjI3TUD/bQU0XIzcpsneKIP1vPnuMyYVtyWxOpWOoLPXjrfOdePd8JxrK/ZSlSrRdlppCU2nfqH3iv/nq1hBu3B/H1m5aquvy0gA+fvcYrlxsRFVhDlw6uo4Hd4LJI6kUwomkDPpEwilhFwrEGNsNr8uE103QoGCByPSEcdSpIqIrVXyqashSC8YBKO3BqCMY2SLnpPDeXgZbOzFsbMYk95vJVDNzy9jYCyOeziDOtlwmK5GReX4PCgIe1FYWS052bVUBivN9MoTk9bjg8gKbm5b4L45PrmB8ahnzi8w0jwub4/Z4UBDMQWNNEZpqi9HSWIzaqnyEAvQ4VVIL8RcQDa3W9DEoQQN/+UyCVJRv6UGMh8UB+ofmRUM3MbeOSCyDuEy/e9HIw7i3Du2NRagtC6CILK1JZlkx32I1Q40mX4/sJp0FhFXnelPPgU7URNIBbIcTGJqghc0UXryawcZWFFYygVCxFz3d9bh8oRNtdaUoynHDbyh22iYHGZ3KN0+dJw9NaV+LB62WE0j4QRbRtAODUyv45s4rvHw5i72tmLQX66sr8MmP30ZfbxC5uZx6JgBWzWvF0L0Gqep96/hfOjkI068yt3biaXz9YAq/+M1jLK/uIeA2cOlUFz68fAwdDUEZ8LNBhe1IZheHKtxBrSk5eeQ+qd+rkAcahzPtSFlQ/c//9y08G5yGmXXg7fPH8bMPjqG9Ll8G4P6Qg0ss3yj/oJQh48T2fhrXn67jP/3mFmZXt8UH+HxPLX76Tg9OdFSJzpyvR4kAixqlDeb0ulpj0kmhZEWAiPIeprCckp/JxT0xV3/0dByLizvIJNOoKc3Hx++fx4XTNSgtdCtfXg6+aZZWeUmpYkSkCVqyxNfQpL20rPcTGcyu7WBgchf3n41jfHIVkQg9gYHifBdO9Tbg/XeOo7EmAK/B98dBIH3ppba33TnIrLLzoGQF3Hv2YknMrYQxPLmJ5wMTGJtcxv5BUta23+NGfUURutuqJP+9ua4ARQVumHT7yCr5lNxLvab4kip9KYvZ5T1JRRqdWMP0/BY2tw8QT1jiSlIU8qK9uQp93Y041lKFiiKP6HllCEr76PL6c9+JJxkpGxcfZWr2Z+hHOsshSkqBUuI9nExS5sD360Ewz4uKsiDqaopRU1mICjp9FOWhIJcRxeqeyqYg5qtKU69jV+QZJtsqUntxXuAWoqJDbfLj0MdCrxWl7ldEiTZsQtJywuVySjH/fGAen90cwJOhJRkecyONmso8/Lu/uIyeY6VIwcSjp9P4+ptXGJnYQJJ2gOxJuFgEZpC0DmA6LLG+e+tCN/p6G7GxsYe//+KBDK+lUrRRgxREPCu6mgtliE9kOBkndiLANw+GcfvBCCZmd3FwQE/uNMqKc3DiRAdqm8sxv0SSYFY0wtEIWWBDnEUqi3Nx/nQrLr3RKGuL/04S/YRCtYkguyd3SA2pR/+w46lkeXZhqS6bffGOANUfQOp3BKj+ZS/zvYPUbDYbtCzrA5fL9T86HI7Kf9nH+Df8V1Kxvza5sZNr1FFoV2jMfbYTvRVzxl9kB5njvLkfx+TKNh4+HcXOZgSN1ZXo7WxAfWUeCoPUimm7eR5Egg5Uy189b/zZKk2JmxXNvdXGpX0KRRxvYmXbwjf35vHVjedY3DgQFsTtSqK9uRTvX+7Ghb465PucMDiZLQlOSrdIhm7rIIkHL+bx6bV+yWK2sl7xBzzZU46ffNCH3sZiBF30ceSmoFqmaVPrjfSkNA8/HlyiGNLMAG1pVOvTHrHWdjqi3dPqXP1B2c4iSKVpNK8qdbAH0RTWtw8wMbmDybltLC6FsbGTwOZuGJGDqAB5t9cp4LMgP4Cy0nyUlwdRWuxFdUWeJN0U5HkU4AB9UoH1rX28HFrBq+FFGeDY3OXAkiWHQn5+AHW1Fehsq0B7fRHKi3NRkO+Ch6aZWm/Idrv4nYp+UxNojIjlIaMjQoUFSwHRgyzGZnbwfGARA6NzWFzbwkFChRYE83PR2dWIro4KHGsrRknII5szByg42CUpNHJmOYV913DuUPDI9SYfywaqTmA/Zomf5J1H46LT29xJSHgDGZ3enmpcfrMTHW20AHPDZXto2phOdHIEwgqdyuwVNYx6jxdSh18mhL27ducZHr4YxdpaGG6HD9WV1Th9shuXLzWhKKQOZJWFrqzDxMnh99pxcjBrGYisG7KOSWB+4wB/9+UD3Hw8gmgsiZbaSrx/+aTELBYH9aS9fbDw2ut8dfuP7Cl/pRXXX1L4KHmJpKQRpC6F8b/9NZnUCbGyYuLUJ+8dE0DE+3zU+uboRvlPzElqTSqHAAm8CdyciHPYZzGFv/70Pl6NzCAS3kN7bRF+9HYfzp9oRp7PEFDI51HUrkLMatAiU/lK6KoKIOVgkTWpWAXCVlYcG27eHkb/iykc7MdFDnGirxVX3zqG9pYikWGIvk9b/NhZ9BIkwWlzPezE/Uc+u57jkXVNI/etJF4MrOH+oylMTa0jFiP7FUVRyMTZUy24fL4NjRUh5HpMeT74HoX900OetipfmrIcgtL+xRZ9M8NJjE6t4uXwCkbHl7G0tIdkgm4jBoryvWiqLcCpvjqcOl6LUJ5bhUvYCWW2vZYewuTrJpletR+VgI6x6R28HFvE5PyqJGulM0kEctyoqyhAX1eTyJHI3NLg36lN5TXG0Zy4AqzRZAYbO2EsrOxiaY3FchQLi9tYWt5CNEZpkHKocHnTyMs3xHu1rCAPDZUl6KwvQ31lIUJ5lPBos3oZvFP+wHLCUIss9iR2MW9Xj2pAQXHor9l6m7bX9bCw4VyXDEMwXQ7s7Vm493gUX94ZEL9eFjUlQRfOnW7Fjz46g5ISP5bWEvj61ivcuj+ElU3KZvzyHpjUxXPCQFyY0Qtn23HmVIfsCTfuDuH2w34JGOFMQX11Md5/qxeXTtajotANQ9INnaDD18vRXfzi17cwMrkmNoncDfJygO72cnz0wQXUNgQl1W94fBUPH49ganoLe7tJ2Ve5h5YXeXHlzU58dLUbBTnU2r6OYZan+vcLyUOwaQ+V2rMjh70OfRVtoGofst8PDPqBSf12uO37uTtH3tv29nYwJyfnfT049ccHUu3BAm3jcnjmHfkM9gCVdNGkGlebMCet1zeieDwwjSfD8xifWZMDpCQ/hPamGnS3V0n6jPjwuWwzep1EIxZACghzaEQNl9BQSrN3KdU2ohaJr8VDcHYpib/57AnuP5tAlCb6mTjyAg6c6qnDh2/1oquxFD4Gr9KqiEMqOj/cyhiYWgzjixsj+PrOELZinPZNorTYwI+unMCVM81oKM6BV0kHldUTiV/lwS046RCcaimfmJuLRyeviWpZH5J2GukLi6AtW0R+IObUKWn7kaFdXt3F9NwmJqY3sbhGE/4k0lm3suOR/PMs/F5DBqGqK8pRXVWIUDFZU8DvYfCAYlqEoSabtWNhZGJBhqtoCk7pAkE/mRDDkUZBfg56OlvQ3VmLUC43Sno/KsaUyTWifBSTd90e5xCRSNUozdDfQ4KLsZaJLLZ3Ung+OI+h8WVs7ERgcbiMbXTTgbraSpw82Ynqcj/y/El4yUAory2dFGYgSUacbl+0+ZHCQl1sHiQcYOJBra6h0LtY2dwVAPRyZFEOHTj8cJseFOT7caq3Ht1d5QgEJRoGjiSLDkPHXWppian+y1ZtlnICDqBIG512WmrdGW5T9L93nrzC7NIGEhYQzMlHe2sb+vo6UVOhhmdkOl05fGqtmLoP9oYj2Fe3BclK23nkkWgGM0t7uHb7MWaWNyUtqKu5Huf6WtFYE4JXuhPKlJ7DdmR/VWfBbvxpC2K5Lr+7vSnZTUa5Y2SAuY0ofnVrEEPjc9JmJGg5f4rm5bmK9TrEt7qPf1gU/MNt82i7Vo5ESXrTKC3DKFrGBRu4/2xWksS2NzdRkucR/d3JY40yeEIJSdKRVh6aWv4iQ0kEjjpHXsWw8nM75HvEEM1wSPH2on8eL15MIhZJI51IIJTvxalTjejqrEBRyC+yInYCKBch6BWgSKAkpr8qoYwXhrpGqR4kppkD+g4ksgY2tx0YGFrD4NAcNra2kcrGAESRn+fE+TPHcLytFqEcnwB+tU65TzhkrxDbJC0tkYLe3iM5vW+QETYwvxrF81eTGJ9YRjSqevC09ArkAK0NxTh3sgN1VfkwGVVKeQRHMdnt15WUWDkR5Glrn3jSxPpuBq/Gl2XNrm3tIWqRUWVBnUB5YQ66WmvQ0lgpqWguRvVqIC/2+zILqcgHDjpxBoDmFeEY5HpPzRJUz2NnN4Z00iWDgGlnFDBjMuzocTpQHMxDe20V2hqrUVeRh5ICD0JBH/Jy3XC5uLdQXkR7PZIPakRRafXtUVt7lEr/Vx4ctbYOAwLkN8qnVYp9F3BwkMTg2ALuvphB/8QqwuEwmmvy8aP3L6CroxyG28CrkW18+tUzPHw5hUjcCdPlU36/6RRcmRSqygI4d7IO5842Iz9YgP7+Bfzys3uYXd2U0TjGtb59qQ9X3mhDc1UecniGibG/QxjyazeHcf3eK+wd0KHBKbMKzXVFuHC6BedOt6AgqOYyGC7zrH8et+6PYWiMISAKVBrZA5zqqcK//3fvorGK68rWt+vnz95cdFFnJ4voHL/Xw7dHaCYF9jXVr8rmI7++HWj61/qu/xxIff78+f9w8eLF6X+t1/n/+s/5YwGp72mQWvXHd0FfM6mHkpej2hdJIlFgUlXFEsEi/z2IpTAwuIK/+fU3GFncRcRyI5M0ZEiDm1RtZQF6u+vQ2VaO5rr8Q/9B7u4cWhEw6VTgLpul56FmJXkGCMZUQzuSec7s51QW919s4JdfPhXj6whFnA4LZcVeXD7bjo/ePo2akEe3iZMwtK8OhfBMn3k6tI6//fIxXk5uIpZOwmUe4M0zbfjk7ZPoayoHfaF1AIhqTcqQxJEvOct164x4K6VYA/HbtNNuOOxwqK1yCHPHz0cLGdGALWxJzN/C0hYWV2nAvY/9aAYpico0YZhu1QInFZZJI9fjRmF+HkLBPPh8BpxuSiASMmjBmEmCHDkQMwbCkTjml9cRsVJiDyRAQMwCMnCkLfGErK0sR6ggiExKZaErXksBLrnPZCwySnLBg4X6X6VPVn6uZA8NDnclHQhHLSyu7YgxP68xwR9DFQjcS4tpGl6kQJcV1e0stYbk+DE9SDsIVJW1jZlKwtQZ9zK1zY3XjmjVbeGtPSZn7WPvIAMrzZl6L8ysiVAwF9VlQdEpZ42YsmzKuGCCPjF8T0lknSlkzYTYV7Edy/Y9QSzbzLZtEUGM6fFjcW0DK1t7OEhwOA3web0oKSpEYSgon4P8HsMalAhCaV7VUOFr6kMKFjt4QA5pBWg57LG1n8DMwhpSBB2mieJgDkry8xDwulUb1JFGiu0/F+3O6EtqU/VOuVbKMUMf+EeWpxiXMYwimxagspcAJjZi2NiNwm9kURz0ozTkRw7XkWhyVQGgdOCqQFDjGyoF7ejX7/+ehYR8p3zGrNxHhysHexELS6vbiEWVzVFpQY6EP+T66JxgSXKP0+MRbaq0g8l4i2E86xdKfPh8cf2pZ4cxk6JPTUMGkMhspywHEsyddFgoKnajtCQXOT6fFByigWexxZ+R5oBfRhhZh+gAOKhpiccqfT1NPnNp/nxTwkLSGQP7kSxW1/ewtbcDGCzyyHzFURYqQHmoEHluL9xsy0pUbkYKMpFQC3DU107kDPzZvC60KDJEvEm705XNHXHmiCcVPa46SRZy3A5UlRSKVIqWCY5kRryNk4yHFkcBWt6l4TUNSWETubjB8GUXdiIJLG/uYXv/AGmnEx6PC1Z8H9lUFPkBD4oK85AXDMDktA9dRCiL0LIajqfTv1rGzQTBqu4ThRh7B1GsrGwgEuYaFK8/pBBFCgfKy0VkOVn43R5xGqgsCqK6NIjmmmI01RWiotiPfHZ6tCxMZGSSXqXWDZ8JO85BEYev29uKan/d+tb1reylTlMl9m2H45ha2cfgzDrWVtbQVJmHdy6ekhkDRuPeejyPz755hcGpVViglMKUfdBIx1BekCva9SuXW2X9TM3s4ZsbU7jz8BX243E48Z0yLQAAIABJREFU3Gkc66zCT390AcdbihD0cm1xbiCD2aV93Ho4iVsPh7C6FZP93u91oLm+HBfPdOB0by1K813i7SqJiIaB5a00vrk3jm/ujWF6cVcKdI+ZRmWhE3/+J2/hjd5KBL2GDLyxaDvU4hxiTL35ChmiziV1tewdSP0LtQMdcfs48qffNfb4x0BqIpH44tmzZ3/5A0h9fTf+WEDqVQ1Sq7/rhfJPv97RquvI2IQGqocX0E6OEn2iUuIRpPb3r+Cv/p9PMbNpIZ7JgdPh1ebdjAm0ZGqyraVCmIj2xhBCufQ6JZBVgytSUctmbSKRTEorR9g4Agge//rwlOSfLL1CHfjV1+P48sYzrGyF5RAynQm01BXi5z96Exd6q3Urk8xcSjYKgtx4ysTiehyfXx/CFzdfIJrOIBg00HesDu+f70Z3fRly6V3Ih1prR9PafP1wKxWGlIeo1h6StZE8dR3dKYwqzajpoahANQceYsk0pmZ3MDw6j+GRWcwvbCASpa8rrUroj0jW1inRrso3lXZAakDKlXUoT71MBsl0Aiy3LbLEWSdMJ48aF7Ki51VvWuAkDwCTaUHUDabELUHKikwKbsOJaCwGJ43QZTonJZPX9gFh23NTm0CGWIanaKrlpE+kYrslPQjUdymXBtF6SuiAoYuKNDK0WaBNFVkL0RxmJHObQ2REzg4XfWiV+QrpVHcmq/SE0pol48n7YCq7KTIr1LG5yMYQWBHE0M9UWeS6DRPOjIVU+gAZZ1wqDSfoc+kVkJliLAyHpVycuFe+lC5eO6J4slZs/5kGElYaDtNLLh4ZyWwXkZ2Amgxz6yWGlZPYvI7041WDVwrcv2ZSD5tv/Nxsc1Jzy8QDSRjzImuw7UgbIdqaJeDkfU1aqgAwyKQTJFjCcqeTCfFulc/MRDVlU6qOdBGs2vSnZvUz1DwmpAhMGj4k/SXIGh64s0mkY2EgFROoofMh1GeQVDM92ChrWbdej+heud7s75FSjQCPQJLPr0HwR08eF0zDJxG7LleOKp6YwpBOwHQkZBY6kYzC4/WLx6iMOHLYUaQxKTBqU4pAxidLoaRs3CRNjnfF7YHh8snEOlvUXq8bqewBGPsjHHaa7DgBKAseBeRlQp5lFu8bzecJGsTzk10TpetxGywMOaHOx8qDrOEGnSQySMi/Y+FoZExkkxzw5N5FRJ1EOp0Q7Ty7MmRVCYKErJWODL1tsxKmQQP7WDIla9j0+oRZVRnvGX39+Wyys6EcgVOJhNLyE6O5TKScnFpPImPFRSPpYshCkk+qKW4qDCDhE0ygzOeawDmdSsjzJo4jBNOynkn5slVEr1/VMXFyGJYtIwmv4HMmfyG6Cf4c8UBmUef0ybNE1xUHCz55Vl2SxCWqbnl+M8j1GigvzEVzbSmOtdWirbkCxSETuV6X6G1ltfJ+2/HDRzSVr8n91+3qo3yJuOAJkaF0R9T0R7NOrEcS2N7YR5HPQG1ZSD7b4moCn90cxPVHo1jciiNr0rIsCST2UVUcwOWzPbhwph01lX6sb+zh+u0J3L4/hfXtGOJWBKFCFz756AyuvtWCsgK/WCNy62Iy4fW7E/j85jOsbDA1LVfWQWNtId59swcXTzWgotCAl6s7m0YqEYHhzUEsbaJ/IoIvbo3g3vNJ0SbneA240hv40bun8JOrJ1BewEKLdnx8vjRAl0vxGqCqK2B3+NTQ2VGQo66h+o7XjOofKED/p0HEP/odP4DUb3fh/mhAqtak1ny7t/0dftchRj0i3rPXuf6vMGhiWaOqOIrGecjwoJ2bj+NvfnUL9wdmELZcMJx+NSAimzhTj2IIBNyoqizCsZZGdDbVoKMxKBZELpnwTqoWlOHRxWMaKfkz5S8pC102pqwYhTtcbgxNxvH3v3mKZ4ML2A5bwo4UBJ24dK4TP75yGrUVyhSboEKiU+XkcAoD9/TVKr785hGSDie6uhvR3FiO1pp8lAbcshGp3qpqESoWUdnbHCJX3cInQnut61OejDKdCgOJLDOq01jesDC9sIml9T08GxjH2sYeDsIWUgltoC7T/mTNLGFsTDeBqqUGUpwuuJ0uMaYWZoVAiQeY14OEGDaqafQ0BxtgwO1yI2nRP1B9BgGdIsyz2YksMqLXJSA2kDEIBdMw0hnR4ooFlrSoGXmp2owJcXA3xH+VBxX9Q8XKJ6umUMWfNr0Hh4MJO7ZmWbvk8gAU3SfN3PV7YjudcakcTsskkUjzcxOEu+DOuuSg5rAcAQLZp7RB31XeATdcHq+sA6YEEVSz5UpGiK1dsVtPMe3IgxRNwAnUePDCZucJPrXoVoojRpNmZQCHQNTl9ogVTjLtRDJjijMCgSmtZgwjjYS1j3QqJj6SLsNE9CAmDJzL9AjbfBQoygS/NrOQooEgkH9GVtpB+yU3Mg6/ABqk9+B2ElTFkbYSyGZMAbGq3S92+XBo/1wa3SvfCp3+o0325e6KwamyjZOCQnJ7skiaXhw488UezE+WOhWHIxMXkCrghe9Lxo4Vs6Ued42y/sEWpKvFwyl6ApQsUmSU2dblzZaDkUyZD6kUP0uOrCpanbkcnJrPIBHfk0KFOnOnkwUtgSrN/i3AIDBXINWR9SCVZIiASlyT60HA6HIglkgIMHP5cmSwRx3H1KTy1Vh0HYARZRzAU/eHhQ7DBJg3rwoVMp2SOZ/k4Bcf+YwUWdwXUhyAdNFZgXsL27v8TLkwzXxxBiDsNZx81mJwOy0kk1FkU1m43SxwWDxw70kiw46HeO7mSAqSgEiROqSlw6GCOhywKF1K0RmFYJFFE6UeWSStOFKpDDxuDkV6kLSi4muskrXoL0w5iykFpOxZmaT8Eo6bE/AsKLneCPglzpRrli3/DJJJ7jMsYNVAa5quFvSAdqqCLc2CkuUi93wmUJmMtVUaB4E88iHpB63j5sRRghHVqt3Mrk1NZQmaakvEyaC9qRK1lT7xhj1s/NvsvRb1HwJSG6NqyYw9NiUMojD/tB2jxtxA0ulEgoViOoM8p4umMPKMcFjtl18/xf1X09g64GfwwHCmUB4yZYDwvbe7UVbkxt5+Fk+ez+LrmwMYGtuU6G6Py0JfdyV+8lEfOhpD8FNACmB7L4vH/Wv49dcP8WJiSQCqy+VFJhmR0JCffngMva0loof3OTMwMnEgQ2LBB/YVhhdS+PTGEG49GRU7MGc2gRwjjD/76Dx+/G4vSoI+ODKcH+B9sCcDZEM/3GPsgTqbM/1dHa9+huVZPhSf6fPru4dCP4DUb4fjvvs783vvK5vN5lmWRSaVFlS13+5tf4ffJWfV69pMvTIvGzevo+cvfT6VzpM58EyGIZOzE07hs68G8esbz7C+R20p2+1q96F9iJWMy0NmugCfy0R9dSnO9DZLhGhDlbJecVAPyEqcbTEyc+mkMARiqE5wlrFkopOtSTKiPHTvPF7Dr756hcGJZYkx5fAMc6jff/s4rl5pQcDDsD6e2RZMscEykUwZWN9MYmpuHf5gHiqqfMj1GwJ23A6HJBKpgQgalND373A2VVmI8JpQW6XkVDIIpaIe1SWjfm43TGC6g8GxRQxPLGJ+eUcsXyIJS/SoJGdzPV5UFBejrrICJaX5MF2chj8Adzeyt7IJ6wl3M80WkAte04WM04PZ7QhGZ5exvrklrWClNKDBd0LiDtsbGySX2+9iu0mZHjH7WjY9RjnGE3B5PbDIbDmzcJOPIZikzy1buFIxOGHRqJ0HvOlBJJ7G0tIGFuZXsR+OKT9Kal0dSTTWF8p0bCDXJ9O7abKMHO2m3tRKwevyKEYtLaZbAgplmp+HqUFmkcCXV5YgVVuUmTx8DGyFY5haXMHS6i6SqRTSVhx5XhNNVcWoryhGjpssUBqm2y3tUwJNUxJy1FSLADjeMjEWZ9ypurbKMoj+rG4YLg82d/YxODKBvaiFVMaNZNxCcX4u6qqLUVaSA6+PAJdsalKiHT1mjmiARbQs7Us9LGJPIss9sTmNLEyXF8msgdXtCGbmt7C8sidgPD8nhWYOsJXkwufhencjS3DGoQ5Zi9SXUvrBd68W2ev2qGIilSzVHlJRcI2DaWTRGOf6am4HCytbyKMxekEAjbXUiFObp447O01OpZ/909ul+n4yZzrkwnAgxSCNTEy6CoQg8YQTE5PLYiIfTzrhdpsozPehub4MhXnKa5R+wdLaJzssjHMaWacFKx2TIR23i8WuT7xTub7J4BH0Ock+sx2dNWQCe3F5F9EEf54HoVA+amuKUFHsg9dIIWtZ4JgTC14p1/iZnXwdBcypS0aG36GicklekUHnjFA6k5DXNN1e7O6nMDgyj9UtC8mMW+53Tg6lMwVorA0hl1Nc8iw6hOVVIJHgWYFUlxGQ1+G+wT2OOs1UOiFr2nAxZcvE3MImZudWEIlbKirAqQZ88nMDqC4rR0V5Cbx8HRZg/I/Igagh55tlZ4VrhkUHWd0MnIZHXExWlnewsLCBrR0VmkIJAa2dKH8JhQKorSlHcVEBfB6X+LUqKz2nPMcE7XwfVjquzYtZFJow0moPpDUadyyn6UIkHsfM3BLml1dFdsTng3Iu7qlFQT/aGsvR01GPtqZKVJXlIOBXEg9ZCnqIT44bnV54ePRwb2Onh4WKJhsI9LlW2VHiPs2BSDNrICfrgnUAuH3A0NgGfn39CR4OTGBzny0XN4oKc/HWG134+GofQvmmdJimZmP44tor3H1M5xfew4w4kfzsozM4dbwE+TlqndO3enB8B59fH8HDlxMIc39jkcAORzKCjsZSfPBWL97oq0YptahpaveVnIpUyX7SiW+ezOLT60MYmlpH3MrAzMZxrKEA//3P3kFfZ5F4LisJkT5rlOPvEabUJh20Pl20z6+HSw+Pbu2ecyjd0TP/3yGqONxb7D1FnWnZVDwe//Lhw4d/+c4770x91+/nj/X1/uld99/4nW9tbeXl5ua+q0Fq3b/xy/3zf7w8BdwIyBiqoZLXIFUDVdkcqFhXAxYcdiFIJWBjrvTzoW381ae3MDm/jXQ8izyvHxUlJcj1ezE3N4vdvX2VA5414PG6UVKUi87Wcpzta0RvW7nknlO/pky4HcikLDmIuAnKhpols6qtP3hoOX1YWMvg2p1x3Hw4ioXVHSTTaZhGCn09dfjzn76D1loPcmm4zM2WTgAEXFkDyQTtoJQlFgGSvUHaOdUyXCH6UtXGzYp+1jZRtxXq2mbZoRKWqDVjKtTc0jaGxxcko35+aUsGDmIJMqzK75K59KWFQbQ1VKOrpQGNteUoonbJJCNJfRutg8heaG2YWInSMkWlIM0tZXHn6Rxe8cBcX0cqEYXpTMPnzsqk/4meNjkIKoo98NJ25nc2OG0dRiBKYMEigrhVndtKfsH7SibCpXRp0QywsJ5C/8gKXg7PYGlxHdHwgbRwfa4sejrq8P5bfairLpQDlMyqHP9acyaMrkzp25SJWp5CVlOP5lSembzkNPtW7AinrR1Y30/hUf8Wrt95guW1bRn+yvM4cbq7GRdOtKCBRvpeslRk84AUW5yib9TEomha7QuggCuZItWOVewrwXjUcmB4fAdf/fYRphdWJfaUGtdLJztxprcOVZV+eH1qmIvvWdIdU5Ra6CQ2fYoclZHJsNkRuQxBMn1XB8a28NVvBzAyuiz62+7OYrx/pQ+NDfmSfKYUimSs1Vqn/y5/8epRwqG8SV8fWrZ3rcg29FklS0cGwYCZlQP8X58+x6vhafgcDpw90YErb7ainmk3QgDb9lXaw/cf8bP8xzYUkSVop4c0dcimNpMiCHM4sB8Gbt8dxq1HI1hc24ff70N3Zz0++fAM6svVcJntIEBtqHSkJY1KscHydDEYhH+n/16FCKgBOm49kThw79E47ohH5r50L/JDAfT1NeHq212oLAYycRZhdLJySKtWDUQqqzOlg1eMoGxr+jrL3xEEUnOazsqwEa2abj+ex837Q5hb2UbUIkj1oa2lEpfeaMOxthByDOqLASuqrquDe48M2KkOA6URKqzjSKeD6XQZB2KWA9t7cYxOruLO4wFMzW+IpR9b9AUBL7qaa0U/2dYShNvMKgst/bwSvHF/ER9R3S+X9UApBnW8m2mMT6zj6ctpjMysIhxjXicZfgsuTwZvnDmGS+dbUFueC58TcGcALzsB1CvphjHhtgye6UFBU7oq6jniQCXZ71gqi7mFHSnMR8bnMb+0iX0m2lnU1rqQ43OjsCAPVZWlqC7LR2N1CK31IRmspNMKv6y4kntxL7D1vbwZhxIK2TfUWhXpgd6nSV7QBs1NmwZeG4N67BRGFjbwfHgKr0amZdCqr6cdV988jqoyphQCW3vAjXuzuH5nRNLqEikLBQEn3rvYhZ991IfyAqcEveyGMxie2MT1BxN40D+HnVgaWbcBK5mGM0WSI4OAz0QDQyA6y9F3jMxxCfzCklCW4ED/2BY+v0WAO4/NXUvWm8+ZwKW+OvzFJxfRUuuD21SyFqa8sSPHcIO9CImfDAokplcdwaKa4GYn+50aspUvvd8pPbya71Cr7yjQ/edDhH/pv/hhuv/bXbk/FpB6Rbf767/d2/7uvottKjl8ZSBE+QoeitQ5Hc02jxJZHR4Sdta0avcAM2sp/PXXz3D/+Tj2t6LI8/jRVl+PtsY6xGIHGJ8cw9TcAg4skk8euN0u5PpN1FXm4URnNfo6qtBWU4Qct+3Jqnz2aLqeyrJtlpSNyyXJV5zMdyOedmJsNoKvbw/j7qNhbOwcwOV2oaDAh3OnWvHWmXq01ZHloEm4apQKr6g3MWHadM6fABbJgtcbohz61HOyFS7jGLotSm0XDzGV283o0904MDq1IhYzo2SPlrexH7YQj9Nn0JLPWlyUh+qKArF8YkRpY10xqkvzEPR7xZaJrSphPKUQcIpWk5O2BF8EwHtRmtev4vmrBQyObGJlPYx4NAqvmUZxoR9NdSU42dOE7s5SFOX54fewha42pqM2Q5JGpFto0oQWtKCme0SjqC0O+RlJTs2sxnHn8TgePGeM6q4wwWY2harifHS3MASgHl0tpSjM51CCuoS2hdlrmcERYKWn0eX400+mAFb5fRrJjArJXN+18PjVKm49HMf41BKi0QS8buBsdwveeaMdPS3FKk7V4M2ktpdsnltap9Lclc+pP59Gb8oFQYNk3l3NfC+sHuCbW1O4efc5NnYjsFIWTva245O3j6OntRj5ARZF1N2mFJDmU8I1oa+Xzf4cJSHVgIhiPTlgRYZ3ZSeFO4/m8eW1F5ib3ZOY1vfe7sBHHxxDdWVAsy5ciWQOX38O6aLz08hclqJNhFnU2mM7EUopvNWX8hoFxhci+D9+cR/PX07KVPib53rwkw870NqQLyBb/eCjqPfbnWbyVvRshgwNadcs6Z4wrjYJPO1fwefXX6F/dE4AfltzFX7y4Tmc6w2Bjmc2z6xC2nQBJQerPcxH8MproZgs25vUZtpYHI5Ph8WW6v7jMaztxGB4XWhqKsLVd7pw4UwDAgaLX9qeve6Y2rM49lCbrD1tW2UfFjaAtsER8drSZlyM+W8/HsLk3BoSyQxCBTk41lGFq28fR29bkdhiZeMqMY83QTdc5LPyLWip+6G8QJVKHOxzipXfxl4cTwfWcOP+AIanViXymMVmZWkeTvW24NK5djTX5Yp9kfIkVQSDeubscRndjbAZtiSws2theHoPT4fXMEj2eWUD8VQCptuB8tJc9HZV4mR3LTrrS1Ea8MLNoloWk9KtkE3lL7XqlKetUoXY7h+SMSIAeG0rjvmVPUzNrGF0YhEz8+uSIkXZBiUZHh+7Vx6UFnjQUhuSSNfG+hJUVflkH2Qx6mBgAokEKXC1EMl+wHSBYSesKs0tC2wHDHFsUBeaz/eelcLy1j5m59cRiybRXF8tDgCcH4takOL782/G8HRgGdv7YXg9KUkY+9l7p3HhdD0CHhVQMDK1jWu3hnD/+SxWdpKyJ2cdlqRzGVnVNWIHwTQyKAw60NZcgJM9jTjW3ohAngfT89tCpjwbWhQ2PpHIIptMoDzfhZ9e6cP7l9pREjJhmjzvKP9y4sAyMbMcRv/ABHa2VnHmZA86WkqR4zZlPYtmmVYHKQYeaKscldsrt42XQt0vpVr9PoDQf6bd/+WDBw9+YFKPQLzv4978DsLMZrMBy7Ku6MGpPzqQKqOJ3O1kglQNFUgFLTs0W3M6A08P0IjHqWbDsmzZwYEdC/j03gw+/+1TrCzswsgY4pV68UwXWpqKsLqyjhev+jFOo+jtGJJZNUzgcTlQVuhHV1M53jjegrb6chQXsD3Gh4wT76zhZbRG2ExqzBTQoKrOif0Y8PDFDL66/hwjE2tIpJxIWEmJ9vzR2524dKpJDKdl+pq6S/OIyFw2YQ3KBVxRvqA+t9oP06KdM9OcuFYtagGzJoMLgI19tvU3MDa9gaHRRRHUb+/GcHCQkDatx20gFPSjuaEaHa01qC3LRVEBjfS9yAu4pTVvMzgS9SfFgcqTpX6R+e778QymliLoH1vG4xczWFjZwd5uXHSo9J2srwqhp6MGPR3V4n0ZYjwsW3204rE3dTXPo9WGSrOow2rl4JCjRvfc1KHsFIA6txKV8INHLyYxs7iJg0QSPq8LdeUhXDjVgTd6KlFWEJB2GO+jmKmLabrWRmpXCKVi1jpV3bJWsETfykO5REomvjf3M3gyuIprt4YxMrmK8AE1qEm01pXik/dO4mw3M9VNuJRYV9Yu9Y1ZB/WA6lCVtyJpT0dsz2QCXyLJ5Apw1GZjP4WnLxfxxdcvMDa5KBt7qCgHH793Ae+crEV1kUcM+1k8UBPJATax72eohbT5NUNxuMuouVuFDxQ04b3lUMvozB4+/+0w7twfwf4emRE//pufncelC1UyXMghP4U6VFHEp87QVmB2YaGQgx2rQDWzDsDQrycsrC7G2A0eXwjjf//FfTztn4Yr68Tlc9346YcdaG8Iwi3OFyqFiGtF4XpFpf7+pqnun8ZEh5Zbyk5MhYNp2YGsX/X/C6sJfH5zGDfuD2FtcxslxUG8fb4HP32vF0VBmf9Tcaa6krKHE9Wr8Fqo90e4roZ71LtS0cLqHoajWfS/2sDn155hYHwV4UQKeUEnenvK8eMPz6CjrhB+Dhppb3n9AxVTagct6LWoagDbL04mhETPQ0mCRe2t04nljRjuP53AXXpezq3KoF1hKBcnj7fjyoVOtNbmI8+t/C7tYk1ZuGnAIGtTDb8detPpRcR9h6NW63tJPHi+hOt3BzA+vfz/svcm3HVe15XgfvMDHuZ5nmcCIAjOBGeKGmMpthW7K53qXr36D6R+R9UPqK5VnarVKymnHNtybFkSSVGcBwAkAYKY54mY5/HNr9c+534PoCInSkUVu1eLNhdFEsR77/vud+8+++yzN3b2TEpVXjbOHT+Cs60VKMnn1DyjQXkpuEeKQMBoc8XbQOUNIQ6VckDLhs29KKYX/ejun0f7C5rPz0q6Fh0k2NkqL87EycZSnGoq1QQsqSKobzY+s3xOqVc1U/i6VvjcHfhm87MG6Z/sj2Btcx9z85SarGFmcROTU8uYYgG/S9KBaVbKEhfkp6GuKg+nT1SgOD8dqT473PaI+ClzL+PNolTJ0l5aKjT5fPwavh8ZZOMeb4pQcWZRoMowlL29IGLhKFITE8RFgUNuw1ML+OJeFx68mMPcijqcFOZ5NRzmfCOKcn3y7NOR5d6TMdx5PCidQn+Y0pQYMjKcKMjLxvYmHRDWEQixD8jZgBhSk4DsLB8aaqqQnpmK8alFDI7Tps8vEbVkQbOS3DjVWCrFcGNVsjyPotxw0BcYGJ3dxcPnE3j2og+bG4tSOF8+fxS1lVlI9jplTZMwsFMaJ5UpdU3qmCEJazJEG++Jfg9S30Blf1y/+YOD1OXl5eSUlBSCVGpSK/64Lo85C8yAjaZAHdBccXMeMe2mLkxN2OXsFAsWG2wOFwI24MngFn712VMMDixgZ4NtkyS0na7D++8cRXpSFNMzs+gdnMDzl+N4vRTAbsAlA1iMx2SCUm1JLuqr8nGquRiFeUlISKJzvnlNsZTRDVJYDzuHt/SQZtX+sH0Y9x/3Y3xmFeGoU9KUPrhUi3PHKpGXk6qWHhxGIkg9vCLEDulQDrnxP9QnmoMEbIXz3+jEPNkCpsgwSrB35DVeDc1gcnoNK0w94kWIae51TkYSigvTUVGag7rqPFSUZCAtwQEvE7hkOskyglfwqPk0BzRnMOLA+l4Ew1NreNw1jZfDcxidWRePQLc9LJGNdRV5aKmnbCAXJXmaIQ9Or8r90w2LwNsiRHSoha9DeE+QxeEgPfQJUiWVBzb4I/QA3MXD9lE8bB9SBjUYgsdLPXE2Lpyqx9nWMpTnq18kq3pNiFRQaJmamz80kM2aFtcCIy4AeIPhimA/bEPf6Bq+uNuPR52jAkIoQ8nP8OL6+Ra81VaF8kKfMMiiABZgx/fNYSdO7xrQbdKy1F6VgF1jb0UfRpBqt2Nzn/6SS7h9fwAd3SPY3PIjwefEubYjeP9aK2oLUpAicyw8ncOir9aUJCti8+sgVT8MIbPiPQWQ/ORkbTpezuDXn79Ab/+cDAVVluXjf/tfLqCxPhmJCfwqXQMEZeQOmRBlLqu5pwagxeOKlYXTEkDvLluEFm/CxCmC1P+LIPXlBNwEqWea8KP3GnCkMkVBqonKFCaG30mlmkabatZjvJywygqCfTOUJ8lI1OYZBifKASi7yHS2Azbc7aQFUBf6hidlCK25rhT/9kfX0FCRCB+lNiI6sZhAi2dUXZ4+D3zClVHVtodh8zjYJx1tGxaXwvjqwSDuPB7F+Os1RBBAbo4TVy42451Lx5Cf4UICLc4sK1hxNlJm0Ap91lVJ/1TzuUhD8+F3ukR3H2DkKYeqIna8XtzB0xdjeN4zjvnlbdUW2m1oqS+TUJGGslQkecw+ozSxtMOlWBO9gRbcqiUMpnQRAAAgAElEQVS0rrHuc+p2Ycfscgid3VPo7pvC0NSC2NSxKCrNzZFYUmomjx7JR2G+Fy5nCDYb7biMTzMHGkU8RS0zW8X62mw5s4ifW2Z88Wt0do9gZHoFqxu7ct/J7HPfpMSlpaEQpQUpSE+hjZvKCdgZ4HlAvbM8e+I+wH62Q+6FBpuYDdoEogRCMezsR7C8toex6VWMTCxibHIJs/Mb2NoJCFh0u2zIyUzEkboi1JTnoKI4DcW5GchM9cDDbcyk0okERqdh1RHB7OMS+mHt24c6RTJ2aFhmKfrYnTAmLATST7pf4TdfPsHL0Q1s+x3ISKfXcik+eOsMqssyRLqxvOzH81dTuPdkGEMTq9jZ4z4QQ06Wfi3f88LCFl72spDflEKA4FDjlsPISk8T5nhzexc7+wEJcOGmm5HkxrG6Yrzd1oiT9TlITTROE3ZgL0KAuo4Hzyfx6PkEpmeXZQgvNdmF1qM1uHapSZxsKH2iv4qTvSfpwFkXhPsSV7MSSIJfv12D5DuHJt8zqd/ukv6xgNRrBqRWfru3/a/3VWKhIxuZxVQYzaAxBNeWMIcxrP6RthAIUjndS9E8dWkz6zF8cuMFHjwZw9zctoju62uL8OMfnML54ykIM3t6ZRMvukbRM7SKkeldLK4FEOT0rk3BV0ayHWeO1aGpPh9lpWnIzEyAx0OAyte3q0ZP2CsDhmg+HWTbbwlfPXiF7r4xpGTkorm+Euda8lCenypaKEu8Le1o7rGmdyhHvCRb8bnWwRGVMsSRl2zO/LO9YFRaisNTy+jpn0Lv0CTmFrYQCDIa0gWvy4XMFB/Ki3LQUFuI6spc5OckIzXZieTEeEqgMqVGz6eG6mYohEczD8SQDXMr+xgcW5bYPx5Uq1thbO9HkJaWiJICL47WF6G1oQyVJZnISnbCy4EVmSIPyYEoWkX5edh5UGGMmoexRWW2LiOyJ0RiQML00i4etE/g4dNe+XxsQ/oSXCgrysDp1ipcOluL/GwP3PTxNKyQshwmRlUQuOJkXTFWP9mY8hvQKHfRXAfekv0oNZRbeNhJr8JhTM6sCWPGgZu2E1W41taI6uJkMx2stliWvECKJU6/G2sbIVaYWCQWYaqIVeNVnVQOxGyYXNjClw/78dXDPiwu78pr5ecn4y9+eh3HG3OR7nHKlC71YHYH2WnT3xbbJ8pODuQDB4ezmGeZa0HGVSegF1b9+OrhED6/3SXXNMnrw/kzzfizj46iINcjOkPxsrXsy40Xqu4CcT2E+a3V+bCuq8Xe6jNMNsdquQ/PEqQ+QufLcTHkuny6GR+/1yDRq/RjNGjaaC+MMNR0Ut7cgQ5eK96cN71wbWmTSef1IEilRtGJYMyG7tFN/P2tLjzqfIVgMIyCnDT85P1LeOtcKdITHFKgqgbPjHiQMTX7jXC7VnSy6dFb64mMHjXo/GICx5GJTXxxZ1C6KisbG3A4/KiqzMWP/+QqjjdlI43spspZreQFTUM6xIArR258hqIcsDPdFTvlRQqXNQTZjtdLjDpdxvD4KobGFzAyPIlkrwuX21pw9Vwlqkoy4PPSbcAM1Fl7CzXRlB45DoNUjQEQGUPMLsOXlBKtbYQk/vRF/zSe9UxgZnoZkUAUKYleFGan4sK5Rpw5UYz8HBcS3erHqVHFlqUUB7UUOPIaW2uRhfbiZhjjsyvo6p9Hx4thzL5eRygYRbLPg/wcH2oqsiUgpbWJoR9OncY3rL7obO2EgATA6pCg8jCrZ2Kef8uOj3MAYWDXz/CPPYyNL4lun/vo65UdbG3vSXs/1eeVAauy4iwcqS0TwJqf60OKzyOafaYSssBXT2hdj5ruZYo5KQj0PXDolk4KbJ3z85OJpwuIbPsRiEStf3wCdzte4sXQPBZXd1BckIn3rp7AhTPNIi2iX+6Tjgk86hzE4PgSNhlna4tJQtiJ5nK8e6URlWVpknzF8JSOngn0DL7G4soeQiG1i5MBUsPYh+h3jCAyUxPQXFeCy6frcOJIIXI5U2eCRChhGZvdxIPOITx+PibdLOpSPW47QqFt0aWKhvhMLWrL0oX4oHcuAyFkf5KHhx1BBakqvvmHwVX/Wuji6yA1Go1GAoEAB6f+8vvBqYO78McEUv+93W6v+tdaIN/udQg01UKEGyTBDQd3CLzcHrJTJv6RaiKx7tFjQkEJhxGo0bTLUBQDVG7cG8Lf3+zD0NSmAK78vGRcu1iDn75bg1TGIkZjWF3dw/D0Hu53zqDj5axOXtocCIf8kqOclepCaWEa6qsLJb6zsiQNmam0/uEQFK2ZdFOyfvI/aOcxNLaEiZkFpGXnoKq8AMXZBG+G9TFfLIyCMQnn9VFTA5pSmyqdXBvbbvxztvoITkNRrG3uYXpuR9rPfUMzGJ9ewvrmvvSU2ALPSfOhtCATDVUUzOehrDgDmWn0jFSgpJpGPchFGyuMjWlnGl/QIOzYDtswObeDjpfj6H41ielpxujti50SrWOaG0tx9jTZ0zwU5aTAx4lwAjF6fco0i3or0jzGiDcsa3ZZDtLSlNcXPYUWG3IoAtv+MGaWtvG0axp3n/Ridn5dGKzszDTUVeSg9UgRWhoKUF6cLGCXDCcLBzkkjH+s8KVWb9h68uJYzmJZdbpehqTMwBRTbiaW9nGP+tfno3j9ekPsxnyJNpw6XoUP3mpBZVGqZNyLFkv2Yw5N6fuXgQ4L3JiITcuBgV8jXWgaU9BFxwas70XR3jOFz756ge7+KXGrSEvy4syJGvybH7ahMMsNr3i7mnVGMGWmjGnHJQeBRYLJQjJg0jwfUoiIPydZRhv6xlbx2Zev8PDpAHZ3g8jNTMKf/elbeOt8oQxciKTMZM4b2WmcWKehvOJhbXlbzY54/07Oa23sWS1zvh2yRcKk/t0DdPaMC5N05QxBaiMaytMPgdR/vibVws7KGOt9VCmclS1LjbAdE0sh/O5uD27ee4bltV0kJXhw9WwL/vyjUyhKp8WaLkpr8Eujlw+aCvHPaNYSDz3qxO0cqKSNFe25HE7s7NvxpOu1SEReDU5gZ3cXaamJuHyxFR++0yyyDepFtSwzN87IlhTuWDInLhQtRhSQ6m6nLsP62iI1oKvJbhR9Iyv48u4rPG1/hUCAme0pOHemFhfP1qK6JEucKMR9VIp8er6aWHvzIZUHZ8AFEbQWlJz4pxUV1zdby+Pz23j0bBSPngxgempVBhtdDjuqKvJx6VwDzh4vQXFuAhKcNOnnBCFvCD8snSfMtZUhP1M02kDPAb0/c37cvt+D591TWFjaRSConsCJ3hiaagvw1qVWNFVlIDPJiwSnAh5xPmByG8Jx2zph1qUBp3Ip7qE6QCmilfhRxLW7ux3G4soOBqdX8XJkHkPjc1hcXENwV1PAvB6n2BVWlOWguioHVZVZyM9NRHKiEx4HSwUNtOBOymean1FcxmRToA8zH1p6DRtRvixQE4Fs1haLjr1IBOPzi3jeO47hsWnkZafh2oVWVJTmYXcviu7+dfz28w4MTS6Ju0kwEkSCO4qm2kJ8+PZJnD1WgAQzSLwbsqFvfB4P2gfR3TOD5ZUQgrQcY+uLoTW00wvvISXJjqb6Elw514TWxiJkJtlEGsKY21DMhumFXdHhP2gfkHjaqEiYHCo7I68Q3kV6ihvnTjbi0rla1JWlIZleqzF6UZNdVgs41TkrSI0rAL4dIPhOv+qbQGowGPz8/v37/+7dd98d/U5f7P/D3+wPDlJjsVhSMBi85nK5/r3NZqv+47qWqmSi5kpm66M2zC1sY3FxF7n56cjN9cpADBlT8TSlhkwAHdkaraA5XcofbL8/75vDL2/24ln/Mjb9EXgT7WiuzcRffNSKlqpsOIX9cGJuPYZbjyZx4/4Qphe2tKlnYzs1jEhkH45YAFnJXjRUFuP0sRq01OdJxjIz5vlyAhDUllETeiTJJ4b9IMeL7ZJuwwlIGQqj/6Ea+xlTePpVaiuWFSw3CZmWlFYlJ9+d4t25w0EGshnz2+gdmMDA0BRez69iazsg1i60YMpISUF5cQ4aagrRUF2IqtIUZKWZ1BBrGpmgl+lONH83AyAc5BKDbQIqpwt82xuBMEZe70nkKzVjHMCiF2eC04nMVB+qinPx1uVjOHokA2k+pzVDI59f3r+03MJwMBSAsE3YqQOsow13s8GzJWs0bMEoBzbC6B9dxbMeTsJOijMBD8uC7HS0nWrCxdM1qC1NQUoCh0J4CGibPSTRoKZ9T8ssOTwOASkD4KQRaRK5lNmxI8TYW2rcbDaRf9zuHMPd9gFMTC5Jrnlmug+tzaV4/3oraiqT4XOql6tOfB84CCiTR19B7QWoxlLycAVviJaSk90E8x6I7+rI7B6+uNuNe+39WFjbRUKCB0eqCvDjD87hZEOmxB/qsIGKThX/Ktiwi15Dh2vFnvKNHcawf0Y7TY3rThh4+HwKn956iVf9M7J4a8qy8H/+xQ/QXJOIBFmoCp7MMrVExPI6UWdQQDgzgvT+xYe4DRNqVVsKqCzOU0Dq7Db+o4DUEdE/XzlzFB+/24wj5RlxkCqfyXwI+bfW5zkMwr9h07Ky2ChrEFmMiZLQBzIqmurlPRvudY7i09vPhG3im2uqLsH/8dP30FiaiJQEU/aa7og1hRzXH5r1I61dYRo5JMfYYw1/JHvHe03N5euVCO62j+LmneeYmFkRq6Wiwgz8+MMrONmYIQlAMrClXnJy+Ms+IljGRPIKmtE1JOywBBaYtSNvLoIQQxHoEW1zYXp+G5/d6MXNr9qFKSRzl5WdhLazR3CtrQF1JRlIYKvfpKqxhSzXikNVot1WvSo7N1JmSCymeZj59zYn/FE7xuc28eDJKB63D2Fqdg3hCIcGgaqyLFy90IIzLaUozvZIqpiNtCXZbLJ4UYIVLlTdp1X1xPABGvW7hViYWthH3/ASOl6MoW94VuzYItEQ0nxu1FcWorWxHMfqy1BVnIRkn0Pwb9hYFlp+pzFapsn1smgMKzqbf2bYceNYIbpLAFt+G6YW9zAwMofe3in09k1gdT0gZAmTsVzuGDIzPRIEc7SpDLWV2cjP8IlnqZO2c9x3KFciySBOMHyI6LHN4AwOOzJFjPu/aJpgjxK0azqgFLYMaxCd8TZm51ZEI1tWnCPJY2NTu/jsZifud4xKnC2TB53OAEryk3HtXCPepYwk3YZogENLlJHbsRexYfz1BrpfzWBgaB5zC5uYX1wRoJqSkiga9KryHJxurUFzfYF0DeXoZIpVJIbJ+QC+ejwgVlgzC1sIh7mnqQ6YoJqLhkVgJLiLvOxknDxWI4xqY3Umkt3U8fK880sIgAzR8UZxv3DY3ohA/tfEH9/Q7hcm9XuQ+uZd+IOD1KWlpSSfz3fV6/WSSa3511wk/9RrKbfFjV+TfFgBPm0fRl//CErLS3D2XAvy83QOl4MdTA8iqKD5uswfKwGgSMgexspmGDceT+LzRyMYmFpGMBxAUbYbP3m7BR+9fQw+px3bOzE861vG5/d68XxgSh5uTuXHQn7s7m3BneJT0+kAkAQHCjOS0FJfgrOnqlFblw6f7yDxydKoyhuUsz6GQDSsyS9mIEKLXW74tLJi8gxBHFOAFNxRVWUPRxALsYVF3YEHO+EohmZCePpyFJ3do5hbXMfuzj7CfmZWR8RDs6qiEA01ZaivLUFleTJSfWxfWt3EAzN92c/pJ8gBjDBbRhFlg3lSiYWVDfOrMTzvn8Odx71iP7OxvYeAfw8eR1gYmWvnWnDiaAUqCpPgZmqNGebUz/y1BW82vn9w760vNAczhy2of1vciKC9ZxY3775E7+BrcSzwuh1Icsfw7qXjuHa+DhVFyaKnZYEi5Yxp5Qc5hUuGyALA8aGQr7FhAjIsxSo3ULZpaVhux+4e8KBzEJ/cfo7hmU0Ed6NIdrpwrKECP/7wHI4f9SEUDMPjiopxOU9JI/XTDy9ElwVVdchJ5B2curVmyDXkShhJ6v0IZr58+ApD00tSPJQV5+H9Ky14/2IpMp06kCBtexYRlAtYU2GHLioZG02GUXpG/UMtGlkXJAc3plfDuPmgD18+eIXZ12z1u3H2eAX+959cQUGmDR7KCUxbWI54oU0NxUiWhYWbfF/1pzCD43GS0SAuXf9m7kcKiDAw+Hob//Hn99HRMyot26tnmvGT91vQWJGhLKYB39/GH/XwetI7adrUQoU6ZNBLRIZSKai+cidqQ8/YOj6/24d7T3uxu+8XoPGTj67g6qkS5NBWx7xvtlL5bGn5yL3FvMH4EJLuVSbfSHTVghvFDg/i6zs4RT3zIB49GcLy2o54254+WYMPrjXjWF0eMnxsXWucpzyhOpejEiJZS6p5Fb0r611tKKstm+RnhBGxhREIkbFzYtfvxKveJXxx6ykGJhaxHYxhMxBEQVE63r/chLfP1aAkN0nZ/xBt8FROYJMH2MQnC4JU1pYAVlw5hMKl/lHlBf4I8Hp5D3cejeGLO52YW2O6GsS6qTg/DdfOt+DK2RoUZtllMp9pbx4xoFctqi5RQXTa9ZDUOHoX0/YL2A0Dr0bXcfvRAJ69GsXalh/+YEQigFMTgLMn6vDOlWOoKctAglu7U+LSy71IQL0qMQ+P3FmPg+lAm2Wqa0a3Ikb+2rGxHZGY0Y6uUQyMLGFsZgWrOwGxYaLvK237OBBaVZyBq+dbcaIxR+JDPexKUV4SMRIbCSHQ+xoMK2tNez5V2lNaRO/XGFz0iQWwG9iDx6NhHAzHU6Y5hsXVPdHDf3qjEzOLQUQdHjg9IeQVeNF2qhbX25pQkZskVl2y5jk4yHXP6F4OqO1HMb+8hYGhCQwMTIijQXlZOarKi1GYn4yMZIeEWkhn0uHAbjCG2cU93H7cLyB1doWhFQlw2UJIdPqRk50Bry8N41NzEqXqdjkQ8m8jJdGOUy3VuH7xKGrL05GRxM3C3GMZfFYvWaZ8yfb1B/jxTSDV7/d/8eDBg7/8nkk9uCF/FCA1JSXlCplUu91e+z9zrViPv+k/WtjtH33JIKsvhxuLywF0dI3h/sNujE3MIz0rA03NVWhuLEdLcwG8Lrsm/TChR1zslYlkZaojTH6EbB487l3CL252o/PVtOhp0lO8uNhagX/zoza44UBv3zTuPR3Eq+FZbO4HJf2IEX4pXgdS05OxsrMJPyvUcALcYRc80ahslNT/nDhegrq6ApQW5UjlK80kARKGTSIQZTXNbGt4NO7SmN0L8yPDTzGwveykiTaHHmATH0UeJPsBYGEtgP6pBbS/Gkf3wDRW1oIIMkcbzM2OID8rCSeP1uDCuWaUFvvgI7sr0/TSBNb0LGk5E7jQQD4ioJkgldGYHFKiXpfpQ9Qgre1E8PT5Mn79+UPMLOzI4UBT9CQvUF6cistn63H5dD0yU+yyMR90lnWrp8ZSuu6m9aqavriczxKGHgA6HoYOHupRLG7uor1rEl/e65eEllA0AaFgABkpdnzw1ilcOVONikIfEjjwZT6banoPWBOFDaqGFK7WMKrSVzcMmFGHCPMlUZAxDYNgR3JiJoq/+dVNdPSNYWMnBI/dheqCPFy/cBTXLlQiK41pOGG4XBYiJUi1NH3GOJCASZgn/eDS8opqmo+23sOwuxhKADzrfY1fftaJvtEl7IYiSEnziWXZTz88ibIsO5K1Q6dWSMb14LDARHCYMR83ME8vuDBjloWaDi+EbEDH0CJ+c7sLz7smsbsN5GQkC2j6+INGJHu47gzzJT7AprQSkC0pBHKfOF6kx7pZY0Ztpu1/wz9a+NbgdjKpQ7Pb+E8/f4SOnhHRrF0524yP3z2KI+Xp8EhuOmULarNjAVZ+uAMO3qpsrBtpXRsWAypDsKbvVV6tlGokSG20UwIZppeDuPVoBL+58RgrG9tIcDtx/dJx/PjdYyjNS4xbpRGOcVJdIkvVEdKaIzdNcQIc1e2q3EKTosSgww6EOBUdiuHlwCJ+9dvn6H41Ic9tWpodH390Dm+dr0VBZqKMk6jcRllS+W7W/TRG8sK1krFWElJ/CBijKbxqYWMxJ0JRB3Z3o+gd2sLPPrmJflpT2RLE27mpJgfvXWrCmZZy5KRSE8nih4iaHlVGmmFnMa0FM3+Ig5D17Jr9yogRsB+KYWZ5H3eejODWo5eYXdyUZ4guIpUl2bh0qhEXTlahLJeWewbsMhjFiBbk+prhOHqg2h0J8eXLFv6mPyZF4ov+WXQPTAnzvbuvEbspPgfOnqjB9SvH0FiZCx83XpV7igzLXJ44Cx/fo+InD/1gQxoUIlpVlVUoGHciGHVgYSWC6cUQXvSNo2tgAtMLq9ja9YukzO2yI9FtQ31lAU40VYr8qKooBRkpLpWBRVk0hGB3uMSNJsCigqy0DAdy+l2jptn9oIGtFKxMShNPbgnflq9n52PbH0J33yJu3X2OvqElrG/vorg0A+fPN+LcyWqU5SaJFIjud7JCZZ6Pe4/OAbDHxK4iPVQ3tnRx+hLtMjjocapXriwvG8SSkfMGv73Vjlv3X2Jjj89MkqSoJbtCOFaXiwsXjiMjJx237nSh83k/tneDiNC1wRZDdkYSjh2pwLvXWtFcnwRukbI8jQaH64lnYHwf/gdI4M1e22Hc8F3glN/DpH7R3t7+l1euXPm+3X+wtXwXl/t//HvEYjFfIBCwQGrd//h3+tq/PHx+mJanVqnWYW42WpuxPDEb7xvfhVUgaQKnE71DS/j01jM8fc7kHQYNeeByR1FSkIZ3rrbiTGsZslO8cJiNm8CMbbGQxAFyWwqKofbI6218evsl7j4ZFrNk5m2XFGXhRGs9gn4/BgfGsLCwCX8whnCIess95Oek4fzpFpQU52FkagyvBoYxM7uNgN8Jp92rySTRbZTke/Dhu2dx6UydeIzKnx/0CA0645HOzYkxkgdxjwRIGhPF6EuCRUYvmg0jBqyuhfBqYBnPekcxNLWI2ZUt2STJHvs8DuRlpaC6ogBNDWU4UlOA/BwvPE41e5akJupzuXkRsFoaBAOcdCBLj1jJobfZsOsHxmd38aJvBo87JzExs4bt3X3ZWEvyUtDaWIKTR0tRV56FnHROulqpRmYE2wInhr8T+YJ12DK60LJH4gkodjo8ENnujiLmsmN+J4r7nYN49KgfExNr2NvlQQJkpnlw6Xw93rrYIEbbSZ6IGP1LxKQFHqwlZnRuioq5UVsT6gokLRG/dQjLPZB2p13kGdTE/e7OMB529GJ1Y0WYtOqyIlw4fRRnjpWjOM8tAFk0b/z+ZspY2FuLIZKTzghcDesmxvuClwzEkIl+BxbWgU8+f47bj4blkHcnOHCstQw/fO8UjlWlwIUgkiWDizGmOgWu8Mx42xgYaT1K1ESKbtscutq2J9Lg4AawD+BR/xz+/tYLvOyagjPoQkNlEf784zYcb6LrBGUFqrNTHorfz9J1KtBVwymtPBRKqlLScIHGeV7VlnEnBxZjYWBkZgf/6WeP0flqWCI+L7c1CTg8UkavUvE6M1T8oVperqE1jHWwyajP7IGUQ4CGuTrKzul7I0DTPrpq4jZ2Y+jseY1PvngqgRBweNHSWIn/9UdtMsDlc+sEt0RBCkNPWQ7Xr9rFWbHIluxCAapVlR0wYGzfUv+7tBrGg6fT+NVvH8gQC6exT52oxPtvH0dzXTaS3CEpDDwOI1COv46+tvEv0+tiDaxbEiPZVzjapHyuBNBGHNjxM9BkFZ991YGe4Vns7AeR5HOhsbZYbLdONBYjm7Zboo/e0wFH6aSQ7afr/0FYSFzTbezxlPFUN4NALIbZ1T086BpEZ/c4JmY3sLHpl+5KZWEOLpxowOVTNago4lS+3p6IOA/rOlXG3/wFX1MFNIiEVKvPeNG1nRD6J1ZFDvP0Wb+k3HEdpqYkovVoNc6fqEZ9RSayU53i8cxNgyCSBTn3VTKTZIAF/FsYiMy6asMEqGr9SukYKUwnYhG3AHVKcWh0Tx3owMQcBsdnMTq9hLW1fTgciUjxJUm6V3F+ClqbynCqpRTlhclI5FQcux+cN+C6M+tU8Zk+u1yvEUYuC7C0dLIE9HrtWXRJOWh3YWM3Kg4EL/smMDQyjpKSPJw5VS/FgIfEB48RS4dtBWlIPczixfjjUh5sDlvrjOI6Ny6DwrpOUhPMLsvDLqzvhACHG/v+oOhvTzQU4+0LdWhuLILD5cDA1Dq+evAcz7tGsL5FuZFbCIG0ZB8a64rw0fun0Fjlks6geAPznluRx/HPG39kzalhDbtZHTkzZHoIJBzsDAeF6rfFMN+D1G93pf7gTKoBqZfdbjc1qfXf7m1/i686BFJ1LzgYTNG/MrPCYh3ye2ok0+JgBTi75Mfd9mHcftSL0alVmTDlw+VxRtFYVYB3LrXI8Exmikf0bNSqasGmpX8kEpQ8+dXdCO63D+GLu68wPLGNADzwJHiQnJaCUHAffrbNAxGE/X444Rf7pHMnG3D1UjOyMr1Y2dhBz8AUevpnMTS+hJWVXWFr0pPdOFKZjT997xwaKtKQyCGaQwyIHGLyHBn7GrJ1KuaJZ1vLZiUpRxqhyb9dWQ/j9cIOhkeX8LJvGgNj0zIoFWIkpRMozU1FTXk+6mpLUV2Rg4JcbpYeA04ZnUpApAyatoaNxlAneRCOhEQfx5aQeGzabVjbCkqV/uT5OEam1jA9t43N7X0kuB3iV3iqpRynW4pRVZoqA2dsu6kTARkQK0PwkHekteWYfcQu/oHMs2Y/j5eAXko8IPSgW9iK4s6zETzoGMTU5Ar2toISI0Yvy0ttLWg7XYqK4iR4PWz5hcyAhPpVxuNypa170NaX7HY7CwQd4tFVxwODDVYdrtEOukavrm0FcOPeKD650StWPohsicbu4tmjOHeyBiX5CfA6VY5BcKvT3gqMDlrw/J35xuZ50CNJwZTVfuRrh+zA4+4VfHqrGy8H5rG9H0JRYSquXqrD9Yv1KErj2/fDE0tUuCihDfr9ZaVYAkaTzYyhamgAACAASURBVC4fXQZGFGDJ0JD0DPnVqnteCwI32Tr86gUmhhaR6U7BudY6/NmHJ1BeQk2kQlA1nRL1rLCJ+jnN9TNDWhbI0GNFVpI6IYrWjvfXjASZqXV/0IaR6R381d8+wbOeUdicflw414CP321FY3mmDBIpPWgBzAO1goJUq+C1WFzVHuuNPPzDbLGCYcnc8WhWYQILFbJagxOr+M2tLtx++BK7AScKC7Pw5z9sw/kTBchKdsNh7i/BA1+bIDVehMg1IttpMcaWkfyhYSABxxqasBd0YGh8A3//u048bh9BMGxDZlYizpyifU+dDJskuiJi0kRkREZVLdsO/IQVzunnsswO4oNyZJC514mDBQMkHDL0wmG8zu45CRbpG5rC5o4fycmJaKwtxfXzTTh1NBfJXn5jv2i6dciFggIWy7xWB8+SbtjGHo/ShAjXlCZu7EdimN/axcDECp71zODFyzGsLG4gwemWqODzx5mq1Ij8LO10OQjgCAgt32IBi5Y9mq48ugYoI20XoL+2F8KLgSV8cbcT/WPz2N3n2nIhLSkB5UVpON5UjDPHK1BR5JNryHUo54EhSKwCQ0CqeJ2aqtb4UWuQAqNcCVRJvdN7QicHuWVv7QexvLWPkZkVPO+dRE//DObmdxEMEQADKT43igtT0VCdi2P1BaivzEV2eqL8nSZ86bUUEsMUXTpeaf6nB4UJ3FAtvcgCpBNnFwkWO+cLy1uYnZ1HWloqiguzkOpj5Lcl6dJhO9XhaqiBNZym8gLVGgtxwXCBKJMHVXhMOQJnHW4/GBY3k9dLOzJ8zHuekuTC0foSXD1djeN1WUhL9QjDuxuIYHByGV/e78Kz7hmsrnOvSYTD7kayz47jR0vw7rUG1JX7kOKi5RYH6Yyd3GHh/KFBVkuCddCB1XL5AC1YKnezVxz0Fb4FQDH746EuTSwWoyb1eyb1m3fQb3VN/6d80cLCgi8rK+uSzWZju7/hO3uRN0Dq4SNFdzs16KAOh6yE6jh1QlnpARGQyySkJhvtR+yYmN/BoxcTeNg5iInpFfj9gNflRorXjoaqfFw+W4vjzQXIzfLCxocuHBBdD1syUr3aHWJ0z2ziG/f68KBjDJv7NkSdHpn4lHHMcBge2JDscaIkPxXHm0txqrUCVZw4dqusht59o9Mb6HwxhqHhaXjdXhypq0BjTT4aa3ORlsjBKGOaZXqvcqjI/w2zRgUbhVtRh5hB6yGnZzK1gvSjm5hfR+/QAgaGlyXSb3FxHdubW+JbmpWeiKKCdBxvqUJtVQGKCjKQnqp2QVbrm2CQmiiZNOehTNG6sH3KFvKuhMIBOJzMZGc7Sc3qu/rmce/pAPqGXmN7LyKJShTWN1QXoOVIKY7W56GsMAk+L7cM1enxOBFwYp02AsQOajCLSZWVIJP3tI1R0MQBDN4ftp8XN2J43DWGO0/7MTyxgN3tfTGpz89OlVSbq5eOoqIwER43z8SwaPgUQinbF9/ApCdu+lbyi6YF6UCNtq0FABjTew40yHu027CxG8SrwXl8erMb3QNcZyGkJIZx/lQd3rp8FHXV2cKwWbPBapN2sJWabEQDRw1QNc+DxpfqO7VYI7oXbPhj+Ntfd+BB+xBmF7bgTUjAyeNVePdqI5prM5Dqoo1XEM6oR50r4iDVmLzrvLIBgwfcqngH0waG61EKFMoMOGxhw8xaCL/6qgtfPurF6vwOKnMK8P6V43jnSjky03TQTR0fdKCN4FRAqvplCcsm41SHPD4PQCpDLshEkYkjlOdBSQ2iOtX6Qw6MTe/gv/73TnT2jAHOAC6cbcDH7zSjkUyqpCmaE8taRlJwqkDzADMpwDCQ7cDfM/5vDq1BuliY7HHxsZBrAZlavvlwGL+98RgL63RtcOH9ay344FojKgpTxO9RhlqE+uKK11c3T6xhmc3as0z9Ld99OT953ZTdDMUcWNkI4PGzGfz6d+1YWN5DIBRCaXE2rl9twcUz5SjMcsDNdU1RJmsLDqUY4GbBU70C+n7k3ZjhNkmiiwS1YLTTR9UlBQn51ZWNsACIL75sR//onOi787LS0Ha8Dh++cwIVxTKFCocYdmpIiZWoJGDtMP63aEiyg1yPmvMhexfd4zZ2QxiYWMOTZ8Po6tbulMfhQml+jpi+Xzpbiew0m/h9itbXFM/yTIhvq8XImwEkcfuwyfMZjAFre2EMjC+i4+Uo+ocXMPd6B/69CBJcdhQXpOFkaxUutFWjvNgH7oO0wJIzRkCrEgM6X2VZZGiRKfG+cUGJfo1dLAPMXDrfmx3gQOfablD26P6RRfQNLWBiagUbG3sIBIPqr53mRUVJNlqOVKC1uQqFeQnwuWSOSZ5JDs1a+6W+DX092Ra18okHnahDge7dQtBIt4dBAH64XE543S6ZJbAkN/ze5pLqs6eTD+aT0daQezaZajLhOtwlYDMYw/jcNh49n8SD9jHMLu4jFOUzzDPUj6ryDLx96QguHS9DUZpTBnuFkbUD24EIXo3M48HTEXT1vMbiMoMRvDI0mpwUxKnjZbjaVime4+kJbpGxKYt70Ak6jD++uWNyQGkdjMFZC/PAqeHb4Jjfo0m98ezZs7+8dOnSyLf5Hv9/+Jo/BiY1MRKJWCD1yHd30Q1IsNo4hwpx61gRiBOknyRZUVZ32vLgA+p0cirXsHtyKNuxE6J/5A66+mbw/OUkRkaXsbvDh50aSRsa6/Jw/kwlmusLkZXqgdcREn9Q2ZgMEOJ+s7ARwJ2nw/jtzeeYXtxF1JksD6gtFkQsuIeCzFQ011RIFF9DTaaYIyd4eTTxp7J123tRjIwtYWpyET6vF3U1RcjNTkJSgtl0zXSsVrHa/NR6j5/emL2LzxFTmDTFhz+4+a3QKH9GdadkCmbmtrG1GZJYvrQEF0rz0tBUlY/62jxUVuUiM8MnLKfqPdWcRtr6JjNbWB9j3i42OfJGTGufAMbhQjBow/p2ED1Dy7j7dBhdfRPY3A0jFo3IZ7p0tgnnjpehqiQT2eleeMWcnxuXFSSih7Q1nhBf2HKzdRNR7oWFCBleNbFnqhQHlQQc7kfw6Nkcbt17hvHpVTHUJtApyk/FmRN1OH+mVjK1udHz+1Ona8kGrEl3ISnkxeOcpfyByj8P8paEYRSkJ7yCMO4E6czUfjW6gBt3etDVM419v12Y+SM1Obh6oQnHmoqRkeoRFkDMvOWTGXcAWfL6ySmZMHu3+RP9MmX29SkTyWKMoDiCl0Pz+MVvHmFkYgm7e36UFOXi+tXjolXMz2SCC23WSH9oFrYVnylnmVxeA9sEwCk7LH9KUCyekaalyojWqFNAatfwCn556zmedo+JxU5LVQV+8oMLOH0sRQbReJ+0wDGSHPkeOuxxmEmV5WTOCes6S7uUiVvCbnOxsI2qxmMs3wJhB8ZmdvFXP+tEx8sxwBHCpbYj+LO3G1WTakV+G1yqH+bQb75hKM/au0Tz9sYbMvfE+J7qtVLJB7+UyV6Pu1/jV797gNGpNRluY7fgh++fEd1dikd9rKS4kOlri72Nv2IcJFtAzmI29T6ovIVgTnLIogTGe/jsNiOTBwWoetxunDlZh3ev1aO5Nk0GA128bxFlzzgNLgUOizuDZMTG6JDYQ+GV6imlMCcYcxBic2hGmwxTM3v4/HanDAMurOzDTYYzPwPXL56QDkVWmhMeF0kCZdH1FbhTm8m+Q+SDVUPoOtOfoonW+UGs7YQlBelRxwg6XoxifnFbrnl5aS6uXWhC24kSFGR5kECgKrfMaLRZO4r1HaUAakmnBa/uniQtOMHP6f/ZhXUJFujomMDU5Dr29yNwu5zIz0/F2TPVuHC+AkV5PpEjOThMKANFuveIOkJAsT5Eur+rHEt9PDmAq3OP4tgRL8bUOzdks2EvBImLnZ7fwsjEGkZG5zE+MY/lZQa3ROHzJaKwMBdHaimNShOrupL8NCTykZDPp4SNFk2qYz54T8r+6xPDt8j1qtZxKpXQutTSJct7Fd25QlLdFbTU0H+n1lwi54jZ4HF4EAvZRU5hd9MxhhKcNTx8MSogdXbRj0DYo97GJDHCOygrTcbV83W4fKISFVkJSCC45TGmL45tfwSDY2t48GQEHV2TWF6lTprWZcvIzLDh3atNuNZ2HKW56WLByLVsp4BW7qza58WfoTh2OKiOFIYfcKlx3Yv86fcg1dqRvstf/yhAajgcvuhwONjub/xuPpyUqF/7VnEHwHgmnzA7Igg0FaNEPOpDqaSQEfEZSyY+Xkz9Wd0KYXRyFU+fTch0+/pGQFpwyckuVJfn4tiRUjTXFaCmOB3J3pgOGBgrGq7j3QjtqGbx68875Vc/kmF3sa21h1QfcLq5GpdOH0FjdTYykvVwjNn9OphgI5PFmEg79nbD4qvndtiRnu6WQRsFJtZksdEBma3+4GbTQ9Fv2r58XadMsu7tRzC/uouBqTU86erF4PRrrGztwx/gZLED2anJOFJZiNNNFWiqzEFhbjLcCWrhoYegttx1W9IfB5PR1J3G85bE5oXHmNNul4GsqalNDE+sofPVFHqGZrC6tQeH2yWtmqO1+fjB26dwpDINqXw9Mfg3vSp5JU4ch431l5UDZgTyBsDpUa1AUZkfvk+HgFS+F5qrD03u4Oe/foSu3lH491moOFCQm4STxytx4Vwdaioy4CUjEjVqNaPJi6NAa9LasCF8NVVDmpZXHCir9ZeTei/ti0uL3x8DRubXcfNhH27d68HaegAum01SdN6+3IwTLaXIyUzQrTQGYYFkwOJQcLvVJ7C21cMHiDk1VP8r79WG3WAUI1Pb+PvPmbw0jq0dP1KSPWht5mRsM1ob8s0gSFQLN7aAJRBBt+cDkGqusDB2OoYin9wwbAIuTeFEkErf25sPBvHbu68wMLYojd0zzbX48x9dRl0FJRzmsxlfV20rWyDVIB6jPH0DpBrWWkEq+Tu+Ua8Obshzoak3/rADozM7+L//pgPtL8ckkODq+WZ8/E4DjpSpmb/1vAjbEkcU8VGhwydVnOQzu4lKE8zTaF0skSEbCGJ55/LrtwL0il3Dr2+048mzEfiDQdSW5+KHH1xA27FiZKcQpB90ePQeW+WIxeCbB84C64d/a55JvUN67wmwuoe38N/+7h6Gx9exuxdGZUU+3rp0BBdOlaA4mylUUXFykEvIMAjLCuxQ792CVvqyctN0vRsvXGFTxUZIVQM7ezH0j8zhXucwnr+axurylrCP1SX5uCZAtQCpNMgXNwOCa5UzWO4N8Sgl6/MZVtvyyDUyQx1QEysnYGB8FffaRyQJa25xUya6K4rS8fbFYzh3rBhF2QQ7tGE6wCpilSzDbxaIs9azDs7RTkv8+21Osdpq75jC044xjE+uYmc/DJfbhqLiVJw6WYNTx/kaqUj12uV1xEbLML9SOMfDxPhZ6aLCu8QuATsACqBlazd1oIRC8GvstPqyg2oEnksb2zGMTy+jp3dWLAFpHbXDKViHC8mJbhRk+dBYW4CTLWUoL0pHWooTHic7Sno+yc6pWoP4C4pMRDpUCmKtt8FjU4RLh+aOdLDR2AeaJyKuDifRI6EJZNkD4kTiiLkRi6jTzL5Ywm3i0YthPOkextT8NgJhF6JR9hVtwv5GIntISnaipiIXF45Voq2Z1zVRZG1ieedURnZ734b+4VXcfzqCZ92TWF7bQDC6hswMB65fbsI7l8+gJCdTB6nIojsZJMAPzevNtEFTVFoIwhAMhyVScXBh7Mb099+D1Ph1+Q7/448FpF4wILXpu/lsVkv78HfTTUZ+6Amt/83/PFQ9clOiJpNVKAXu1iS6VPRyyGpSEdOHhqa28OWjV3jSNYblzSDCUYcwErnpiThak49Lp+vQWJ2GZJeDckRl/ZwxRBwUhW/h5r0h3Lj3CvPrUdhcHrhdfrQ0FuH9qy04UZ+HjESddmSrDraAsZhxI8K4VG4aEZt4ncqsL4ezTDqSHmHWofFGE9q0eKMIRYN6jEZd4iu4tRPC2MQ6nvVMom90ChOzC9hl7rHTgeTkBOTnpIsv4MnGSjRW5SItQR9p/tDYzwOq2vqttJDMwUywyusqd4b/zWEqDr4EIxidXMe9B4PoH1mQHOudQASeRDfSGG9alYN3LjSgtjwDGV6aO4e1dOZmIt6qqqYKIyRAWmQFVtSdjNqbMVtzfFrNdvFClFa7Hf5QBLOLO7j7mH6dj7G+GQBHK/iZae11vq0aFaWpSHCF4ZZxECdsZEGtSB5raRnjdX1Vbc9p+0uPbvNulEejptf6A8N8zm+HcL97Ap/dfYHhyTVxV0j3RPCj9y/i8rlaFOclaoa1Nckua1eTpbT1Gj8m4qDpm0CqFgj0QrRhZTOAe+3j+Pknt7CyyfY4cKy5HNfON+FkYzHy07zCAImdpIv3jQeBpdNUEKpMqmmbWfGThzTf1qenxpSPXcTmxvY+8KvPO3HjwYD4HqYnJeDiqXp8/INzKMnTsSIDC+JT5nIF45pqCWY/6BCYA1yBgwWTg+aNec31Z7Ndog0QCDsxOruD//LfOqRlS6B/5fxRfPxOPRpKU9WCytoi5CJqqMU/omBX0GIeBGucSyUDhjWzboZoopl+pOpZAvaZ5T3cuD+MTz57iK3tfRTkZuLDd8/jyukyFGW5ZDhPLrGRTVhM6TfZf1m7nhSNghupC9ceAyUn/F8w5sTqvh3//ZN2POyYxMLSNpKSPDhxrBLvXKpHa32aDP64BTSRA6MkSF1KNWhDqT2Lm9bLfyB5UeZTmWLZH9iWjcZEU7kXsqF3fAVfPuxD5/Mh7G/vijNHS0M1fvrDM6gsSUeixw6ngx0Zay/nFVM0F19vb247+jnjpJeuUXJkm36gb3IDXz0dltStpeV1kerUleWKr2fbsVKU5CTKPRcmUfS0ettocGZtbSrR4YdhAUQ/VZ4RLIDsmJ3z43HnOB4+HcLI1BL2giHO+SA3OwWNNUU4ebQSTVVZyE33wkNPVukyaWQuZdOWpprCCOXKyUnqDsuOlMAfC6RqI0p+ECxyX6WwU9vlwNxCAAPD83jxchSDY/NYXt+X6GZGu2ZnJqKmPA+tTeVoqmPoSZJhkqNwUZcvlZQpRKW9Txs99XONr2NzP7UjdiD1EIbd2unie4Kmz8n+J4lfAcRilCM4EQs7EbO5EWBxPrUjMx9PuobxemVdAlS45/jcSUj0erG9s4lQJISY0ykJU9VFGXjrdK144Bbm+LQYtgXgkL3Jia09OwbG1nHnQS/aX7xExLaLk6fqceFMPeori5Dq9UqAB60jYf86SDUP6mHW3trirMrcesjiIPUwNWP95T/+6/ft/m93nf4YQGpCOBy+YLfbqUlt/nZv+5/6KmtjO7yivgGkmr/mL/KwcxOVIQONkuIvomaLcIJbWwMs2djCjDpd8MdsmFgM4Ne3OvHw2SiW18MCVO2xiADM1iPF+JO3T+BobToSXZa5ckQO+a09oLNnHr/4tB0vh1cBdyISEjhh3IAP36pDXUkq2OVzmkSmmM2PCAcvOO0ZdcLFFogMbZrq1a1DFeIvaDguC8zEN+5DLAtlB2xb7e5HsbAUxMDIMp51DUnO8srGFux8v44ISkpy0NJcg+YjlRIzmkPTb0m34tCYaZBIzKb+5KYlw5JKqhgSiW1bugaQy9LBHr6VPX8UkxNruHmnE+0vJrG6GRYLrOTURFRXFaLlaAWONhTiSLlPhjG8trA0wKSij3KD00ErOUbE809bg9q8smDhYUZdG4gWy8c3wWxxppcwDeWrB90YnVuDy5mI4qxcnGk9ggttlaiqpA9qCLHInmigXI5ExIKH/EHjIJWggMc2j3WN3zwAqWaq1Zw1vCcuEdLphrgfjKFzcAGf3O7C055RBGMOaXm3NZbhx++dQ3VZGnxuAiW6t6q1mQ7PKKOsYT9cA2+yANYDHn/QjQqGh/duKIqxmVV88ukT3HnYjag9AZnpyfjg7VO41laL0hyfWJypW7bebB7aGqSlry3pNoc3c8O8yDU2bVJ9bbLfnNBlmrYDc8sR/IKv+2RIfCfLi7LxzqVGXL/UgKyUmBQD8QwkS7ZnORXIgW3UbxaQPLS2CVL1Tlvzw1RY8k/47hWkhiIuTL7ewX/52RM8fTEspu6Xzjbjp+83i08q/TgtfSClK8qMamFjtYXju5C5/xZIVZbTsh2znBysU84q5qLiHMJ3SS9aSk06e1fw1393E5MzK/AlJuDahRN472IdakuSZEhOdaXsGBiRh3g9fk2r+caObtSN8sZ05IMrMxILia4w7HLjSdcKfvVpBwaGp7G9s4GSojS8d/U43rnYjNw0t6QGSeNbWv1ONYk3sE1a028MkWnRoNPjTPMxgREm1EEGNe1kcu3YCNnwrH8Bn998jt6eQQR39pGZkozrF0/jrUv1KCtKQYKXa9wqQy1u2vi/xie19KmXDgnpNPEojZepss9wKJBuR0Mzu/ji7hBu3+9AMBBGgssm0qV3Lrai7UQ5CrLc4kgi/4jPk+gk1XVE6QktCmPRkABafr4Itap2CiNsmF8JiYXb4+eDGBiZxuoG5QUxeGxhNFYX4q22JpxsKkNuVgKcTKXinmh3yx5m1UTsEunIqmxqpguj7hz6GY2oiTphiTvWPd+qdwXc2RhbCgyOLqOji3GkM5hb2sCePyhSEoL/0qIsnGqpEllJVXE60hOdangf0W4iPVVlbzHhDiow1X2GryWBCwYsHx6QPJhwsxaieU7jHsXqNMAAHJvDIyzw2FwAX95/hUfPhjG3vCVDVASPHMBtqq1FXm4Wel72YmZxBf6YR8IpvPTILkrB5TMNeOdyo9htUTNPe0KuU17FHb9NugSPO14gGN3DxcunRS7G4B0CVLoC03rOZrfs26wBTVPQHS4KvglyaMVm7ehviAD+KYQiW9jX7O04OOX3+7/XpH7t4v2xgNQ2u93+H+x2+9Fvc3P/6a85zKQeAqfWP7SYVAsj2IH9ELC0tovFtV3Y3GTxUuDxAIlOG5JcgFtSOcyaNMiD5yR1NL3jzMbuQXvXBBZXAzJR6HHFkOgJobWlBB+914bakkRJvoiFqWHVTO3ByVX84neduPNkCn7Rze3gZGs5fvhOK0415AlzSB1olIdZLASX1yuRg4xmJThw0j7LRO1FIlGQa3V52CY6aMOq1uqA5TR7HwLQYZnRiV087RzFs+4hvJ5fRzDMTSyCJJ8NlaVZOH60CsdbqiWKNYHeHUrMiHaVh7czEoWLrTLr6LKE9wKk9CFW2EYWTn9y06cF0PT0Pu7cfiIa0K2gC2GbE4kJdtRX5+PalaM4f7oSPo+ZjuXhLKwdmVI1bhcQbPCKDHwJw6F/qyA1vjPqFTHaXBlS48HDCdXFTXQ878fdx88xOrWEqDsJSckpaDt2DFfO1aOsJAUJnhhcDsLOIKL0daWHIrWZcarNTNbLVLKyYxynUo/MQ96Z8YEbpR/EF5LT/TEy60HcejKOG496MDG3CC/dGmry8W8/vIiG0hSkJZLVD2klIB/LJFIZjYcMAPK/v+ZMbQFEa+nzEOLXEL7RKeLZqzH8/WftmtQTc6C5uRYffXAOR2uykeqOaQqagAu3MvUuVZbpU6XDP/H1JR+W7UFtqUtj04ryFFaGSUuUNdjxomcZv/ztI/Ht5LU61lyGD68343hTDnwMJhCQyianto51Hs4818JmmdZjnMmJ10VmIJ93wQKpYjhj2v2qZw2HnRib2cR//uvbePJ8SPwSr106gY/fO4b68gxtLwoTqabsCoXM51b0qj+sQT2zzZiZc2HalD86WKtv7Fu8FtGQNAVo68NrMja3h7/99WM87exHKGTHqWMN+OHbzWitzxJfYLUZOwCpIrz8JpAqN/2gOJPBIoIpGVhUBCaRtEwUWgN+c6MTHd19WFx6jZQkB0631OLtC8dRW1ogCUZcb3TzkElsI+GQfcBikYzJv4JFUyaaTpV1wOhgE/cEBooAATqmrO7h/pNB3Ln9FOurW+AMe2FWBj64ehanWiuRnZ0AJ13hzbCbfiINbJC1EJ/wsTyHzWdmEas0qMwlkWEMi08s0DO6hb/9xRfoHZjWlDIb97lcXD5Xh7YTFSjNTxYrLBngsmn0M7+VdsFVpiPbPwePmNrGSXcSmS47wnZ1MeCU+ZPOPnR1jWF70w87bahsQTRX5+KdKy1obiqVtjUt3MI2anaVMbVWtdwiK7c4DoQsxa/0zeLPlaVTla1E/OqjCMds7PCL3nxpJYQXr+Zw51GXRJMyopQDT7x2eZlJaKopRtvJahxvKkR2ql2KcPaB9D4bc1RLAm62PI2y5iXiHqQ2hmYU00paMHT0AbsYn+wXNUBMUqSCNjtmlqL4/P4rPOjoxdzSlhQ4LnsEyZ4oGirz8c7l0yivKEL7s0GZ3B99vYNAzCUSM6+dKVc+/Mn1M7h0pgJpDIxh4cTzkV01p1O6ZCvrfoQiAeTlpctwVzjol3OEbK5Il0xdYq2rg3dtHmpLBmLdpDd+/R6k/tN47F/2FX9wkDozM5OQl5d3zoDUln/Zxzn8rw8zaF/7rtKmNe0gU3nOLe/h6fNhdHb3Yz9iQ15BEbwel2jDinPTkZaYhJQEpwzxiEEyv6UwS5yEj6FveAsP25kpP4W5hXWZsKTOLSnJhqaGEnz47ik0VKRLGogEq0SB+ZUd3Howgt982Ye51QDCsRAqStLx4fUWXD1dhsJ0D5zyDChNJIJ65nIL9atDDWRSxJqGDx//2OzXspUZgBS3ljRPH79mcDqErv7XeNEzipHRWaxv7AlYcjljyMrw4vjRSpw/3YCyglRkprqQ4LFyp9nmCiMQCYurgNumDXbZU+XMNjyLRDSG4ZSKWxuG4tHHcYyoDbu7YQwOruDmjfvS4l/cDovDASNUr5xvksjP7FR+3314JCFLLWkYjk2AbkVVWqCbn+nAmNvSglpCVCOcks1IAQf9a/let7f2MTa1gtnF2InVRAAAIABJREFUNYTsLuyFbUhJ9qGuNBuFWV753PQIpP+jl8iFwxlh2qboxLh+aO7a1AtbrUG+EP/eGKoLkCaDpBy3jBdYcpMYMDa1LU4PT7pnMDq7gV3/DvLyEvDxn17CW6dLkJ3ogIv/lvILcyCI7RTlKLz3JgbV6gEK5yNrRl9N2Jb4Dx0UEyY7GMX03CaGx5axvR/DwMg46hsqcO5kKfIyEsSGyE1QTMpdfDNpMshUIctGywKpRsf2D0CqQ+yBhJWSE5jcmw3bQeDu4zH86tMnmJrdQaLPJxGGP3yvGZXFHjloCCujnOoVz1frzRt2XD7OIZAq4EGPSQs/anNYRtPN4CDfhgJorliCwJHJNfzV33yOvqFJZOfk4kcfvY1zLUXITqHjBbsW2i6nK4fuGFr40FJNMaA1yWJFqYnplbnuClctkPoG4SLvXwE33y8hQSBmw9yaH5981o1PbzzG3r4DJ4414kfv0Ec0SyJ3OXyGaMiAZmVHD9npm7VoLUurUFeOjtZD8bUg2nG7/HPaT04vBTA29Ro7exscKUNaohu1pYUoL8iTjgntk8KatQuHuc5x0GGA6sFzrzZH0tPQzrEWGWJ/pECXnSo6aWwFY5hb2cfszBq2Nv2SJsx1XpiehKqyTGRkekUepYXuAeyWVCwLpMY5SEsdy73BJaCcANKaMJdRURuwsu3HncdD+PSLR+CeH7UzwS+G8pJkXG2rw8VTdSjNoRuwaf1raqhcKzM7pf6aYZUXiZ+r6ON176UKmjpvhp5MTm9gc51Wgi7EgvtI9UZQWpiCosIUJKcoSGWAKYs0y7X4TVKBxaEyI/rprP3rYIjMkrOKdNi8R7piKGPtkIjard0IRqf30Nk3iUfPejG7uCUkCQ8halKry7Nx8UwDjjeXobLYaN455EVWOmycb6x0Kp4/lDmwIJY9xuKArUFl87DGdR66LK1jzIpgpgvDxGIYtx704U77AOZWdoTBRcQvcwfH60tw/cIxtDYWIcFnx+pWBHcejuH2k0GMTK0gEFLfYKc9gKriZLx/7STOtlZIShuH1Hgz5EwyFlsyCCcMLYek6epjilquRQPCxeXKHpYBUZ1l+9rAnvVx5UH6l7Gock2+Z1IPnUu//z//4CA1Fot5w+GwBVKPfat3/S2+SGMYzb596JCzLJDEG5LPssuO/ZAN3X3TuHnnGV70jsEfccGTmC7Gy7lpiZKalJ6agoL8LOTnZyIrIxlpKQlITXEJ28pJ81AoisXlIAaHl/HsxQhe9o1jfSsIp8cHjxdoaSnAyaMlaKkpEgE7ge72Xhhdg/P4rz9/iPEZCsXtSEl24+LJSrx3qQ5HqzLhk8QOsxdEIwjJpmXYBCFFFIxQRM8JdYZ5Wk0LaTfH9bcaM7gVAGZX/LhxbwhdfdSirSHo34ctGhZxfV11MU6fqEdddQ6KcxOQ4HLIe+Ugg7YKFaQSGNOs3WV3y2YdB2zxq86UI/oPqmWQxabK5DfTaEIOGQyanV1G1JGIgbF5bO/to7o8T4bOctPdcBEoRIMCMhwSNastp4NK94AhVi0ir4TVbNd0p/iED5OcCKIkEFoPbf4Mh6KSYhWixsxGfSBlDHYkuRyiHVO9rR6RalNjeWdai0rGKKSFpb9SKUJG06VTq/FDjH/BNCmdfufGaHfasboZw417vbj7eBCTr7exH4iKlddblxrw/vUmFGe7kcBkFIltJLA+DDcPG+GaQiYusFbLJeuIUO2iWsho4pRNigVKMGjzRbnB2NQyktISUVaUjNRElwwWUI+qgEyrn5jzsNergtT4NY6DVN5vMqzGYstgOR701J+t7MTw1z+/hycdo1hdDyI3OxPXLzfi3at0ErCJrINgMBJxKkCMf2jDjssOb1recj1MK9aMP5izSdwXLCZWB73IRGo4QDhsw8T0Mn72yy+xuL6FtrbzOHuiEnmZifAykYNrVofqxUdX9ekGEgqbbVHkhlbi18oUPIGqUi96q1T0IYzXG6QLQThPSjI5ThncW9kO4ssHo/jVp/exvM5iMQ0fvtWCt89XoiCbEalcOfTONNQyr+/XddHmc74xuHUgVlDfWv57soBmkG8/GsO+RJkaX1pbDAl2F7xOzbfXX1Srr50K1ZpqYcrc9sMHrkRPxQECmTa+kIzTGbsqcbIgm0uAELVhP8QUPLpHEIPHkOiwic+zRlYSbBFg6KCQ6s4l9iNevL/xUBhDurgo22AJ+jBL0SHs8R5u3H2Be+2DmFoMwx9iMlUIdVUZ+ODacVw+VYs0higEQ6LDlWQ2JTC1aJHvqclch2fbLblHMBaTMA5+JgI6FrX8egZEuJ12ie6Uaypx1PSK1qLPzQAVoX3NbipGLsrmhyJB2J3GU1meY2NlxfsYZsKSK67/l3Q5KcjUXo93lTMUSxv76O6fR0f3CAbG5qRzyCjRxEQP8rOTcaS6ABdPVeNofT5SmFFAaYFsfQSllACow4ysZ0qL5AExelWrg2PtT3GsanmaaKXC4ohJi5Nze/j83ivcax/C6i405dAWRHoifcfz8Na5IzjdUoLkRBeCRP5O4PVSEO3d07j/tF/svzhYRQ2qPbqByuI0XL/UitMtlSjMSlR3DgksicEuU5hRhENh2HnhJTyGUi9gYSmAqekNhML7qK7JRk4OpRicSbCGycz8gfXsmu5g3G4hLuj6FqDka1/y+2JRnz179u++t6A6fM7986/td/ovDEg9a5jU1u/0m7/xzQyYEwskGmLrQEMgasPQ+DzuPepB+4thzK34EXEkA3afHOJuycuOwO2xI9HnluGC1GQfcjJTkJ2ejOQEByrLckXL5/O5xNtxZGIVD55MoOvVlHgDch37UvwoykvAifoynG6uQWVZNpxuesJt4We/bsfT5+OIxJIQ8O+gpiQF719pwuUz1SggmxDHGlGEBQjogXcw26GmNNTTGnigaqboQeObEaOLayG8HJ7Ci75p9I+uYWl5B/79Xfi8QGlhBprrytHSVIGa8jSkJbk1j95MsJPF0RQdtXAiSOXmypg9ircOGv7WRefmxN1FQaoAOOvo5uEKt2RTM5oxHHVhdWsfwXAYackeme4lQJUIb6Mu5LCYsYk8mJU3IMSyDYkDVbZEybZK2+/g/QgD6GD8KhloOqsak3BpXZq2oPly3ncFOQrQrDEeC4zL33DvE1Coh7uCQD08bGRzpK1Gba8CRjEoF+stTjvbZRCpZ3RbdMm0NdvY3Bc7sWMNpfjB20fR0pCFJA83b8PgWeyr9drxd6ebsF5g8z4MAa+DM/x8JuLTalkb2YQMl5hAKg5OOb02+BIccDt0aE9bj9YL8ZDXaV+F+tYwxdeZVN5r/p0BqaYzS31f0GbD67Uo/vNf38SL7gn4/THUV5fhg+tNuHCmEMlM8IrniYsX0RtPsUo4DqwFLPBpeEJTTqjGz3rv8Y9grJPIhFIfubK2i+d949Jub6gvRw4BqvHNZGudjDP3AIZNUINL/Tfvr+ZFSIWo3JY6oqtGj6lBhyZcrCsV1+4qbjbsGIEwwROFCXp4vxxaw9/88hb6Rzek2Ll8phYfXT+ChupM8b4kOywMsbyY+2AA1KwJXSL6nCpfrrvEAa9qegmsGFiomZqLv6VeV0b+DHXoiPEJUYZOgKJMlbNwU2ZZaWNjwyYvZe6LtV7MrZPCTAqsA1bcKhhYjkQlO9NEb0bIppJA1MkZKRIdRjwhdmR8rkXJGx/eMhc0/lkPlTL6PgU0a5XAeicQtWNycQu3nwzhfsekGMfvh/aRluLA6aMV+NHbJ3CsOhOuMAM/eK9ZJR60/a0dQcByvCNice1WmWzKFK4b82hKfWyujfrls2hVD1spHCO0qWL3xchLVFeAmLVn0V3DFPxW+SMDcbKt6VCb3nItP4R/FckC5wG0UNjaC2J4chPtL0fRPTCDaZNuyOvMMIWmmkJcPX8UTTX5SEtSnSp1nvR5lTCSWEh9Xs2QlX5+7ebIPbQeV70c8vksHpx7EF0kxqeW8ejFOO51jmN6JYCQPRWhYBhpPjuO1RXg2tlKnGrMQUYSzz6juXUokJ1b8ktU9d0nAxgYW5Hn0+MMSdgJnQveu3pG0giz6dnN84N6Gvoty/6uKWh0RCCBNDG9jp6eGQwMzCIh0YHLV4/g9OlSJLhYzAakGHMyrFz2sfhmaw5FSwMQt2b4Z0OXr4PUaDQqZv7fg9Q3L+UfnEmdmJjwFhUVnbHZbP/B4XAc/2ff6d/3Dw6I1DjJp4eHbgyiXrQ5RYv6anAaD570oat3EnN8aGJJcLhSEWSbU6bDWdrSOkPbrV63G8leeoO6RVdYVpyNnKxk5OUnITcvFbB7MTWzjVdMaBqcx9beHqKOXTjtfpRkpeJMc73koZeWpSEQCeFexxx++/ljzC/uY29nGxXFyXjvSjOutdWjJDfRMB96WkTET4/PifGuM9CPDBE3MElLYatGfFkdiEbt2I9C5AQdr2Zwv+MlJl+vYmeLIvwYkhIh7Z7Tx6sFHBXkpCDFa1PWyLAl0gYRtKpMinhf8r1w45dKX9m5N30E+FxbLU+LsznAUcyOJ7h12B3MLzDHvWIS9QtULaC6K9gQ0nRaMylsHbkWZyYZnfHDWLRvlu+hWR98ByH2xEQuoe9foLUsCcMwGmslHsZMsZL2qqmUrZl6C/BYy4uAXa+35kDr5LPFVlqHhgJjAThOtvp5UNKXFbj5cAi/u9uN6bl1MdiuLs7Gu5dacOVUObLTyBSYrvKh4CPrLLKWvp4HByBVmRT1x7VYAz24zfFNn1gB/br5kolhRUCtID0m+ZEtkPfGJLVZAwfeEea6Wwe10IXKtihbrbGSvH9cKmzx7Uej6BnZwP/zd/cwMraIaCiC0631+Oi9o2g9kgE3AxLEH5UfXLWkb7LHVu/QauUpI6WgRaEZf/cGSLXMya1yg4OP1HBHYljb8YsHaHKSV6afZTCN1kcmnUdAqoPvgzkbCnL0eTB3wbJOFUN5GtGL+CVuHnJwthmNX/wPlEUTzaQwtnbxEp2Y3cXf/OI22nvmJQ2qoTILH77VjPOnq+FLoGCGel3jcMFITsMom0UXj2y19LPW+j3cy1A7IyJPU8QZbBk1rWUhyIRpparYnM/WvZdOAEERnx9eJF5LVaLqNVFZEB8IAbcWKI+RMWSL1topiJoY1RmViW1KAFiksvNA5xLBOrLPKPiNA0/ZcgzQlsLv8Go0nY5DhvhyL6zELn4z3nubQzTAI7ObuPN0UsI7JhdWEIlEkJ/pw/mWKrx3vhHVRabtL1sLmVwbbBJCovdeV5q5oaLNNuy+uf9kYGWHsljFw3UtPxY1qYxoFhDoQNTMGlhez1YhzNe0mhlCsBjZhHg0i07fDPqo1sRgdgWHugccDLDx3+7uATPLm3g1vIDugVkMjM5hfmld9sXsjBRUl+fjSFU+Wo6UoaIkBUmJDn0mpMNB0ob3QNeOxaq+weib9yAFpKwXvnuJ7JJC/NXAFL583IdHPa+xuu+CMzEHoUAYaQkOtB2r+X/Ze8/mus7sXPA5OSBngACRAYIAQYIkSDAnBQaJbXV2vDVVtqdqvs78i/F8nyp7enw97nYndUvdkiiJoijmBBIECZLIBIicw8HBSXufc6aetfYGoL59beqWb9kfJFdb3SB4wt77fd9nrfUEXDzdhL2NQeUGS4gF926lCnFNTM6to/PpBG7eH8DA0ASSRgxuZwK7mrbjnbNHsbe5HHlsdIjHbBppg6EgVKoyjtmBUCyFJy/Gcff+AF70zmBhIYZg0IWOI7W4+E47KkqCcLkSYhXmcWi86tfEofJdrP3Womr8j+CWb0Hq6121/3CQmk6nfaZp2iC1/fU+9mv81laQanXKpNNlmaaIzxsDVRxuzC2F0f9yAV1Px2XsPzkbQdqRiSS7YQKaFKQK48hm4rMTluKG6kQg4ERWlhvZOW7k5QeRlZMFj9uPUMjAYP805ldCSLs59okhAEaJFmB/ax0OHKxFVU2+AMhfvn8DDzpfICsjgPbdNTh5eAf2NJWiMIvdPpL02VWijZNu3FYzxpYrWRGSBKkK+sgZ4oJmuszLyRX0DM/g4fNX6H01iWg0ATKPykvyBKDuad2OPc0V2FaUKdWnRG2atH+xFicPAo6b5bywvOCsLkyaI2xZwf+Njf7GTdroMdi+opb9Dk9yD7sD0mzWP5ReDg9vybfW01M+D7sFlk5ENwgFwPofreb1gLQjDTc5/PaZHJGxlfJTpeFAbCZglslYKQGZciCSpkAzcfle3CkVudkDXDsRhi8kdk5i6k9gryIfATFbnj8djaoxojgbpJmOksbjvgV8+MUDSUkJRWIoLQzg5IFGnD/Rhp0VWdJBFbgpcbKbz7z9re2fbMBzORAUcOuoj11bFQbYW6oe/ibc4vWqBw2/O8GluGrJi7ktE/0t9lIbnSsLiMjVsEDBBkjl31Xep4LUzQ47PzP7q0tRA5dvDODXnzzA4kpMhImnj+7Gu2/tRmNVUDiJ7KLJOFHupaVgti7A15wq7Lff6Boq4/S/AakbnDi9gzru5jPGLp7mvvMjS+femhYIuFFCqgA62S94/1TLpTDF4ltKgcIf8BmSe2XZ7ct4W++Wrle7s2/xLGnJZhniS+JZKo35lTje/+gurtwZwXIojm1FAbGke/v0bhTmsbOTElsofXMyJ63W1ca1UFrO5tOqnR52SVXwpsBKCEP0PrJ9MWVxW9MESywk39f6ntLNt7xu7e8jnEyuAYPryqL8WKNU+9Jxu7Qt6ti9ZtdZzOzZQeQGzKLGQxJDGjHThMu1SR+yBxUSAigdPV1Xwtu076kVc6s7gLWw5RHVtaPhAurRK8EQaXb93JINH3MAw5Mh3Hj4UoDq2NSKdN7KsgM4vKcBb9F6rjIHAWbk0q9VHp7NK2sDVb234nWhHXWLIcPPzGfLBpsb7M0tXblo3MTi8iK8bg/yc7Pg5XW0QhOEvyvcXjYENgGoDfy3ngN2mMHG4MGio5D3qoIvXctJRsGKcNKJ+dU4+kYWcO/xEB71jGB+JSpcVZ/XhcIcD/bvacCR9lrUVhdIHKnPZT87NjBmM8D63vaisD6mzd/Vmp17tX6BSNTA2PQyOp+P4/qjUTwbWYDpyEYy6YSfntCVpThzsAZH95agqixDivRUyhCqlh2SzM84sxjDw6djuH6zGxPj06isLMNR8mr31qK8iOP+NBzJtOxzSnRKygJPOp1YXk/iTucgrl57goHBJcRiPjhdSZSUOnHu7H4c62hEYR65rUptIQ97w4raJslsbESSr7hRG7wGMtn4lW9B6utdrf8sILXD6qQeeL2P/Rq/tVXYvVHZ2fwYtvPTSBhJOBjJ6WSCEzAwsoI7nUO4/3AA03NhpFx+pD1+GCJWSCLgdcLjoreniXiUSm8H3G4vYvEIPD4HnG5uugl4PC5kZTI1J4jFhTDiBgEAOZxJMNyCOn5ygLigDnY0IjPHh6+uPUbngydorK8WEntLYwkKsjlu4eiamwxJQjwHLfshOSW3XgcFkuzISI3vcMh4v/vFDO52DeH58BjmVtfFMN7jSKG6OBvH2luwu2U7tlfkSIoRfRH5omR/Jo2UiJ60YWRxwuTkcSMeT2F1dR0Go1/F/kQfI7uHqB3VjcpAq2FuuCke4kBG0IdgwCv/3WNRCqR7ZhmNiziMG7MFHngUy6jMuo9WnuBGxKj9YwWpajpoT2OFiy8pOylML+tnltSrdAp+hiBkBpAdJBcsKW4FAjeEzMTCRHpGdiTMxnfUTq+e6rJxCr85jfV1A6uhiBWpy/OM3zeNzAw/soN+4aPx89DYnDSQDy534fLNbiysxeHxu0Qk8M6p3TjQXIUcDw9xTaGiHcwGMtpyDtt33+4zSQdLgLKKAdajJpbWIpb1l+Z6M0o2J8OLDI9HbFh0r00hbcakSy+ngij5tRsp26+cNF+3trBH/huI364VNqJfrcOLxYz1nPK7zIUT+MXvHuJ3Xz5GNJZGZWk2LpzZh9NHdmBbgVvoNTLulLhL68ZvaWP8MZBqgwX9JgrD5E5aaF7+ZXV1hF8nP7Dgo4ddPMUxcpXlOdPYRvkGHDWLoYIKE1lMhKNxGCbpAPrzDL8HRbkZUuBp5KQeyNrF0o6WAhl7bKgglRxJ2yeB783/HjNS+OjKE/z2i+cYn1pFUa4fZ4624uyZVlSLqIXrk86q/At2rK7tkczPowWcBe+VciHXhF01GywojN/gDJMHmQYi8QSW16IIJ6hgcusaFHGNG0W5Afg95I3a4jWdMhACcOJEJfXaehzhCJXUWixoscSOaRJBvxfZWZnweZw6QpZiXztSaTf9QjldYJcvKa+TIKAVyyO9D7lZAeRlB+T62p6hG/d1i1hUHxrrelgJWGLKxymKrGSfgNRYXAZe4nLCjuqXdwZx6/4g5mZW4U0DhZk+nD7aIrzw0mI/fB57smJ78252VHV1ajc5YaQlqS60Hlc4w0LRTCM7K4DcLC+85NlqC1JG8IsrUTx49Fi60fv2tKC0KEdoHYqHbShODrXucnykIrEk1tZi4n2q76zd4oygH3m5AbjFhzWlOgInJ4dJeX0aiPF2uISCpHvXyrqJofElPH7+SoS0faOzWIvE4XYmUVKQid3NVdjbWiWOK2XF2UqH0SWiO6N17W0NiHrx2qN+a9eSCZwW6ZxMRI00ppeiePBiGpdvd2Pg1aok69GbOtvrRmNFHk601+LYwWqUlfjFV5UFkgZyaBRyIunA3FIEj7tford3FDt37sD+fVXIzXXLZ5QZjBWiw+YDPx/dX3hexZIuoeRdv92Luw9GMDOnE1JgEXt3V+HihWNobSpBToZcMctVxrrHdvSXdRgpQNXD6ZuCqW9B6lb88t//79/0ur7eq36D3xocHPRVVFR0eDyev3O5XAe/wV/9V3/VPhjl39a+tWGZYvFkuBVw0bD7SEJ9OAYMUWl9pxe37z4VonnalyNjQXL0cjP9yM9l9KhX8t/XwmEsr4awHqMyXw8d4W2JPscNN3mbMQO+QEAqd3aGSI5PJ5RXVlKchabGcjQ2lCJphrAeWkZzQzV2NZaiINsnFjqUQrF7mZauif2P7b309dsnI0keqC5ged1A97MFXL/bj+4Xw1hcDcsCzcoOoqosBx27tuNkx06Ul+foSJmGLBaHiJ0O6VqkND9bl6f2X2JGGhPTMTx+0oeZxRCVZ3oYWww4RQM2vLHGXykCXnoKJuD3OVFamo9tpbkIBhzIzvGhKC+AADdg05SRGtGxdFTpEyuiIQUV8llkA9zsUOnNtYQUFGXZI2YLzfAsjJvA3HIMtx8NYGZhRWxaONYtzg+gtakSTbXlAtB18yVIVZGTIjg5Lv5gC2Lfx2b9EUw7sBwy0Dc0h+e9I4gbeh8cDgM5dHfYWY0dtWXi+8eX5OeZmE3gp7+5hrtd/ViPJ1BdUyriodMd9SgXA30tTtJMGLPbqJtUzC07oj0I1Q6qDZzX1k28HF8SAR/5viZ8UhDUVmahtakC24vy5DAmP1OoHOmEDunJqSBVxCJvyFG8AVIVxNtXZevjuPFDAWX2grOUR0rWlC7GzFoC//zbh7h0/ZnEr+7ftR3fPbsfB3dXIpfjbEvUYzVjLbGKTeuwQPUGIN6s05R/qdBZSSnaKZdbqpWW4mnJUFTesKwX6Z5rXWImkojFWZC6xNmDYEFBagoONwWWwNPecfQNT2J5NSZddI/bhcryYnTs24HCLPo38rGx5MLS6rI5eVYnVT/RBh1DaMuSY67vxW7q1buD+PknjyXVLsPrRvueWpw9sxv7dpfAKx6PTOyx1f1Wa9cKMbD5fyouYud207RYx7/qCalPiiUKsUAqO1xP+0bxcnoRMVojUfxnJlBelIOOthpsL6VfqxWUYBlIiBttSi3on/WNo7d/DKthBoVYgiNybo0IqssLcXD/LhTl++UauSVMwxrXOzWgMxQ38eTFMPqHZwSsitcqUsjP8mN3UzUa68oRZDNAG6XWXvC1XJaNzd7e9vW7Ki9eyybmwOu0Sa2l0iLm6+6fx0eXn+BR1xBSCSfi0Sjqqgvxpz88g11NRSjIBQJue7yvVBR7smJZ1csH4uSKiVp9Q1MIx9Swn2CxtbkObTuZIMgWgNJBYkkHxudC+O3vL2Nqah5HjxzG/t11KCtUMC8TNGr/uXbEEJ/+vsDI6AqevRjD9NyqNTlgBzqJxvrtEsSRm0VwxTOGDQ1ynpPCr3a7uP84kDZ0ddvuZaSZzK3E8PD5JL64/QzPB8dFUJU0EsgMOMVT9fCBZhw+0ITSQj8yvA6dfjH1jjUtb4b4uKq7i/LE9d/agdR7rUtUxZ4xUtBWDdzuGhQB1cuxJaRMep06ZLqyo6pILACPdJSjqMAHR4qTTPKh3UJFkZYGHSLWEpicXEBRUREKC0hxY7c+KT7HLHLEH5h8AXLv0/ThVk5TLOHEo6fj+PjyUzx+PgVDBGghORPOHN+L08d3oro8CwG3xnvz8/N7yr2Wda3nwtY+0TcFU9+C1NdDe9/0ur7eq36D30qn095YLNbh8/kYi9rxDf7qvwFSlay/YfUj1bXdWtEKnocRraKkc0TeGTlzcWB0PIyr17tx4+4TTK8yMtMDn8eNnEw/tm8rQlNjNWqqtyGRCKG/v187Y4srmF9YRXg9IWrxeIKm53yIU3B7/TASHFd54CSPTDjXFD/E4MIaWhoL8faZdjTVlKGsIBPZftIIlN9HSww5FlJea4xM1bMhfFMRaVi8UQkEkW5EGivrBrqezQpAfdE/gZW1iBzaWZle7GqqwomOndhVX4CyAh/cHqflK6kjacMgHxPwMSVLfE30NBC3UocLoWgKT3sX8NvfXcHzgQk43EFRsisMsPhh0tHbBKryVfhnSQN+vxtFRTkoyFPXg9qacpw4sgMVeQG4qeAlb9PlkgObnSpiCC00eC02k442Dwg99G1OZippqcFlPKcqH0upAAAgAElEQVQyskjCiYGxVfzs11/h6YtX4hNIL9j6mnycPdWGEx2tyA96tFtL52+L0KhFjU1j2NK5FscCy0fTIuJPzobx1a0X+OzKXSyHaH7O4aOB7fTxO3sYR9ubUJjjl4KAAHZsxsRPf/UVOp/2yXc9eXwfzp7eJcbtNP8WMyPBZn45YFRosWVL3Fi5VmdLRLg6nhZ/xOUYOrtH8NFnN/BychFJZwZ83jQO7a/CxbcOYFd9BTy8sGZS3BvUi1KMNIUrrH0hu2tmva/lM2svvC0fYXMtWqNu6QFJq1EPRAo4CPL6ybn84BZudo8iEovgVEc9vn9uP/Y2lSPTk1axmmkZFwr+Uu6mXSzYS1iLFY1gldplSzUqYRy2fkRAqpJ87N+THjFH+Kk0DHad2NWKpzE1voypmXnk5+egtqoEGUHtZMmY2uNCJAF8dvURLl9/hFfTy+IOEqDQbVcD/uy7b6Gm3IMgD23p2lnP/4bgkNdhc9zPws5+amUUS/oBJxNwoGdoFj/96DG6eiaEo86o5XfOHsCbx5uQE+SINQ6vCHL4rG86a/B7brpb2O+3JfPe7qxZg3A59NNc59rhH361iCu3n+L6w+eYXGZuOn9uoL6yED+4cARH99YgL4PJU2kpOoVnzMLQyWAI4NKVTly59ggTM6sw0/QgdctekoyH0NZchT//wQXsqM2D361WVlxvAmgI2FJpjEyt4he/+RyPn42JcpufyetMYWddGd558yA69tUhyFrdNgUVrLDlCNui29pcKdLPlM6iUEhsg3w2FIQLb0pXcSGUwp3Hr/D5l10YfjmHtfUY/H4Xjh5uxZsnWtDSUIj8TCb9KSdTLOYI+Ky3173GgdHJkNgqfXn7sXhu8xplBd14961jePdUC7YXZcq64jMdTzsxsRzBzz+4jps3O7GtrBSnjrTjyP56VDBymslpfD8Z2bMf7EY04cDdzmFc+vwB+oenYKTd4rfrDzAxbR/+5MJRVBT54SOHlJ/I1jBY9gTSwDaSQrOSayfPHfni5GqaePR8HldvP8bwxBKWVtYRjdEgH6irLMaRAy04uLcetduZmsXX0ZJVBH3SSbA4qMIJ1qCJjafTdoOwjmCuEHrXzq2mcPVOL7683YPR8WXEDXUe8XmAHbVFOHO8EScO1aMg0yvnA0GsBJlQP2CXW/IzawsSIMlGEc9I7jx8Dtn0UHDJt9dgCmBqNoIbD8dx9cEwhl/NwVhfB6NGGqpKcPbMIRzevx3FBR6xpOJ9ZzGvSgYrNMW69/azZn+E18Uwf0Tdb1I41dnZ+b9/q+7fcqS87gX9n/V7BKmmaR50u91/B+DQv9f7SASj5Qe42Y5XkMMKVZJbuNGahoI9muQn9YBnH+TVRBSfX+3Eg55JzK0kpFvKDTsvNxO7Wxvwxqk2tDYHkTYcCC8nsTC/gpnpZcwvrmNidgVj04sIxWJYjcWxuLgKr8sPt9MnXTweol4v08pNsc/Yu7MAP/qTk9i/YxsyvR6125RpGlGa8tu4GWnTJyFeiVT2Mk+bnRjhK1H9aKQxNrOO7t5XuHHvKQZeLiAcVQPq3KALR/c34Xtnj6KuKoCg1wIhIj7QzUUrVYuHKu+vnDExHZfRlRehmBPd/Uv4xftX0Ts0i5QjICBVFLxbxolqUKgHNbl47EbxcOF3IHUilYzCNKOoqizFm6fb8cbhepQXBODh75A+JHJM8jGZTMLGhY4s9WpoFavZUl/Hbvbzk0rHxF0g7fRi3fBheDyG//rzG3j8bFyuk9ORQGNdDt59uw1njrYg10fuK3dr5azavojW5OrrgQg8JK2gb4owCCkn5sK4fP0FfvPxLayECegzkU4lUFUWwPffOYzTh+tRlMMDXsf9E7OGenT2DaNlRyPeYTLZzhJk+e2kJO0cIB1UYYplmq0dQbtPZH9bvSbs2tjgh+lddx6N4ee/vSycZHiy4PWkcKy9Ej94Zz9aGyukQ01wJNEDLAosqG/n3GyAf9mFeSWocrew8wYb0jbC5Am1yfcVeCf+strRS6VdWFqN48bDV/jph1fxciEOf4YP50404cKJndhRVYgMl1PGwDLutxrY4lErQiX7WdqcjNgg1W6Ubk5M9LrYmD7pkBw5tU5jL82pPposJsXCIp3G5HgM167extz8HNraduFQxy7kZSvlwe6kMriDxvefXu3G+HQICdMpXML2PY342796GzWlgF/ciixzTatFa68LteuyeM8bmVT6Ve1pATmEobgTP3n/ET796jGWF5ZEyHLuLQWp+Vkc96uPrHZJ/xCkKidYf0pCnwVSt2gMye9j9pYIDIVzpylRy+vA9QeD+OByJ/rHQ4iRTmAmkBcw8d239uHd062oLs3RiQtSEiqSYnHvcWBhHfjw0we4fveZcPoN0wu302uB1CXsrCnEX/zwbezfVYRsInluLVYty9sdS6bxbHgN//dP3kff8DLgypbnPuhJ4cCuavzw4kHsb82X1xMfEwuo2gWHTFcsp4Kt+qE/1F7bgMJMMpqTQIogTeVAcyFTvIo//fIeeocnhPqQ5ffg9NE9OH+6Xcz4c6VIsJzzramCPGu0khKOawSfXOvDp9c6MbOyKs9hbqYL3zt7HO8RpBZkyLbKxyDudODVUgy//PgBLn3+FZJxA62NdTh36jCO76ftmEfPqnQMKRepP27EUz7cfvgKv7/UiWd9M4gnCVIT8PmSOHfmIH783kGU53sREA6qRTuxLcAs4Zc2FPT/2bWdPaXi1HBkKoHbD4dwvbMXQ+OriJsOBFxJbC/y4+SRNhw+0IKqCgcyWGyIXsAQIC1ue0Kj0ehw/ulG+MMf0O82GhBOinpNXH/QKx6oAxOrWDd1hsjwkvrtObhwai/OHKxCSZYPbvKfZeLD48GU6aXPTQIdi3QFokINkOvGbrGKHsn9lTOXvGtOMrnfuZwYnovj0p0JST1cml6FM5lGhhs4vL8Zb51uwa6dBcjJ0Mmbtmr4jTht2uzgfwtS/71Q2x9/nf8UnVSCVJfLxU7qa4BUW3H9r18YW+hjgy+1KbI6UtLyV+6WFpO6g1P5x/84XLRHSmNixkBP/wLuPHiO3qERhCJRUQFkZgXET/R4xy401Zdje6EcwzATaeFnMR711VQMS5EoltbDGB4egxkhkF3GwsqajHep9s4MetHOpJ2z+8XoP9tlCq3ASR4ZzZZFkUg1qrLMuKu4UoYsGHVMpFpR/VHZHRwYDePzr+6hq2cYS6GERKj6fT6UFWRhz44KHD+wA20NBapi3lBqc7Erx1I8COW9rezqZAIOUSloR9IA4xuBroFF/OzXNzE0uoJU2idefAof1aOUh7Jt2s1rLq8p/qGsklO6qUlnlB3NNEqLvDh9tBGnDjejqjgHGU6H5trbDSnxFDQ2AJLd3dyAqVsajNL8lY5RQgG2w4Ow4cHQeBz/789u4WnfDBIGx8Zx1NcyAnQXTh/dgVxfGn5yp3gw2xxGu0tiAx77fcTtQf8HR530V6V12Rc3+vH+J3exFvfCcASRTERQW+LHxTf34cyRWmwr0s2UViqziwb+4Z8+xMLCMs6/cQpH2mtQmMduLkEd713UAlPsBHg31eQKy633V9iu/QEdxduhikuhJO52TeIXH3yFV7NhAans3J8+VIX3zrWhqbZEI161LSTH7WZ32uLNCRCyAfHXQerGyNUas+tq3ASpCmuTMI2EUA+dTi9C6wlcvTWA9y9dh+nLQ019NU4eqsfeHYUo5IiSozoBzcqdE4xlrVHtzNscWn0mtXevDgIb9hAWuLWviBxeGnYsv5c0k0rFoLOBy42lSBL3Hg6it2cET570ICc7AxfOnsDxw63IzhDmiVxZvtu6yW7hE3x8pQtjs+sw0z54nC7s31WD/+2vTqOyhDUln2lbuqVrltZjwtK0lfjS8VRLehEncZmz40XXETOJSNKL9y914+a9XhimiR0N23GkYwfadpUhiylgXGNJU5LtdPhtkV6sTuqGsMk29uTF2ApSyYe1Sj6F/ipSiySBW49e4pcfPcbz0VWknEHNQoot4NyJnfjhhTY0bi8QViCT1+SzB9yIAhgYj+JXv7+JrqdjCIVZ8JDAo56maWMNpQUefOftAzhzmOCLvMmv25xKIMpwDP/w/32MlxNRRBJuJA0TOQGgvbUc37+wH3tbcuEid1x8bK11YI+Q2Z+0IpK3igQ3edXWtJk7lGUryO67duB5L9xggvvcagwPn03g3qNnYoJPqFWan4kj+3eibWc5CjItosjGnqMPiPidAhiaiuOzm0P4/EYXZpf5jJjI9afx3bNH8d7pJlQVZUhBwj2dbhpjS+yk3kTPi0FkZ2WhJCcH7buYSV+D8iK/qtKdhjzpZKBGU17c6hzD7z7vwov+ORgpJlYlxef1zRNt+NN39mF7oRcB8XW2qoANupDS0cT5ZWutZ9e91s/YaZxYTOLa/SF8dW8QL8cWEI9HEfSkUSpBC8U41L4T7bsrUJDLVDmmc2maGZ9hfR61U6thFhYg3nLbNkCqmRSq3fRKElfvD4rqf3ByCespNo00urahsgBvH27GibZqbC8IwGftvZKOTeoeO6w8LsXKbGOTFpCq9bUDiURKnRks2j0vCW0ZXy0a+PLRFD79shOLs2H4XT6sryyjJM+P00eb8ebJJrFkFNEYxbSyhpUft1G7W1Dkm4Kpbzuprwduv+l1fb1X/Qa/9ezZM++OHTsOuFyu/+trIHUL8Nh4OUt5a4/47I3K/hIyZbZ+Wf3nBEbIT9jN44icLyv2MlJBG5bFpgppdC+nQEJjE/mHsXUTvf3LuHq3G4/7hrCwGhPgE/D5Ub2tGLXbC3D+VBsaqoPClyLXiUCVfDUzlRIhxNJSHEbMwOzsMiaml7C4so5wJCK+qkcP7ER7a5mM+J1mQsavDheNmZlIoh09G/6J0lA6TQpONNrQhbVEGv2ja/j82nM8fPISq6sG4rEY8rO82L2zUsZHe3YUozjPJ+IHL+NZyVXaNCXSa2Sl3ot9k3RX6S/Hd1EAQpZTKJbG4/5F/Ndf30H/yLIIlXTTo9LdhJGKwUwn4HJbB7AogJk8xDhRa9yZciDgDWhTkFWvGUJtdRbee+cwDrdVo5jxdowNJVCXM4T2L7apNzdZ25VVOUr2jiFeiBYfkR08Xj/D6cAqjeon1vEvv76P+w9HkKRTQjqBxto8XDy3B28ca0SWX/PipTdrFS1aeqgwSmiqcmG0C69cNxcMdonTLswuJHDl1kv86tIdLEdZpXuQiq+jsSQD7715ACeP1KGkkJwpdlLTmJpbx+Urt5GRkYFD+3dh+7ZceD1aPMjrpxPSTXZwbGp1SO2Ebzs/2ybncZiVFGN4r6UWB1ZCBm53juGff/kVxuajSLkD8HlMSTL77rk2NNaXSleboyyxVuP1ZkygdL7tNsGWRSiYgBQMa2zGvyM/smHA5lZiaTwEPBN0yZdOOTE/H0LPixHhMheWVaGkrAAlJUHpNJHrKD1p8f+l/yf/mrhxKwiQH/D68OCjGCRuZdjzdzUCUx9T+kpuCpL0R8ov5vfi6J52NhEjieGxJXT2zKDz8RBm5lcQCi2hrrIQF88dEfEijcUdaUMU53y+Oe7/5MoTXLr2BC+nVpFIuhH0+XBgVx3+5scnUVtmsSUEBMlOo4lXFp9a1pTI3YWwLP1OLTEsXrH13MUMF7q6JzC3GEZWThAlJdkoKgwgL8sjtjyqYuf3sQaMttepVayIMDAJS6RjJT1taV0qs9IelvJzatY5Qeq97mF8cKkLzwfDMFIBoeg4zTDePtGC755vRWNlHnzcE0T05ELa50IYQFfvCn75wU0875+GkWD4AXNcuc9wrB6DIxXBxbcO4vvnmlFTqmEmfJb4WdnRjCZT6Hy2iH/61RUMT8UQNciXNbGtyC9ese+e2YOqUt0XuEPLdydlQmgqls+ogG0d6Mt9t9lBQpmk+JOLWDmUdhiAlGMCZkhboCAnjdX1OGbmlxFej8Pt8iDT50N+dgbysymg4ouxQLBxsiaa6bnhwPB0BJ/d6Mfn17qxsMxJggNZ3gR+8O5xnD9Zj+3FActOVi2VVtcTeNg1gPXwGkqKi5DhD6IgN1s8e3meCE3FsuDijkMe681Hk/jw00dyrck15+rwuBI4e3Iv/vxiG7YXeIUmIXvJlgaH7vFfIzDp88hrJpMa7agbFIKSM7oUx5PnE3j4ZFh4tvNLEbm2mV6gZns+3jjaikPtNQLorF14Y+yu4il7UWoBLfuYOLtwz1EnDNrfcQ/ntRibjuLek1Fc73yB56NzWE/y+XHB606jriwbZw634NS+GlQWq0hRl4FlGG4VoupR/fUoYj7hLKjiCVLvlM7FCePo5Coe9Yzj3pNxDE8sIhpjYIEHRjQmDhottcV461grDu+rlr2bn8Mi3qrmz04ltqqiP7B0/jdR0Lcg9d+8RBYueb3f+5/2W1tAKjuphzfe6F8BqdoUsEnLFmfQ+n07jUWNWCx+iowCNAqRysjVUAjr0SgKC3ORme2TzVwsS4RLxi6gG+mUR2ijPqcD4UgSD19M4OrdHnS9eIWFEEtCmt3TL9WBN4/twfGOetRWZYp6WkGeLkaWzDSiJ/CJxAyEwgmsx5OIxijQALZvy0FRtlfGaqywZdOgeTjdALaIPlJJU7o29LfkkjdT7BI6sGak8WJ0SXhQnd0TWFxmdjEkwnVP0zacOlyH/bvKxHNTeTVWDShdqs3/6FXcHKHrfeAn0BGpgHxGWsaT6Oqfxz/+6r6AVBm+CHBwSnJJJhWsPouwL9ZG6seZ5qmJNCKROFZXo0jEeU2YvOKBmQgjI5DEyWMtOHtqJ5qr86Sb6kpaiU+CXJi6ooc7N1SRvVgiLXabJBHIiq8Urpj1x0kXEDaTGJhYws9+dQfdT8aQSKgFTkNtES68tQ8nj+xATkYaHnp0ytXVniK9XHnvSM8QmoKgampEOYrXgobPAYH6pBxOw/jgiwdYjmnsoysVRW1eAN97+zBOH21AUaFu5TwsmTY2NDyOgrxclBZmI0BJ6oaNEJ9cAsckvKLO1mssxZko8jlOs+yiBGIQ1JJGomCD/6yuxnC3cwS/+OA2RmfCkpXu9yTxRkcdvne+HTsayjcSamS4Zvkp2VGAyvXTw16KP0tcpwYCmtxkX2QpQgQgWB09NpcszCqglq9hphEKRbG8tAa314vs3Ex4/R7h4/J3GUNKw3DhFqfoRGCBO0uEYT211vbAZyluuaEyrtV6mAUXKkhVxow+1UJt5RiSZvx8op2MIA3h6u1eKSyY9GXKmo+isSoHF99ux6lDTSjI4GiXa8Yjh1wkBlz6sgeXbjzB8OSKcDYz/T507K7D3/7wFGq3qVuZJo9pMo90ha2UNLuassVLllxqQ9ilAhzdLxYX4upAEXRLkAgnDuQByt1NKh9U1qUl/pFpkHA0LWGb1QQXQGbxs/X9rXulV8Ia+5KP7xTnD+bOf36tF7fujmNlTQuSVHwFe5q34b3z7TjQug35nCVT5MjnzePGugP48t44Prz0EKOvlpA0FCRwFMvwEXZtuZudPbUXPz63Ew3lGdLBV2ukNFJmGithA5/d6sXvv+jExBKffgVaDZV5OHd6F86eaAS3SVFtbwB0rgMmV6lYT4RW4kqhnXXZf3nvLbS6UQxYAhh9uMn3V+IDwaC8EgEtO8UyldHXU39XXmKN45RJlD1xET9Ul3RiR2bC+PxGHy5/9QSLS9ocyfQm8P2Lx3DuVC0qSvwCUgma5b2SwAp5FqkEMjKC0pxwuwnMuPeRosLOL/2k9f3J677xaAq/u9yFZwMU/KgewONM4NzJvfjLi20oL/QK517pMLb7iv35LcUbpxZb+LyyRulEQMYThXwul/j2zi9FMTqxgntPXuH2o2HML4aQMmLI8EGmMW+e2I+DeyrF/cGmVqgQl+dfXLqXuhno+SGuGuReM62Q5xz3avoPO50iOKVZ/4OeMVy9/xzPRqYQNl2yT7iT62itL8H543tweHc1ivMU7Is9mXh1K/CVNWDtkzpd0X2M/+LTbqQdmF9OoH94Go+fvcSzvil5z3jKJVHf3OiF7mQayPU6sLu+XAo0RkVnBUj9ode16iU0jU6/ngxwvmHL74+B1FgsRjP/bzmpWxDnN7ys//5Y9ZuDVF3cG+Meu3dmzS90sWnehnCTqABcT2BmPoLZ2XXMzIcxNT0v9h0VFaUoogl/UTZKijKRk0X1Pc3EtdnBRcvNiQkVi2sJPO2fxo0HfXjSO46lNQNGgpxWExUluTh6sFlGtg1VOcjNcMEpC9GU7pQsUAuAsEKld55U9WkKlHS0TbGFWK7IetaNRcZpwrHhZmZ5MFrW5YTTK8xbH13CjQe9uPeoH3ML60I5KMgJonVHFU4e2oG9zWUoLeBYUupJ7dnQjkTKQFtwqQjf0kRvMS625oQCjBT8hOMmHg/M4ye/vof+0SUxxuYdYZRoXVUZWluqUVrMMSFNaO0qXS3BEykTSytrQlIfGlnA0koMJontIpaJo6GmEBfeaMaJA1UozvbDwahEFhACwNiZttvg7FSp8I0XTDKZ7TLWMoKXIoaHhyuNWMrExEIIV270YmIyBGrlyNOtKM0V5XRL0zYEfRTtaCdVr76tFNcRumxC0kU0kXRyg7fvIdW6LkzOruOzG4P4zRcPsRwnJ5XdvSiqCwL4/rnDOH2kHkX5OuPkRsd3WV+PIRjgvbG8/HhIblFpEyB5eKPVLsJKwKWxtkt+T/7IwYQmtVAhvYP3g582GkmI28CN+4OYXY0hDlJJTOyuKcax9h2orCi0Yj8pgrFBuZWgw+8pPrU6HpP1ZkVTSsfF2ph50Gh5oqjUwrnqt8l7JiEHynMmv9A0lCfu8bjh8vD76CGqi0PHk4onLEN4SejiYaCCl426VSgRcasb49dkNflDS8Ev6UkWrdvyzxQDA2mJM8PdgeGpJRmZXr4xiFDEA6ffj5QRRlNVJt47ux8nO5qQF1T4rVQgYD0OXLrag09vPMMQQWoijUy/B0fb6vC3PzqF6lJ2fmgDx0AASzBGgaM4TlgsDbsbz24Skb+sH/0/4TVSjSLXy6PAxMq85wEsbgP8buLNpslPGxMjKYotoShFScxWl043r6Ft1qmgzHbHEEgmf8YUHsr8gMnFGK7eeYnfffwYs4tx+P1+GPEVbCv24b3zHThzuB5luXRXJ4Jzw3R5wIbhLz56iC9v9mJ+kcW2+qcKj53ezmLplUTHnmr8+Nwu7G0sQAaLMksfbRpp8b38lw9v4MbDIcyv05/aC7/LREtdEd47txenDlVZQr+Y8IAtA2vdL1mYiJGCXVjpTqaWbPa/eb20daFPhgJ2jfe0zzXuuWrnpPZPNlefAESLKXXQYEODe46KNPWx4poHhqfD+OxmHz4XkMp904UMbxw/uHgMZ0/XaCeVU7ANb2VdGzIyd/I+qDMXPxTvtwJnvo+yv0gVutY5gQ8+f4TnQ1NIiuuLA26HgXOn9uIvLJDKCFN79G1p+a21agFFOlaIwn8zJUR2+xSBsTU65x6TTCOcSGFgIoSbj0Zw/3EvxiamJXiAnt50ozl+sAkdeyokjpSuDZy5yWnBNWD5ysprCz9dFwK/M4NNxJqQh6JWWDKCn5iP4l7PK3x555l0OOOmgWRsFTurS/Du6XacaG9AaWGGvIf8TU7ZeISo4bbsIaLs33CaUUu+tSjwcmIJzwen8XRgFC/H57CyYkrnX1T/ngS8QS8ScXo1O+E2UyjOCuLEgUZJAKyt9MnZKWN/ClRl/+XZpNfSq+Xwa4Okb0Hq612q17+ir/d63/i3vhlI1WPKhqkbbyYA1X78ddFJwrjDgXAsJbnwXU9fYWhkCfMLMSwtr8Pj9SMnKyiK91JaQdUVo6WhBFWlWcik1Qg9VMkHFcK6ZiCvhE30Ds+j8+kong2Mi8UPrVK40KrKi9DeWo2OPduxo6YABVm0sCFXh/GhXDWa/8yHWuMHbQoCO25OsVrSU1hHNKy0hc8pYEFTgdh1MgmSHC6sRh14/nIRNx4MoLN7AHMLK5ZdixfNDdtw7EAL2porUZTn08PN2mSlA2N75dlYXw5O9bGzdn29tLrTW4td//d6wkRX/wJ+8v5t9L1allE3aROsrDvaGnH+zF40VufAS/cEOQ8snTjFGukUVqIxDIwu4HbnSzzsGcFiyIDPl4VkxERhthtvn6zD+TM7ULstR02/Oeqit6kcdrwP3L91nCrghwcKux2WVZBNvpM8HDlAyEg0EDFSGJsJYS3CilsPnyy/FyX5mcjL8qv/o3gLaoSp+vJZ6mUBGjT+53tq8ow2dbWU5gY1Nb+Oz28O4Jef3sdKwg2HOwAjtobqkiC+e/4QTh2qQ0keixdN6PGIB6V6wwqslPdVv0jx7RSD+LREM0p7w9qIRc3NdBqbyCIgVcdqOj52CT+M70Ez+PH5NcRSKbJc5U+Lgj6U5zNFxm8lHVnhA9IJsMGqLUDg9VNrNR4gUgyIMaKGC2yK7SxPU8tqQqJfbacGJ++DpqDJ4yZgmoeJBSistBylxupxyvtGUQ49hxlJmkpbdj9WUSWHn4hnDHicjE60k74sUGIdIHavm0py6a5bWC3hAF5Or+LDz3uEIhOOeeDweJFKhNBcnYXvnz+Ak4eakO1X9pm9BCic+vjLJ7h0vQ8vJ9YQS5jI8jlwbF8t/uaHJ1FZQgcOCwTJ9dFRMoHKxkZLIC5RbpttGK2vlUpipOICXMnh5fBBY0CtrqNyIdQrWdazcrxFS20ptZNSyal/s1oMKRFwk8Kx5RwVzqI69/O32P2fD5m4fu8VfvXBPUzNR+D1+WGaYSmwvnv+CN460oCKfLd0mjjmNpxeTK4Bf//Ty7jX9QoR+l063WLbI4WaWwFANBpBbXkW/uz8Hpw6UIOCHHJW9TEgRWpiNoa//9ln6OqfwUqMEkYXgm4T+3aW4Xvn2a0rkbK/DgIAACAASURBVCIybXIETx4ki0PuDdo9Ey9h20jfMqmQfVQujxY/opJPE4rz7/DdNZXP9u8QGo0IQO1rZMe56g/s1FcK6bhH2CBVXo7Pt5Od1HVcutmHz756goVldVjI8Cbww4tHce5kLbaXsOOoqYdyb8Uxg40Dy5aMe4t85pQ0Fvi9JLmKAzZ2UpPAtQfj+ODyIzwfnAJXPz+w22nKuP8vvrNXOqkujqZtRws5a7SclK9tz7/tTV5uhD7oQhWxyge7iSH+wEYaQxMhEVPdftCDiellEpKRGQxgZ+02nOyoR0drOcryg+J1TFaETNjEPlEjd6Vfbf3Mpg3ZVrD22uRzGEuyWIri7uNXuPngGYZfjiAr4MbR/S1480gLmmuKkRnghMLi9/Ec2ACpVmFnUWfoExyJpjAxHULf0Dye9k3g5eQCphZXsB7nBMkHD+l7QTdKK3MQzA7IhGuV4ouEEwGnGztrSnHxrT04cWgbAmxck85G7Z/F7eY3Y//Vh02O+OsAoW9B6utcpW8C+1/v9b7xb/13Qaqi0T/6jy6jzejBjdPH2oxlbOF0yLhicHwFV28/w51OGvTHkEx6YZgu+Lx+y5bEhM+TQnlpNtpba3FkXx2atmeLHQ67ImmXGtZzpEtxAbspE3PM/B7Fjc5+DI8tIhLVCM+yggB2NZSK9yP/zYhRWmloIgtLPI2WowhIDw71fBNepZ0kZXc9LAAp9jBJdlLJVXXBcKWwGkvjxcsV3OwcQmf3IGbmV4XjVb0tB3tbKiUWbkdtqXRUCVA1Ro9ATrs2IjXhzrNFTLGZ4qRjeHv/kn3Aug/cvGn03TVAkHoLvRROpdxImwkEPQZOdDThB+90oKU2U7oecl7bUlvrZeMEdItx3HxI8v8DDI0vIyNYDHM9jSyviVNHt+Pdt5skDpJm+8Jf4gA17UQ8Sd6rni/W1i4HD82aWQgwYpCbLSMv+XcDNM+XbHSCIjeiSfW6ZAOWhxc3fXo2cvTosqp83kc5qJyGbEIUpyUlT9vS6lg0Avpoc6PyqXuZcEw/vd6PX396F6sJL5yuDCTiYVRvC+A7Zw/iVEcdtuVRHKRFgnRik4a8Fw9dicVMAgnZ0BWo8vcYduMlE0C8N1WJbIoa2YEkbVhSKSkIPASPIgzY9JHk663xUXPr6xLjZDo1TEIOB4vSKIeITR3dWHOq1iUm5h3gYSkJbZwEWFQzGXNZSUBagylgIl9RBgJOPttWEpjO4eRZTJDrLBZjDhgJS2HOw8xSfHs5wZfusaFCsJSOCuVzygmahp+dbxeBNwGR9u3Uf9LiF24MOjUVR8e69CEFomnIWPaTq/24fP0p1qIa0etIrWNnZQ7eO7sPR9sbkeFV72CKfDxeYC0JfPjFY1z6qh+jUzGxawt6TRxpq8Zf//gUqkp9sg4Ng9QUgnt+Vl4DfWb1Ful0QEzqLWsxAfxylTluVGFoMk1evNWnFk6i8gT5/EsRI7PGtIyFBcxY3SOCHfF0tBRftLXi2tcRqLWdCmK2uLFS3ajvJG2IltZTuP94Cr/95JEU4QavmbmO0pIA3jt3BG8dqkVlAf0sTSlaDKcfg7Mp/P1PP8WT3lnETd4R8TkSpxS4/Ui7nIhE11GQBfzZ+X04d4LBDZna+KaAJZFC/0gI//Dzy+IqEDa8INguzHbiRHsdLr6xBw3VGfA4mLSVkk6y00Ufae6N/L7EadwDdErF/8gAi88bLynXOakCwqfSTUk4pVzb5D3SwsiqIsSWjNxlKaqUg01zfHawxT4ulZYgAHl+ORVwqzcuVeF8jZHZKC7d7Men17oxv6z7LkHqD949hgsna1FZHLBEcoxT1udDnnWhATEaVydoVj2iP7fAXdCnYqtrDybxoXRSJ5G0hJ4EqRz3/8XFfSgr8sItIFWLTg2v2EDeG9ddmxJbh5KWhaA9zbAKNCF9MSUvYWJ4KoTr93oFPM4vJWEYDmRnBrCjpgRH22twqK0S25n4xG5x3NBiicU3N1wRN+nn0Gde/9Frr5MA+paTnyo+qgsxXLvzDF2Pu1FVXobTR9pk5J8bZJGyxdPKpVx/2betYQFXUyyRwvJqAq8mVvH46Ti6ng5ham5NutHk3bLgzvB5UJKXiaadlWhpq4TD68O1m9140vMSoVVOVd0ozs3AobYqnD/dhMbKLATpwOJMiihOnnFSNBwe8TKw+dCvA4S+Bamvc5X+E4BU24LqX1X3/yFYtUygdbVZfQgZdSlpWkblTmAulMCN+8O4cqMHAy/nYCRpaJ6BNAENI/ikQ5qEaSaEw1NRkoNDexpw+lATmmuC8FH8I6bu3O2sVcVNNZ3GXMjA/Z4pXL39HL3Dc4jGaCCcRnbQiept2Ti4uxZHDuxEVXlQ7WBkIZpwM/+YHDGd62syC8dmTG2hoTwrdDtqTl2bdGzOWtTpxnoqhefDS8KnY5TdwtK6cD4rynLwBs2P99eioigAr9PQNBAhUGk1rs1mGR7BYXtRiu7F6qTKQalo0jpf5f3V51T3uRBB6uAC/p/3b6F/ZAXOtB8OqjDdMRw/2IgfvHMQzTUZ8PIvsi0oI3/l/KbdaSRdTqzGnegeWMbPfnMTT/tm4fUWIBl1IOhK4MThbfjO+SbsaigSFTG5YQ6PGzMLEUzPR7Aes7xUnSlkZ/pRVpYr4GRsclk8/bhxEIwXZgZRkhOUcSxdBGJxU0by7IanBdylEfS5UZwfRGGu+v4RuWqcKMU1CSl0Uk4PYok0lhejWJ6PIBFPSbqObP8OBwoLvcjP92NxOYErtwfw4Rf3sBrlpukHUnFUbPPhnbf34w2a9Od5ZBwmOEQaPEkBEzxcGRE6uxjDWoz3WeNvU0YaeZkeMdBmLCG7vMvLEczNhyW1RYwYUkkUZ/mwrTQPPnYXLDsjFkaLq3FMzEURTyVFEMKCpTQ7gKIcThDc4NRUVMlJYGkphulZ+iLaYqUUsnL8KCrOgj+gvL3FxXWsrMQRiVgMBAFvDmRluJGfx8+oIC0Vj8pnZR45O9riPiaYQD15+TjQ/olipeXVKEy28JIepE3yip0ozPcgvyiIjAwXlsMxLC/HEA4b4FiYQJkHcGVFEAV5QeFpiyMA1f4yzmX5okWWRZpRwYYIJ5mwY2B8PoYXo8u4/WgEj56Nwkz51SuYlmglARxv34Hm+u1i5M3rTx5hdq7HAqld+OjLfozPGAKWAq4EDu6rxN/8+ZuoLGF4Rwozs2tYWYtJ0cF1xy/v8TqRn+tDUX4AQR8BMT+lap8F7IttDisfBT8EhxRQErjwsKVpOdOJIjF9fg3DkKIgN9svaVc5GT5xBqHPrIJUqysuNALLpsoGJLJvbvTirY4vR81OhE0HXgyt4OPLz/HgyUuEo0lEjXUU5Pnw9sm9uHCsEU2M7IWBRDIBwxHAg941GdUPji4hbhA0s3gwBHAw3YepflSVZ/sNfO/NPXjnVBMqS7Jk2yF2WQnT8ugVfvq7W5heYQkfQCIeRW1pBi6e2Y2zx5tRlEOwmJB1F6UAhlWDlfcbZ7LaUkye96ipHFUHOZ0E90kg6POgMDeAvBwKXgn8KXwiLNeIVIJUgU6cFMVMvJpew3IoKop/Cv8yAl4UFWUimOHByloU0/PrWiiaSVmX9CXND3jh97rwajaGT24O4NK1bsytaBc70xcX4dSFE3WoIkiVqZX+GQsnpmt5fG4ptKcXEphbImc/Ibx5bp+8U9lZXpQS/AW8uN01hw8/f4gXg+NISUeZ1IBNkFpeZHdS9Vmw9QYKhDetv+ymqqxNu9VvCYhFEGn9TItYLaMI7oYmwvjixlPcfzyK6fmoOJwEAy7UVxWIW8ex9hqU5flgRhPwuQmYre6w7YHPI8emkVuFivpc6wMqhREFXGYS/aPLGB15hYptJdhRW4w8JhXKeWQFrgjXQp9vAblcO3xGzDQm58LofjGJp885RV3A7EJY7RIp4nU7kJ8XRG1FDnbvKEP7/gaUV2VjLQbc7aIlVRf6h2ZEO+F3O1Gc4xaf4HdON6OuIgsejwnamJkUDjv90miwtXSvB710EmX7/EoHO5USn9RvOalfv4L/4eP+/zGQald/dnqKzcXSA4p4MpoC7neP44vrL9DTO43VdbVt4oPkZzQf+TAup0Qc0gCfS5lDJtqNHNvfgLeP70RjTUAqZy4IbgU6mlJupMPvxGoihVsPZ/DRF53Cs4yxzKVvmzOJqrJsnDq6B6eONqE0n3F43BzU31Cy4rm2JORds8aVrWONgOQM0Q1WBM4katNL0EyhZ5iCjx486OrH9OyqiFBqq8px+shuvHG0HqV5GnsKM6YdWKcHDqIRK5aUin1Gu4rYxAKeVPpbDEdLkewRsZB8Iiv+TkJFBKQm0T24hH94/wb6R1aBpBdOsQqJ49jBenxPQGomAvwMyc14UjETcqZgMNnLdOP58DL+5Tf30P1iCobhhyvtQ8AVx8lD5XjvQjOaG4pVg8yF7HLi7qMhXLnxFLMLESQSppDXG+qrcfTwIcRiMVy9ehVLoTWsx2LIDGagrrwcuxvrsGtHGYryHZiYWMLHn3diZGxJFLIEiOWleThysBn799QhL4vnhlbzfC4MB0Mc0gjHUxidWEZX1zD6ng1I9KnHn42U04VAwI3y8hI0NVYhKzsLPX2TuHT1PpZWTRHekTe5rcyLd8+2K0jN9cBlMoKU3S2XdJg4Cp1bjKO75yUe9bwUIE5nAEaUJo0YthUXormhEgf2ViAz4MOznhHcu9+DidklpFwOeFwpHN/fhDdOt6MgP0M6mzz8Q6EYnlLsd6tPugdx04Tfm8KhPbU4Sauv7QUiOODzHYkm8eTpCK7IiJLuDIDL60BLSy2OH9+NkuIgZufXcffOE/T1TkOc2NQhET6fQwqFXS1V2NW8HaV5HtnUycnWjio7Q0wlYldNeXtRI4nRiVV0PurB0OgkVlZjSCXdMrr3e30oLyvE7j070NySg+W1BG7c6EZf7yvEpRB0CIg9ebwZB/c1IcNrhTDQomzDIVSfbT26rOhI0lLSDvSPLOCr+0Po7BnH+HwUq9EUHJ4MJE0TSSOKgNNASX4GsgNB+F0utNQV49zJBtTWFyDqcMi4/3dX2Ek1pIjwueM41F6L/+UvTyM/M4lXL9fw+HEvhkYnEI4kBKix0AoEPairLUdrcy3qqvJRkudD0OUUsCrnLQE2DcjFR5e8QLckdIXjSYxNr+PZi2n09o1gJRQWX2fDjEnaT1FBDloaG7CjthxlRXQA4HVU0M4O4IbizSro7Xpf4cBGnIDyt2l+5nBiZDqCT64M4tMvHyFmehGnFR3i2N9ahe+/uReHW7chw2cikTSwlnDjd1cH8PvLj2VCwkZBZsCBwrwg3B4/ZhbpZJKQDrffFcfbh+vxJ2/uRmNVgcRX8utPLUTw8ZVn+O3lLoQSXqRdQRjREBq2ZeB7b7fh3MkW5GVwz0wI5SdB8SjT/JIOhNZMjIwsSudreHQSkXhc9hkCfQHnKX6WAjTW1qC5sQx11UHkZJESw2hZNgTIiVfuNZ/7iZkVfPbVY3Q/H0LK4UcikURZSQEOtLchJy8Pg8Mj6OkbRCgak3OhIMuHtqYatNWXieJ9fi2NSzcG8Om1LsxyH3BQDZ/ADy6ewDvHFaS6SVsgdcatjjN0g6Ht09IqQ1gm0fV0GNMzc8Kx5ASDv1eQl4PdTQ1oaCzH0GQMn117jBcDr+R68/TwOFQ4xU5qRaFXihQp2pKagEiXgg1QulGsbGF4bf2ZbX1sg0qbFWKdF+zoj0wlcf/xSzx4Moqh0XmsRaPw+2j6n4czR3fi1KF6FGV5rEhR2xFkS+dUdCNbBJYiFLULK8tKj93bqHLZWQhLpKypJai4TQl9Q7vR9j8sDFkcDE+G8KR3DJ1PBvBqYhEJKmg5d5ERVhzbinPRvrseh/bWoKkmF3m5SqGieHByATJhYRd3em5ZOLZZviR21RXjz75zDG07K+BxK89aRNaWt8G/g3DKsIRT/8e3Zv6bQPU/C0jtcLvd/+fXzfy/NpuyVtMWhC2l79dBqnRRGHkHYGw+hQ8u3cHtBy8xv8yqniNRE8WFGWhprEBt5TZEEnG8GBjBwNgcQhFapTDpiWPzTLxzugXfObtLDIu53kkUF04eH3UX7UpU/Rg2OH4ZxMdf3EPf8IJ0a6knZiehcluO5G6fPtaC7cVu+DmWs/hBChDFYlxFMCKy8klnhaMjiZkjUGW31+PAupFG/8gaPvzsHl4MTGJxKSSLpHJ7CU4f34c3ju1ESS5EhEUwTBBHEExwIM4rluLSISIje0fSJB6yZHWoq/xRKtY5ClPOl1q6SNeDwikjia6BFfzkV7fVgko8LRMIeg0c7WjEexfasaOKIJXjaqZXbYJh4b0xIXk9hUfPF+X+kCdsmG4kIoYo7N86UYd33tqF+soCtWCy3IU+u/ECv/rgJqbmokgmXfB4vaivq8HevbsxMzmBW7duYZ3yUEn0SqMw0yuq6/NvtKG5qRATk2v4x59extMXU4gkeE0M1NcU4d2zByQCT5N8UrIhMg6SD8LkfARP+mfQ1cN86JeYnaVc1weHNwPhGMMCUvD7XGisrUJjfT3CsSTuP3qBcJjKc0ZKhrCtzIfvnO3Am4fqUUEfVNYxRlq9bR3A88EldHb34cnzEQyNLWE1koYzEJB9NxZZl3Seorwg3ji+D431VXg1OoPbt5/g1eSM8Lw4on7n1D788LunUVaWLaNp3kECPz77v/jtXbyieh1OZPjTOLa/Et979wB2NVWo+TaoWjdw6/4wfv7+dUlhYVqWy+tC294dOHZ8v6ju+/oG8OjhM0xOhOHz5sDr8iERZzRoBJlZTtRU5kkk49GOFtSXZ8LNe8+ii1QGFo603gIwt5QUE/KnPUPofjGA6SWaxvMQ9cnILGWY8HscqKgowMk3OpCTk427d7rw5HEvIuGYKL6ZAvO99w7jwhuHkClZ6FxLIs9RkRUPbrEM4yiRT5wK7DhK7Xo+LqPSO49HEUkF4PRmSGoSx8ZuNzu54t6PeCQKT9LA/p1l+OsfHUbrrhKspx34/ZWH+OTaMF5NmTDiKQS9SRxob8S5C4ewtLiAF08G8PwZKTghpBykfXhgkNaRSiAr6MT2ilwcbd+JM0d3oKIwS8MrRDSjW7EYcaUdMpIcHl/Fg+ej6O57hZejC1hcjMHp4DTIB8NISFSkx5VESX4OGmq2oW1XDdpaKlBR6tGYXwpJ5Ltr14mFrtLElYfJt1Qgr+ufnHGDIsD5BD6/PoTffnIP6wkfnB4fwpElNFQX4M8uHMCbB2qRm6Edy/n1FP7pN4/x+fUXWAmr0Kcoz4PW5moUF5WhR2JkxwSIpYwQDrWU4ofnD6G9tQI5Qe2wTcxH8MHlHnx0tQfhBONY3XClY2ipzMTFU604c6RJQWrKQMrjk/2dlKfZBRNdPWN48KgXw6NTWF4JweVxI82iXiY4KrAiCC3IzsLu5kocO1SP9rZS8V91E6gKQ0WnTRTUvZxcwi8+vIOrt5/CSDLtzYWKsmIcaN8rZ0h3Tw/GpmflWZYiILEi4OXdk3txZP8ORBJefHp9AJ9e78JMKCF7e4bXxI/ePakgtYjjfrUFEzW62y1BBi/6l/Dg8QC62fUbnUU4ZsLl81n8d1OAVXVZAXbvaUPCkSHRpWMTs0KH4vPjdcRx/mQb/vLiPpQXeOGWg0CpI0KOspxjlJ6t3X1Lf7c59VfZhPyzCfuscsai2vAjSzIfXVMSwNO+GK7cfoGHzwexsLQMn9eB+qpcnDvditO8b6TlcPchmEvqMJz7Os8kYZtZzDLuxxQa8w+o46Dwj8CdkwRNx7KniipaZZfcohvLEyzFHeNdl9J49GxKKAnUojCaNmYwNtYBIxYSu7tdjdtxcDetHytQVx6E0FtJZVKaMqIm0Pl0DpeuPsLTvn5kZHqxp7UGrTsrcXRvM3IDDrhtrrOIGW2+vfVlXrOV+kfG/d+C1D9y7f7DQerg4KCvoqKiw+Px/J3L5Tq4+Rn/gDBj/0/7FyyQqowd7UGS10dIxYr4xsMZvP/xbQy8XEHCZFpTEsWFPhzv2IGTh5pRUeYVv8RnA3P48u4LdL8Yx9KyofZNfibzVOO//PAtVBS64bN0T5piQZCnJSA7JGmXH9OrcTwdmMWdhy/x5Pkk5jlWSJoI+lLYvbMYf/qDN7CrLg+Z7N5u/R4UwyAJ9ge4MDlm56jfKappTrM0eSNspNA3sobPvnqE7ufjmJ8Py4HavKMGJ4+2om1XCUoK3Ai6rc3F2lBszqCVTimLm/oCEWSIdc2mB6tlcGRtT/pYqGiEqndbvEHhFEHqEn7yq7voG1lRsQ45qb4Ujh9uwXvv7EdDlUdgLk8TRsHb3Fe+Hzf3sdkIrlx/iU+vPMDiigmv349kfB31lZoAdaKjHoVZXlVvOoBICrhBO6Xf3sHIeFgUrV6vD0VFhSgvLcT42AimZ2aE/8Sse9MwUJEfxJtHd+HcmRYUFwHDYyv4x599hWd9s4iZ7KoZqK8uwLtv78Xpo03IDmgHXNKxqLxPAjc7h/H5tSfoHZxCjCU2BUsOtwjXEjJmIqiNI8PnQ2FOngD2mfk1AVzsgjrSEVSVZ+Li2XacOlgvnFTy7lOGQwQQ06vAzz+4godPB7ESTsqY0xBDKQIAYZ3CTa5bKoHSwizsbdstnOqenmFMz83D6U7BlQrh4qnd+NF7R8WhQrl29ElN4M7Dcfzz+7cxNU/ZlBt+TwKnO6rw3vk9aGoo1VhKAGsxAzfvv8SvPrgtXbtE0gOvP4CWlgbUVJdibHQIQ4MD0lVKmX4JcHAzYEAoDxQwReBwhOW7fv/iKbxxqA4+jp5ThvJtaZSeIqcthSfPQ/jNR19iaHAa8bQbhsuNpKgGKQ7U+EqOreORFbTu3YmGhkaMvZrBYP8IouGI2IQV5qTxo+8elRAMv7gHcBegNZjy+pgaJgb5LnbF2TGzPI9TDvQMzOB3l7ulsGTIg8MbkIJTwAqXte1qYCZlGrCnPg9//cOD2NVchHXTgY+uduHjq/14OZEQzmhGwIFdzbVoaKrA48edmBybVdcPCbngbEas9+VZSSbXkTZX0LZzO/7k7cM41FqB4mzmrGtHU3TRSRfY9FlcAT747B6ud73AGMVvcQ+8rmy4nUEkYiyCaOHDaQu/XxJedwqlhUEcPtCIN0/tRm05ZRyAg20vMbknF5gdO7VV0+6t8rF5+TkC50UwHS7MLpu4+WAcv/3kLkYmI/AGsxBNRLCzvhg/PrsXJ/dtR3aQU5o0ZsNJ/PSDHly93YfV9STi8QjKi/04fXw36urqcOvuEG4/eCrPnxFfRUt1Hn707jEc3b8deZkc6QKjM1F8crUXH331DMsRPfApPH3jYD2+c4rUq2wRNhrJBODzCYh40D2Ke4+H8XxwBpNzpAFR1OeEx+NCwojJBMrtohczO6UeJA0DfncCe3aV4N1z7TiwuwSZniQ8IrzU2N5Y0onBiRX8+uOH+OrOc0QSPni9mSjOy0VhQQ7Wo+uYmZtFxDBg0FrPkYTLDKGjtRJ/+s5h7G4sE3eDz64P4NL1R5gOxWX/YiHzo4un8O4xC6Ra+yqnVYyDHZuJ4YNPruHOg16sxz0w0j7ZB+jbKtZi3IjNGJyJMIoKC+Hw5WA1kkI4ysE292e6pcZw/uQeBam0oGKnj1OLBLC0GsPCYggrqxx3u+Fy+zZFk4ygFrs3unHo6I4cf5mcUbAq3GeeRXSoccPjcsFBSgXjsz0ZWI7Q7WUcXS9GMDm3Kq4ePAvqt2firZMtONnRIJHTacMQRxnSc8T6lZQr2X8sSpecsdIWUfAuoTr8XVKN1L1FPDCsETn/tzLgFWwzlvdp7zzudg7iad8UJueiiCWsgJ5EBFmZDpQXZ6C5oQzHD7aItVl+hkvCAgR0s2hgMAu/rgDVFB72jIlAOpgdxJ62RlSU8HlyI7QYxjb62HpUsLnhoLElovh1cOq3IPV1rtJ/Dk6qzzTNQw6HgyD1wAaR26rvdACgoGlrGqS02kWBwu4Jx5Z8aDlTd2BhDXj/k27hi84tJETEUFzox5EDdTh7uhU7KgIIeJWgvsK84r5Z8RnteT6OtVUa+caxv6Ucf/tXf4L6CuV6qVBLFeBUdQsnRpQeHsRSLoTiJsZn4+jsGse9+y8wOT6JooIMvH1mL86c3IWSXA98Ys6+BYZTHZgmJCF/Ss2ORSmapO8n+bAurMZT6H0VwidfPsGDp8NYC5tIJkxsKylEx75WsVAqKfRZ9j1JEfHoZqOfUTnpSgQUAYeM9fg25G0RdDkl2YObk4+8GgJc00TA55bs8swAhRAa28hqdC1uoqtvAf/0mwd4NrgEuNhtSMLnSmP/nka8dWoPKrd5JXmHaNgrNjouIc6ze0gT9cGROVy/3Ycnz0aQgFtGJ37vOo4frMeFM3vRUl+KAK2O+FnIAXYAV++N4ucf3sPIBLliQdloWWGTSxqLhxAJrwpwJUcomUigfluuCC7ePL0DGRkpjEyu4u//+aoUJRGDoMiUztC7b7bhDVb8EkdqwOPwiTiud3QNl28+w51HA5hfjsDj8YtSmnYoFP6YoqRSqxP2zX1uP5zOAOIJhyjSYUaQNlZRW5mLC2f240xHHSqKfHJ9mXi1uJbC5TuDuHyjCyNTy8yMAdwcrZqImxFJmaFohyDD43DC7wuibFsl4AyKV+F6NIxUKgwvlvHOsSb8+XdPoqwoe8NMm4ljtx6N4Wcf3sWr2QjSTjd8rhjOHKSZ/z4015fJ1EC64zEDX90dxfsf35ICIpHywevLREFeHrL8PoSW57G0MCPxuDJFkE6cHy6XX6gYyXRCPku2PymCox9cOITa8mxNaRFdjgvhuAMDr9Zw+atnuP9oEKsrpH94kHS7YDj49wm8WKyRqsJUKBNFxYUoKi6TzvTqShhGLApQxFPgxl98/wTeOtksfrpyxjhSwr1lRooP3AAAIABJREFUt3Fmck1eZ+fOMvh9mvTE7iqH1t19U/jd54/F6iiUcMMTzBQXEBZipHpIV4bPXcJAwJlEW30+/tcfH0FrSynChgMffdmFT64NYGg8KlObnAwvCvKzkJHpxvjEKEKr6wKKWDC73LQH8MFIEzx5EUtE4UEMOYGERPG+e8Y2x1dfBlKJ0m4fIgZw5+GkjIx7Xo4jxLQchx9Ok51m9ShVupK1l4gJOzvBCVSVZ+P8W3vx7htNyGCnlE5RKU4w0lgIRzE8toDx8SWho3hcfrTurEJluRtejx62xK9rcSeeDS3iX95net0M4M0QsWdJgRfnjv7/7L1nc5xXmiV40ht47w3hvSMI0HvvRIqiVFVSVU/szm5sxH6c/RUz3zei7VZ3V4ny9N6BniAJwhAgPEB475HebZznvklSPdUT1R92unpD7FZUiALBzMR77z33PMeU4PCOIuSk24Wh6h5dwh/Pt6O1awoOF/X2flQWp+DAriokJiXi/qMe3H3YAq9oJ/3I5vfYXYX924qQkxYJj491qMv45sITNL+dldpPv8+NlFgzju0ow8k9pcJ2cbulMTJg1mNk2o/vLzahpXMQM6tBeEI2AVAM/+dPOeinzpl7oV3WpE4XIbrrUNCBuKgAygrjceZYPWqLUhDD9j3GBer0cIWM6J9Yw0/XO3DzwRsEESMZubxwMSqQbL3L44LL65VnmuHuOv8qDmyrwG+O16MgKx7jE07cJJP6qBUTq1x3OgGpZ4/twomdBchJsqs8bKgL+9SSFw+fduPWg5cYm6Ysx4oQixAYR0VNapAmQ54JHhh8DljMJsASAw+sIiURv0DAA6vBhyM7avDlsWpkJiuQShC86NShtXsSd5qeS/Si0WSXP6c3moXGlMgtzbilTtqPTlwZ8yuDMvXKUnUa5OUzJNp6ljCQ7Vx2eQSscl8NhExSAsMLAfWexw/UYEt1BuIizDDpQhLCL3sCpQwmZRhWRjhl+gxnjmpXRvmg+P1kZWr/kdNFJVahdCiIoUkXOnrH0NI1ju6BaSytMuOWLLrqEUuMNaIwJw5bNpWgpjQZyfGRsn64/1FDzyQKZrUqZ9cH4Lvm8WJNfA7kgk2YX3Cib2AMzvU1bGuoRE5ahJgrqfUnOaBCUP583u8XkPofBKQODw9bMzMzwyC1/mOQqlz8YZD6EcCT3+YC9qpAcr1RdG/8h2H9LztmcO7SMwyNr8DpobPTgMrSDBzZV4YtNemItzBA2i3g0MMIleUArt1rx/1HnZiZXpGFtK2uCF+ePYDsNKNov4QA/QhhqsXMkY2afVALIxlvE068etWH4cFB5GQn4dCBWqQmRYlLW/xJYR0O9UJSIKCZK8gIaVdDqbPTA0tOL7qG5tH0ahAPXw1jdskHMzeXgF8aUHIykpGSGAkLN6QQUwhURqPoEsnLCIZXwnm5mcorVjmJEgFC97xEISlnC2ORCJBDDDKOMmLz5lLkZ8fDbqJvUd1+eXtv7Z3FP/3UIpWxQZjExECrVUpiLHKz4hEdEZTiAIIruRmLNpa3cZ0YE6bn1zA+tYIlVreKu9OBvCwzPjlUj20bi5ASbZexOM03BKluPcPCh/HNxRcYHueI2Q6wEpKB6UEXEHTCyEpZi1Gc1QGvG5X5mTh5oA5bG3NhNAcxMLGCv/7DPbT3zsBFrSz8KM5JwIn9tTiwtRTxVo77qRk2YXLej4t336CpeRDjs+vCAknXs38NZqsOMUlRiIiOgNlshtvpxdLcKlaXGb7Ow4WvjYkOqzCGHMhNjZKmHYLUtAS1KTvcHEnN4ZurzXg7PId1ZiKRqUAAVqsByclRiInhZxqEMWjA7PQCFpY9gClSALrHS1BG3nAdVizgxLZiDaRGvXfNLhCkvh7FHy4+w7tph7DyCqRuwJlDG1FekP4zkHrv6Tt8f+0RxmYd8ARtMBojYDUyq9aPgHsd0ZFGpKTEwBqhnPbzcw7MkuGjwsJkEpBpDDmRnxmD/+O3x1BZFC8bOJ93TgM40m16OoBrd1oxPeuB3hAj7BUTNGLirGI+s/Hj0wXhdvmwML+MtXUXDCYWPJolrzHg8wI+J9ISTfjyzA4c2Fmsxv3izQtJNXD/wBTa2wZlzR853IAovl7mUDIKTscDexyX77RLOPmym6MFm7DiajhCZpKxcWRXgqJPrcpPxO9Ob0ZlWQacQT0u32nF1Qd9GJxwiemGlyQBKwz5CrgQGxODuJh4qSPma15cdooukwwmsxrNRCjeRWysTMcXJzdhY1kGbGTE+dOnJCGkR2f/Gq7JpXQA8w6XgAOD3oQosw3xkcokxSB0Xi6n5xaxtOaR/YdQNCpKjy0b8/HFyUbkpdhg574SUPFS4/NrUgH75OkbLC17YTNFY/f2euzcloUUxhYZKD0KwRUwiWHlD989wevOWfh1/Iy8okPdUZuDT/ZXorwkBeseD563jeDrC60YGF2VCzsbmbZu3IBj+ysQHW3DrfsDuHX/BVY9qrLSrndh56ZCnDxUg4qiFNFDv+qaxj//0IT+CQ+CBhu8zlVkJlrwyZ5qHN1RKsys+AGoifcBz1oncfHqI/SPsJXIgoAwppxjeBATYURmKj9/M9bWfZiaY+wcGTJWXXtgMriQEB3A0T2V2L+tDPkpUbCy0Y6sJkHq+Cp+uPYGN5o6AEO87DOqCY26aacyv5rNwix6PQ5EmgOSenBybxkykiIxNu7ELQ2kjq9y3ekQoYHU4zsLkZNgVyyljskbAbT2LuL7i3fROzwHt5+lEVY5T7gOIiNMSE5KgMVmgUHnh2NhGtPTM/Keg6ZIeW2KSvTCRpC6swa/PlqNLA2k8vI1sxrCw5Z3+PHibQyPTMBktsEvlduc6YjdXp2xWpyTnE/hEift9JVJJc8JlWkm0YJKiamSEvwhRqdxr7YBhkjl/RCW3o2y/AQJw2eOamq8MqhK2hWnhZLpFR6Vq/QQSW4JZ30JwaLIICGIJEdaadw9fp1MiwZGZvHyzQhae0ZEE81GRCYOUOsdZdYhNy0GjdUbUFuajtzMGCTEmEBsrJryNKJJzIZKsyp/paZ34LtjGszI1DJet79Dz+AsBoYmRDp39NB2bNuUjYx4C8xCXqnz8d+AUf8741QoFPpl3P+XOO4PhUJWv9+/Va/X/ze9Xl/3AaSGy0DVE6PqGrV3IMhG6TllTCFmKaO4sN+NreLy7dd48GoQax6SDkGkJUdj37YyHNldgg2pZpiDfgS9TnVA6U2YWA7hyr023H30BjNzTlhNFjRUl2Dn1moYQiui8VTVeSpsXYFVbURHJ63kX9CQRadzlNzKHOvLiIu3orAgTYxKZmFK1dhPuXmFG9YidtRafB+fyA3M6UNn/xSamrvx8u0ExhcD8ITMsFAAT+bSqJeDmFEYUu/Kw88IeHwecUhzuVE3I+EEWoYsDztuXJL5J7hU3FuyQUvtJzcMnwf6kBcJ8Wb86lf7sbEqC7F2xhSrsHFqpdr6ZvH7H1/hbd+cfApkiaif5d9LxkEPvgZmgfJWTW2ttusxSD0QUEaBAM0fQRhMQHZGNLZvysbuhnxsSImFTWO2xJVNptQA3Hk+gG8vvsDQuAeegFWcvfy50LgSF21Ebk4iIiMtcDrW4XasoSw3B7sby1FYEC/aud7xdfztN03CpLlF5+BFcU4cTu2rw4GtZYgnQBKZhR5t3Yv4w6WXwrA7fQSoZGlciLB4UFqSgdKqPOV6t5qwtuJHf+8kujpHMD7lgI/MDav1vCvQB9eRm8xw+K3SWZ4Sp7Rhc8seXLrThcv3uzCzrJp7+FxYzSEU5aVgc0Mx0lNt4lq3G/Xo659Hc8cQhidXsepQB65EDMEBS2ABp3eU4lcntyEtOVI2UJ5b86tePBKQ+lzilthgRpBKPeGZg3Uo53OpoiWx5vLh7tMhfHf9EUZnHfAG7dDrrPLsmIIBqdetq8lHdWUWrJHqoBh+t4AXr/swLDFFjFILCaPDKtH/8z+dQCN1f3ZW5gJOXwjdQ/O4cqsFD571wBuww2iIBlvU6Havq8lDRVkaYmKUvMSx5kdv/yxa23swt+yS+lHhGjkhCLikB/7LT3fg4O4iRDIeSJNYs4K4o2MIz562ISrKhs8+24foKAt0jCnSnv2h8WU0v5lAW+8UBsYXMbPI96sOS156oqwmZKclICk+CjZjQCo8d28qQFZmPBwBHS7dbceVpm68mySTSo2xD4aQB1ZjALlZKagsL0FOZjxiokxwu/0YeLeItu4xiapbd3GtGKHzrqI4LxafHa/H1o05UskrZkq9USKgrt3rwfWmdozNrMj4kT/quEgbinIyUFWci8y0CJH7rLkCaOnoRytb8JY9EqGuNwSQnRaJTw83YFfDBiTb2VLHMT576T1ofjWAazefoa9vHH6PAVsbavDZqUbRbUfYFGtGR37/6IromV+0z8DlN0sRB6s3N1dm4NPDVaitzsDimgt3H/Xix2vtmFogy07W0YddDfk4dbgKCQnRePh8HBdvPMbEok+iy9gctL2+AKeP1qK6NFXY12evJ/D77+5igtGbBhv87hWU5MTh0wO12FOfj/hoxRozRq1/0osrt1/j+asezC+74SNrrdMj0m5EQWYCCjekyD/RUSZMz7nwsr0fbwdnsLimgBT3JV1wDRV5cTi8qwbba/KQGm+Rz9gj434FUsmkBvQx0BvM0Idc0IUciLSGkJoci5TUFHmvc7PTiLLqcXhPIzZVpCAm0ojRcSdu0jj16DXGyaSKJjWIs0d24cSuQmQl2gWkMVxletmN648G8P2l+zLmF6mSH7DxGUyNQ3lROooLUmG1k4UOYW58Hq9a2qU9b9XHNWGVCQHjvqxGPw7vqMFvwiDVxJxa5t4G0dwxipt3H2NiYhYms11YfgI9JgswCYVrQ7VzqYUUBqpyTkkyC5lUFesoXyXbudKaSgGKOHz5/2Z5TS6fAasOH3yUgZn9qKvMwYn9NagtS5GGRpHiKKSq/tHOJBobVXmN9lKEGVJnrZLWSkibGOeYsNDSNoIX7YMS0D/L5AuCU6MZVosRiTE2FGYnorY4E5WFqchJjYbdTGmHqovluSfJrXz9opFlTJZRyX24Z3kgKSqsMWclbEsH5QyrUmNLUyKTe47sqUJNYRLi7QqUy2Tj34BSf2FS/4MwqWNjY7akpKRtZrP5v+p0ulp1jQmborTcM60rQ/IO+UtM9ByDkH1gTAcjK0yyaT180o/Lt59jfImgTmlOqktzcXRvBbZUpSHKGIIp5FU1nXqbdLtTY3npXjtetA9j1cFuezvysjJE77g0P46A36NimTg2lNscx2Ia7ckxG1+L14XkGAsaa4tRU54njAZHX4wMYWCzmUBHXjznbwITVQSVFtQcziXm26dOq294HncfdeFxSy+mV3xwwwqYLCpQXtpI1GiGpgwfQSoZJROzNml90MMYpLibo5kPelJuMj450SFhyzSLSDA78yy5QfgDUnlH52tSggW//d0RNNTmID5SgVR+8AJS+2fxD9+9EKOY6i9ma4oWhBp2Kcvr5KalBYnraKIJN75wI2K8ixdR0WZsayzDod1FKM2KRhTJLW5i2tyFMUteI3D7aY9iUifcYmjgpYHtYIlxRlRXZKNhUz5io8xwOB1YX15GOh29WWmIiTbBFQqhZ9SF/+fHx3jdPS5h0aGACyXZcTi1vw4HtpQg3qYyXYmnbz0cxHe3OwXYsnaQKlWrwYWS3BgcOVCP0vJUREXRnKCDxwUMDi7h0ZMePHvVj9m1EPRWjkddCLqXsSElGqcPbRGQmhxvkJYigs0/nH+Cl12zWHUTfPGzciM7NQp7tpVj744yJCcyMD2ECLMOkzMe3HvZjwcv+jA4ugq3zyLjumDQBbN/EWd3V+Lz4w1IT41QIFWnQOrDlnEFUmfoCCfr58G+Tfk4c7AaFQUpMuoKa1LvPh3At9ceY2zWBR8iRJhFUw+bv2rLc7FrWwmKC+MktoqM1syiEw+edePBU8YxORAKqWfEAhc+P96IgztLkUYnsx5S2PCiYwxXbjWjq38GOmOMxE5RfVtfni2bfXVlKiIZnclWHTcvm+u4ea8VrzuHsbDmU6HlEgXnls/xN5/uxKFdBe9BquRt0lzYN4H2jh5ERtqwZ+8mcQWrrntq13RYc/sxs+KRMXXTswG8bB+kolNJhtxryEuPE816ZXGWGM1i7QakJ0TAZjMLi3f5Xieu3O8UBzz1aTQnWXUepMdbsX9nA+pr85CSZBWtKjNgR6eceNY2Khdgag/1eoJmJzKSLDiyuxx7thUgI8UuByeDm97N+HHuwiM8eNUPh0cxQtE2pgxkYGdjKWql4phMHvXhQHPrIG4+7MDbwTm4fKpK1m4J4OD2Cpw93oCceI5Zlcvc4dWh790sHj55g663I1hf9aMgJwPHDtWjvCQJUXZVUOELGYX5vnK7C7ceDmBhlbE+HO960VCZiU+PVKK6Ig1Tc+u4eKMVtx52Y81tlEi/SGsA+zYX4sSBKiQkRuMVp1rnb2N4xie1l8aQD/UVOTh5kFKldDhdPpDFP3fhARbWTfJc6wLrqC/LFGf/5ooMRDDNTQdJYnjwcgoXbjyTyDnGXRFbmU06FOYm4+DOKlSWJCEx1i5Oc8bNvX47hgfNvejom8SKi2ycBT7XOqLNHuxqKMWpA/UoyYuH3cwLNOOVVvHj9Te48eAN/LootTfCgUibH8V5KaivLsSGnBTRWs9MLYueuLwkE2kJFnASP/J+3B8GqTpEmoI4e5TjfoJUm+yZTJ/pHVvBN1df4cGzt9CZohFgNKLPg+z0eOyqL8KO+g3IyYwUCRfXxeqiB80vu3H3eZdoZ11MVtGRIOD+FMChndX4zdEaZKVw3K+xtZ4gRiaW8Lb3HVZXnTAZWeKhueeFudQayD4KxA6TQWr2pk4tIWy5/ETyzcmdau1jUoGZebFaFjGlTDPLbrzpncT0wgp8PjeSE+zYs60Cu7cUYUNmNCJMnCioBj8FUrXcXwGI6iL/c3nfh4gZglSSDL3DC7h6uw1PXnRLQQvNrr5AEElJsSjYkIqyolSU5iVhQ2qs6Jvp11D+fa36VgOpnEDKOyQzHlA56Cz7GZtcQd/gNIbfTWN8ekWmIRz9Mw6R64ma1oPbq7C9KheZyXaYOX7VlHV/7sj/F5D6HwSkhkIhm9/v364xqdU/B6nKca5UMoReGpsqukmODHWyWdOdSxcfayAvXn4urJNTZ5estbTEGOzeUoUD2wtRlGmBRSpBafags9QoBplrTd1SdTg4uQRPwAyjmZpVhv374HGsIMTrrYwDWDvJOCi6s1VfsMRKBX0w+R2oKUnF8f11aKwrQFQERe9spjDLUIQud8XFKueU6jpnTt+HTUBgL2+/i148ae7H7aY29L+bQ8BohTnCjuSkeMRYOXpXYdSsg6MhwieaKlIuKuLeQD0cAWrAIFo7GanIBsMubRWUR5AqDljRBiitkZ6tJ36K8f3CTh48VC+LPdpGt63SKhCktvbO4e+/eY7ekQVhtGVMKspVBWUlM0A2IKsK1ZJNJwCDBNwp/avKKPQhIsKExvpi7NiUjeKsOCRHmBFBA4TmQOXHzknh3WfdOHehGSOTHvglQYH5h0EU58Xj2OHNqKtOlfGyV3Nm23UmRJkscrvlgdA96sE//PgcLW/H4KFI3u9EmTCptdi3pQhxdrUTO73UM7fi8uN+jC34ROvMTEiang5sKcInR+qQmMCNNKyT0mN5JYQXr8dx7V4b2vvn4WPQuEmHgGsZ+WnROHVwM3ZvyUNynAEOVxDtNJ6du4GBSY+YJGg847huU0U2ju+rwcbKNERYg0pjxwsYjOh8t4JL917jWcsIllb0CBlsCAT8MAeW8cXeanxxolbqaAlS+bOeZ3TTqwn84WKzGFPoMjfrCVLz8OmhClQUJCkZC5lUtw93nvTju+vPMDrjgV/HD0MPuymAqsI0HD9Qj5rSRESSaWOen07PMha86BjF+eutaHkzgRAYtm6APrCGbTUZ+PyTHSjeECcH9/isE/ee9uHqnWZMsTbTHAm324vUWAuO76rBwW0FyM4gCxxuvFGlC/efjeL63Zfol9gwk1xsmD2bFKfHrz/djsMEqczD1MaE1B0yN3hmfklyJ7Ozk2A1MZLNIM+6SGt0OnntQzNrOH+9G7futcIPm2pcci6jIi8BZ440YHtDISLtEOkPH1uuTRYjXL7bhStNXRiaXBNTDld3hMGNmsJkfPXZIeTlRsg0gWYWros1jwEt3XM4d+ExugaWRRIS8rkRbfVjx6ZcGYuXF6cJk+fwBvG6exlfX7qPN4Pz8PiN0Pv9yErkJKgCR/aVIytVL8UTvJz79QYMj6/i2oMuPHjeh5lFt4zczYYAGsqz8NvP96AowwqrkWua5inmznowPLGIiall+L16RNssKM6nbMgqQEcmrQYTFtf9eNIyjT/++EwuLpxU6XReVBUl4dj+StRU5mB6Zhnfnn+Mx6+HEdTbZAfITI7A8V2V2LetUHJF23tm8I/f3UDfJHNVeeELIjs1Ekf3lmP31kK4XB5cutkpBkWHnwDOAJPOgS01uThzsAZ1pamwcELEcPcFP7670oI7j9ql4lIZTf1ITbBjR2MJTuyvw4ZMMseq2pQRXrMrPjzrGMXd52/RMzgHh5vhwjoEnUuoLErF5ye3or4qHXGRqh51eGIV317uwI2mdgSNMbK/8vXkZkZi97YKKSxJT1Q99Y51miD9iIoySJkGtaPvJpUm9caj15hYpiZVjyhj8L0mNSvJJmcWK61bumclG7Z7aAE6vU0yWRkT11C9Acd3VWBTSZI8g2H2kg/pwLtlXLjTgidtQ1hYJdFildxPmyEgObZfkkklSGUGMp/pUAguT0Ci86RuVYgREhOqCUobQqgL4MeGCQ1xvXeEiHZVBSF45dxR/84poiUEmEVaxszXEKYXnXj6egQPmtswt7gqR0xOVpJWHZ6PDRk22CR9Qk0JOM5nvbiOaPyj16U8FBrjKuJbSgp08ISAwYl13HzQg7tNr7C4tIaoiEjExthRUZqH+rp8FBckIiHaJO1XTLrgZU/avcggCyhVxi0m9rDAgepVRoD1vVtGd/8E+oenMD41j6VVt8irGHfGrN+ISAOy0mNRkBmJhvIcVOenITU+Qgx7fH2SnPDRr/8RYP0FpP4HAamTk5P2pKQkgtT/qtfrqz/IULkMVJXaB5Aa7ujmhMMrrSI041AXNza9iofPenDrbhvmVgNw6WmiAbJS4rG1rhTb6rJRmGFDnJ11pQS5bEsxoG/UiYs3WvCsfRgLNCXpTLJY+P19XicimcOo3RIJLHlAC1CVsT9Bqhf6gAtZSRE4vr8We7YWSs81I0O465lMNtGOGQ2E2O8tYGqxiMtWPdSi7jEAi2tetL6ZRtOTLnR0DWHd4UNkVCSKijLRWFeInJRoWFjNyc+Gmlbp7NY+J26UEr+jYlfU/6rvr76WI0UF/EW8rh3asouERfhKJCuj59TUaAnBpnFAXIzMbXQH0dY7j7/7+jl6x5YkPJ9xRQQQBKbsHpehjJ5ZhHZhBzhOYbuSjoegOOiJixnGTaDskzF1boYqQNhSlSWNJRLzJ5sJ4NABD1704Nz55xidoMnGIuxBtD2ATdWZ+PKLg8hM4SVG5b3S52b0UV9rEB0TI47ejnjxt983C5PKXFyyWWU5sTi9vxr7thYiRjsMphaDOHfhCe68HAJDGrgRR5qBqvxkCSLf2ZguJjXqD+WqQSd/0IiBkWVca+rFjcdvseikjMGCkHcdeemR+ORgg9SislpydT2A523T+Ltz1zG+RHbZKu59jgEPbKnA/m3FcsiYTaR1VdC93mLHgoumnRbcuP8WY9MBAZIkws2BFXy+twqfH69CWopdLi98rGTc/2oCf7zwCiNTbgGpFr0Hexo24PThcpQXJog+jGcAjVMCUq+9wsisBpxDfsTa/djdUIivzuxGejw7tlXVFPV4bLtq75vC+ZttePpqBL6AXS4e8K+gujAG/+mLAygvTJIc1aGxNVy714WbTS3CHOuNFvj8TmyqyMXZg7XYVJqCaDtZMV5uKN+hOYRGKy9+vPpIQsOXHVw81OD5hUn91adbBKRGhUGq9jzTzM7QKT72JpOqltXKd+Q3uc48AEZmV3HpVheu3+mAi8w8gaxvDeW5EfjsyCbs3FyKSEpAhEZSlZesRb10pxNXm95icGJNWugsugCijS7srs/B//7VIURHm5QGlm5sgx5uWNDeP4t/+uEh2nqXEAzZ1KVE78HW2kx8cqgGdRVZ8nObW/Xi5sNe/HTrGSZXgyJzMPoCKMpIxvEDVTi4N19SKHh5kWh1vQnrPj2etIzj8u12dPaMIxAwiim0IDMaX35+ALUlUSInEElSiNpUBuwHpQzCRH17ELAZQ7KnSLYtr9EGo2j72noX8X///Q0x3unMpLm9SI3XCyu2fWstVleXce77B2h5Ow69iaUePpTnp+GzQ3USdcZqTl5k/3j+Pp6+mYMPkdAFg5KecnBXGQ7vq4TT4cS5H5vxqmMEfn2UXIIirR5s37gBnxyoQnVRinw2ZI0HJz34/bf35Ws9AbYOkaUMoKo4FUf31WJzTaZESzGfN+D3Ctim+XRiyYP7LwZx/V4rRsbJJkbB51hDaqJZ0kh2bclHBg1NgOT3fn2+DbcevAGscfCwhlXnQF1FBk4crMPmmlyZxulIdojZ50NrNJlGpiHcfNCPG49aMbnsFOASTSb12E6c3FmAzGQVLydFM63jOHelGe8mHECQGnuv6CYP7KzA/oY85KUorb803Rr0oiFfXAOuP+7BzUedoHSF+Z9cM1ZjEId31uA3x6qRTU2qgFReZlSGuLSOSV2yln39J2rmNdvgxxBL9geJc9P6Hwiw6TvVyn/la7m+wk16/HrGpw2N+3D++hO8ejMoshCemznZ6di+pQTbNuYgM1ENjxT+AAAgAElEQVQBVXnuWMQhJmTSqyrrgt9HYn7DI3/RpXKSSXsrMO8I4fXbWVy9/gRDff0oys9BQ20ZKspyhX2OtPNsVaGHwgZLti7lZ+r9y2WM7yUQEh8Ly2I6uhbwumMYg+OzWFhhYQrPMZ7bTHLQIT7WJlKbHVtKUJwbK6w4kwvMmq5XgP9H4V3hD/JfA6p/CqQyzL+lpeX/2rFjR9+fB+H+//9Vf74V7f+jz+J/BFI5APsYpPIQFKAnq0kBNZKBi2setHeN4nZTO153TGLNZ0TIGinNQJFmPdITolBEvVhxJipKUpGUbIDRpMeK24/LNzvQ9HgIo5MOGUcxVkWnD8Bk9CMhLlJiXMT9J2yKAqkqj1XTsel80AecqKvMw+F91SjOY0i1cusqIKgecjpDP8opkBUSZlHlxsubuT+E569HcefxG3T2jGB1zYkIqxXFeZk4dmALNtelIMLEAHf1w9BScz6YsRSN+bPMhrBC4k/9+GSEExaKv0/Uez+BEfBL5yIZVtEEGwxweAJo61nA3337HL2jy+Jy1ZHBDfhgMeulJchk1NIFgmZxI1P3xBSDkM4Hr98Dh8MLL2f4eovc7ilkN8KByuIMMTJtrsoSxlh+zkaA/pZ7zb34+scXGJvyIRQ0I+RzIdrmx/aGDXIYk6Wks9cPr+h/TYwhYp0pcwj9Ibwd8eBvvnuO1p5p2Zh0QSdKc6Lwyd5q7N1ajKgIwtsQOvrX8c2Fe2gbnMOaV9UuJkVbsWtjET47UIvCLJNEXBnN1OiGmQkDJmYduPV4AN/faMGCg2eTGT4PQaoNJw82YM+WAiTFm0RLdb2pVwog1oJ2OD1+GP1u1Jfl4NT+GmypSpcxM00skBpIPnNm0VvdftSJy7ffoHfUAS8ihFUwBtZwZlcpvmD0DEGqdEoD8yt090/g3PmXGJ1mA5QJZqMHuxs24JPD5agkgNSaMgWkPh3CN1dbMDrrgZe1FgE34uxeHNxWhK/O7EVKtE5ACEPBJfQdwOu347h46w2et03C6bEoFh9rqC+Lx1ef70PxhgQ5aNgqdvnWG7zqeAevzgqPj4ydE6cON+CTXcXIT7dLEoB0pwdogArBaDdjbCGIby804fHLQSyu8NHm3DeAlAQDfn1ms4z7Y4yUtHwUc8bJipZa8N5yKXm91LWrWl0yMaMzK7hypwPX73XD6bMLU4jAGkpzbPj08EbsaixFNAGPrHuV/8lcyMt3OkSTOjS+KkkSHP0lWD04sbNYmEsrpw6S+qAAvcNnQOvAHP7pxya09DBX2CZALdLkx/baLJw4UIma0nT5e9je88PVF7jS9BrruggE9RYYfSEUZaYIi7prW5YAZ63vTI5fJhb0j3px6143Hj/vwOqKR1zUibEG/PqzvdjVmIHEaJO0t/GiyYuqjy17KsRKgQymcEhmqro0c09Y9QSkcOOvf38T/ROr0JmjlTzH6sb2hjLs270FTqcD3/3wGD0jM7Iv+l3rqC7OxBeH64UUsFqBiUUHLt3pwLkbr+ENRstlOMISxIHtpTiyv1y+xx+/fYE3PZPwgpdaDzJTLDi0sxwHthUgNy1S9rNVTxBv+lfwjz88QP+7Jbg9ZFEDSIs3Y9fmIhzbF47dolGTwfDkQJmQYsKa34AXnSP44VIzOrrmYDbFIeD2wWpx4+ihChzcW44NGbHyaRCkfnuxFXcedQtIdbid0IVWsaWOl7uNaKjIRATzub0eGC1SMKxpNtUFYGjChVsP+nHzoQKpZO+iGUF1dCeO78xHVrJNCA5ekm486cPFe29Fz2uh+cu7jk012Th5sAYNZamIs3Ef5Z4Zgtlik2eEPoumlnFcutOKtwMz8AVoWiRbGBSN7W+OVWkgVdNyvj8QFEXyL8lSuXRqs72fxefI76nZn/xJkhhhH7PGrYTPDyEdwh4kiZdihW8I/SNu3HrYiqdtvZhccCKoMyA3KwF7t5bhwLZSpMfr4Xdyv/ZJIxsvgpzI8es+COK4trXOZvFPqEIQXjSnF1149nIY/V1vUVlShK2NxUiItbyXwvF04/MuI37WmofzWVXnDry+AOZXPRgaW0ZLxyBaX4+rshiRD8qMEkYTL01mZCQloLaiEGX5SaitTEasnZcGxr9x3+Kb14t3QRmpP/xSGts/DbP+VOOU1+u9/gtI/Tla+XcHqaFQyO73+3doTGqVsnsrTaoYo+SI4MukplOrHhPTj3Kyk9Vhldng2CJeto7KP28Hp+EzmoTNosBT7/MjwsRQ5gTU1RegpiEb2flReNEygivXn+LdkAsepxlmg17ASkKsAZkZESgvzkJibLQEbYuaUg4/gife4jna5IfpFa1WQrwdGRnxiIrkKFpli/IVh9cXJxlKixpGhZrwRqJvILKDt0PruHDriQQjL68z282Ksrws7Gmsws66fLDuWlo6lIxIvpEC7dqpHN41qGHSwIq8RA23in8xrI8n4yaHVjivTnN1akZPviaJ+KJmh1MlKWk3YNXtR3v/Av7h++eSk8rIkYDfJ59BSWEaGusLkZ0WIWMWg1/uoBIxYjDp4fJ7MDo5hc6eUfS/W8aqk1A+UsZcHCVG2wLYRmfwvkqUFyZLBBPZcgKi28978M351xifZPqACTq/B6kJehzYWYIThxqQSiMuHcDa42MksCYDxnG/34+ecQf+7ruXeN01DW+Ael0XihkWvrdGdKAREfy6AG4/eYcfrtFAtCqh9kTRmUlxOLqzFqf3ViAlBvB7QzAyukbKGJTWcWJmDdcfdOH7Gy/hCUbRxwyfex25aSacOFgvdYFxMWb0Dszh65+e4EXXCALWBCyvrMg4cHdjJc4erkJdcbzqLyHzDTb1mMQZ7nBCMgCv3O0QSYFLZ0WQve1Yw+ldxfj1yc1IS4oUsy6fLOXuH5PYrokppwAngtSdDfk4ebgWFTRkaM2Hq6ILHMW5q68wOsfGHtIwXqQn6HFwazFO7NuItGhGkZEJ589TsRCvOsfx0/VOPG+fhMNHKz+11w7UV8biN2f2oDQvAW5XQLSfF2+8FkaVCQVkp+w2H776fC+ObstBZjzXUkB61MUkaWYYFTC1HMA3F+/j8ct3mF/iyJ5FDX6kJRKkNuDQjgLE0qgn6FaFGQeoqZTDid+JnySZVFVBKt+UrD7HsjNLuHCjFdfuUPsZgaDRDJ93CcW5dpw+shF7t5QiIUId0OFl5fYC1+514Or9HgzwUsspQYgsuBG/OlyF/TtqYLKxzY4/F7W1rgWAjncL+MOFp3jRNS1SlZDPiwiDB9trc3D6QA3qyjLl4rmw5Ma3F17j8v2XWOPzE1JCyZzUJGxvLMXGmixE2flcM9GC2jobDGYzxqaceP5yEO1v+rC0tC6SHbYcfX56Lw7tzUdavEXkPQpw++EzuCE2K32EfEYEZzK54OejjXQpkRlb8OL7yy2439yFNbfKH42PArY3lKO+eiOmplZw+dpdzK6yJpSq4SC2bywWzfPGkhSwuXRh3YP7r4bw+/MvsLBuhMfJeKIAdjUW4ODuSmEBL15tQ0f3GLzMCfaso7I4EZ+d2ITG6nTE2FQNMmuo71M3ff0lFlYAj5t7S0AkJcf2VWDv1kIkRPB9BOD3uGA2maHTmwQ4Lrn8aO+ZwI077Xj1ehKBQIQQBBazC4cPK7C8IT1WiDfKJ3682ob7T/vgDkXB6/fDYnJh26YCnNxfiY1FicKk8jlUtyrutUr+4tMZMDzhwe2HA7j1sA3Ty8wPNiDa5McXR7bjxC4ytjbJ4HwzNInzt1/hbjNZ4WhEWSLgdy1iz5Y8fHqMHfWJsOgl+RceGs5MNnkW+XN5+HoGP11vRWffhJh9CJIIUo9Qkyog1QQTf+ByWqiLtBh/1V1L/dJapWg8pmxMzO4aXA3TH+rcVZc7OZTDAOz90cXz4wOryq9UZTVqj2RrXefAMn4go0qN6qJLmhfryjfgzJGt2FqVoO7h/jVYLCRBaOhSZ6xeR1cCvx8/47BIVQFtfg0/GaaxuT0BLC+uItpuR2wM2Wh1Fophl9cUuTHqZJoZ1BulcYrfbW7Rj67eKbR2DaD73ZTs32srOpiMNonHoqcgOtqAjLRolORloq60AGW5aUiN4T5KNpYIxIcQW8Ok/lkrYw6/1vC5+28AqaFQyM/GqdevX/+XX5jUj4D+zzHr//x/++9AqnZbC0mb1McglceM2GnUItA0qUQxdGU6fEEsrfnxtscpzR1v+vuxuOKE1+WHSc98St7CAkhMiUBuURIS02IwPDaJ4eFZrC5wPGdGZnIcNlXnoq4iEznpFiTGmqVBQ8YkP/M+KrAZXpBy3xR9nwodNlC/xf/j+vJDhO+yxsM6cZHXaJEaIRVzseIFzl9vw40HLzG7tCrvPTc9Dsf31ePY7ipE6ll3qJjFcAiytnXILVebdKsXpc56+DmW1l65ykegXusD60Rno2hzJBhZ/Qd+lThGRa+jsk6lY1xusHosuQN4M7CI3//wFN2DS/CT1Qz6EWnxY2t9oQCgklybMNDqPqxtiNqWyTKAd5NrePLqHR4192F8xge9bAxeYbLyMiJwZG8N9m0vFze8ugbQONWH7y61ybifzWDclEvz43HmSA0aatMQaWHsU0g6u7lpGynq1yQOTp8fg1Mu/O13L/G8bUw2dubnlWRH4OT+auzdXinaL4fHjx/v9uLijWfiKpdbvd+H9MQoHNxWjZO7mUGogt9FMqvpdHlDn5xbA1uxvrnyAu5AFPx+Sj7cyEjW49SxzQJSoyMM6B2cx7kLz9DcPgSnntWRJlhDbjSWbcBnh6vRUK5C9tXzRJiqCfJDQEfXPK7ceSsauxWfHh7KJwLL+GRnIb46vQ1pCVFqjCUg1YMnr0cEpNLYRCbRYvBiR+MGnDi8EZX5aQJSBUi5/AJShUmdcwvzbDGHUF2cItE6O+qyEW0KIeSVvCmlBSeT2jWN8ze68Kx9Gu4g9cdkLFdRkW/FX/3qEEoLkuBwBtD0ZEAC9Eem1uHXWQUNRdi8+Oz4Fhxhn3mSWdNIq5gmo0U1Lq34gIfNvbh65w2GxpzqM/UHBKR+dWYjDmzPR5ToP1X4t9KssYeLo0FV88kfkZVRV3zURbKiWODhqUVcvtmKm/eHseaNEFOiz7uM0g1ROHmwTkBUXERYtKcucg43cP1eB641vRXjlMdPUB5EdXES/pdPG1FRnPQ+hkYLuJFGuvYhMqmP8eLtNEzmOBn3W+HCjtosnD5QjbrSDPmZzy648d2l17jW1IK1IPNVmY5gRJTNLNE5MdE6WIw+YWkl+YJ65pAJLo8ei8suLK84ESQLzfgsowenj+/A4X2sSrZqTXQq8iNkEBgv2bySzsG9itNWFTstFxCvAQLubj0cxx/P38HcKuU6RmFBq0o2oKywFONj83j2opVZHnD7nEiMseLYnkYc2ZaPvFSLsPorbg+edIzhm6ttGBhbh9NJKZEOJbnxqKvMFTnUo6dvpSfdEhEPj3sFtWWJOHtiExqqMhBtVX3s4wtOfHPxGa7c74IvRJMRGWsfinKjceJgBfZtL4FNrwo5FLzRw8txLac4ej3eTS3jzqN+3Gnqxfw8wZsFNqsb+w/k49C+MuRlxMsIYnhsFeevt+Puk24suwySvZyWZMWBnYysykNBqgkyM6BZlf/wFq3Xw02NsM6IkSkPbgpI7cD0okekTlFGH744ug3HdiuQ6g4E0Dk8hfO3XuP28xHAGA+9Pwi9bwV7G/Nw6nAdKotSYDNr51+IJSVkA0mU6HDzyQgu3n6DnqF5+PzU0nLcH8CRnVX49fEq5CSb1TTrPYuqjd7C4FIbwSlTvTbHD5tBxLWk/BYf0SBauo6KMhRkKhdpxh7yfYdhrYKzpJKYqMGoK2cAeNjSj4u3X6JraBpevw7xURHYWJGP0wfrUVkUK4UKRgOJCnVeSUqF8PrK9EuDlmJl1ASTpIDAb3pDKN2irI6XZ59fa44zyvROYLoGaKlXICEzOevG255RdPeMoW9oCmOza1jxUKbGM4EgVqUxZGfFo6o8F2XFWchNj0ZKlBE2g8pWVZNcZhrT56G9lvB5JzXqLP0RTZuSWcinoj7X96ygFA99NPVUebUEqTebm5v/y969e3v/56Oxv8y/8S+LSdXpq+RHKQctH0N1k1Rri1CJLURaLqL05ip3OsOyeavihut0BjE155ZMs86ed+jtGxUzhcenxlt6swFGjuTMrB8MiIHD6ybIMqOhulACtssLIiQk3GpS2krtmqkWr6btYpab3NrkHNMMXvJpKg0m/9t7l6Q2d5SYD1lv6jd46eKYf9EbwI2Hfbj58A2mZ1fhXltDaqwVuzYV48juKhRsSFRAWXmj3o/zP4jaP7oEhx98jVGTUeX7gOYPxjOl/VULl2CWoJgNKupgtwi44DKym6ltpQlEj6DRiCV3EO39K/jDNw/RO7wINxllfUg24u0bC4WFKiuIFED9Lx8uKQoI0ZzEcP1lXLrzFrcevoUvaIXRaITXvYr4OD0O7q2TzNSsOIW3edbcez6Ic5cZfO+WMHxuyrVlyfjy1CZUlyaq9iRN6sBNizdwblPcFqhZ7ht34G++eYKWtzNwehm+DxRnWXF0dwn27SiXujynN4DrTyfx9U/3Mb/I+lV+dH7JP9y/vQIn91chI8Gk8mw1aYXm78Lk7CpuPerGd9dbseKimDESPt86slOMOHmkHru35EvSQN/QPL7+8Rmet72Dzxwl5qdIgw9bKjfg7KFq1JenKVgqubIcOHF0Rn2WHsMj67h+rxdNL4Yxs+6HM8RRmQPHt+Xht59uRXqSAqn8tbDqFpD69cXnGJ1ySxi8Re/G7s2Z+IRMan66jPs/gNQxfHv1FcZm3ZI3ajEFsbkmB2eOVKOuOAFW2ZzVYcEDk2+/tXMSP914i2dts3AHLcIsmLCC2uIY/PbzAygqSJBM2LtPB3H+RgveTa7AYLXD53MixhzAr07uxDGOQFlyoFUghs9VRvQQTD5rn8RPV1+je3AZbi91vkFkJBjw5dmNOLg9F5ECUrU1oenE1QRGfYjkN5SmXF0Mqc1mlBFfy+Ubrbh5tx/OQCQCJiN83lWU5cTj1IFa7Nich5hoGiy9MOmY1cpqYuDSzXZcf/AWI9MOeL162I06NFZl4j//eivyMhker1Yc/27Zj3xA58Ac/lmSJeYR0keLEdOmd2F7XSZOH6xCdVm6bDMLy2788/ctMir2sDeechXFASPgY+SVB3arAR4PCwOIjzjq5SSGzBNZJM5ZmR3sht3owa/PHsDh/SVIibcJWyo/NQEl4cdXM5HIVqBSQ9j6Ja/faMayw4/rD4bw3dWHmFz2CttMPWxWSjLysnOxurKOoeExiQRibWpashVnT+zE/sY8pMdSkw64AiG8m13H7398hpcdY1hzKAIyOz0Wxfnpoqtu7RjEyhqrKyMR9C5ha10azhyvR3VJKuymkHgLJuYd+OZ8M6439bFJHW42belcKN0Qi08OqkutyptVWcc8Jxhxp7pfdZhadOBB8yAuXO/EyKQTekMU7BYPDu3fIPnZ+RkJAtJpnPr+cjvuPG6HN2QXAJibGiFZx3u2Mq6Kz5vaL9WJQ0OZdpEEJFj+2sN+3HzQgfklNXKINHpw9uQ2HNm1ARnJNllfnUOT+PHWK9x9MYqQMU4ypeFcxP7GApw6WCcZslbq0hmRxCu/bPY+uIIG3H8xgQs3O9DZNy0lCdz4rHo/Du+uxBcnKpGdxLi5MEEQZi0UqFQ//I/qO5XoU0Mn2oMhe4h6f2HG4z2r+v7LlZyAYFZbXh99D0UUBIIGhAw6TM678bD5DR41d6J/ZBlOnwkJMRHYVp+LX5/aifR4A8w0Iod8WnuT6j9UTKp0yKoblIBT2oa1+CjxhDCI3w8bswxZI+5XF1H6J/gKuY+4Wf3sD2F0cg0vW/vR9mYQExPLWHcCbh9TATgdZa63C/k58WiozkMFwWlGDBJjLLCZFDilF0Fa8fha+XAbVIWxfKpaK6WIAUMBeLxuYb+pU2XdMK/M8j0EMGhJOMQsGkEt8ZShgN/t9txsbn7xC0j9CC//JYHU/6bT6ys/LBllgvl4ZME7mhDropFUulRh/HhbErBI1tMAlxtYXfdhZmENgyML6OobR/fgBKZm2eihF5E/b8B8kKmRJMhKTYrBzoZSHN5VjIJ0PcwMoA+6xBjD782RP8Hn+2w3Ll+pk1NblXa1VLqf9zhShfxqZ5aqe5OXrBYh3+Gyx48nnbM4f6sZA6MLcKy7kBxhxfaqAtHtVBYlwmY3SvQHXYhqsYSDQf7FzUdGONRKhnUF4e1HC/QPf7msXjX7CY9rlHbBL5mRy2tAV9cAslMSkZUaBxt7YXVMBjBg0aNDR/8avj7XJDFZblWHggidR+k2jzegLD9K3mFQ2HD+UXUrloQAuX7osODw4t7zUZy7+ByTs06YDDRDMZIK2NxYLCkJlTlR7GGSj/xB8wj+8dILDJLB8kFyATeWpeB3nzaisjjp/V01DA/IrqltSg+3l/mHDvzNuQdo6ZmT0bRRH0BJth3H95Zg37YSAanU2157NIk//nQPSys+lb8rsgKbBFKfPlQjLn8BRUoJoZVJABMzK7j5qBs/3uzEopOebzsCPgdy0yz4hBrHLXmIjtKhu38W5843o6VzHF6G84cCsAZd2F6dj7NHarCxJFVkCqSh+dGSpeCPimDkzdspXLrVKcartQArRXntWsfRrbn4qzNbpTQiDFIXV914rIFUGqd0iIBZ78aezRk4fbgGFQVp4lznWxEm9dkIvr3SIk5uauB4CdhSl4uzzLMsjJdqYBG9yMVGPbuvOydw/jqZ1Dm4A4wb88EUWkV9aQK+OrtPMmqZ5UmQeuFWK0amV6A3mxEIuBFrDOGL4ztwdDubuGyqsUXTimk+ByytB3Hr0RsBhe+mPPD6bXKrI0j96rM6HNy5QTTaH4NUpSAlSOU7U4kc789hXsIIUoN6jEyu4vLNdty42wdnIAIBE+DzrKIiJxlnDtdhx+YcRETyiuCGERFykLlCECb76v1OvJtYEVMbq44bq7Pxn3+zFbnpbB1TI1a1vvXvQerXPzzC6242i0XK/sVIs+116fjkYCWqyjIkMoj1lf/4fSuuN7XAp7MK40/4wypK7lGUN9ENHQzy0qFy2OVRDPCd0snMPN8ADEG3VOCeOrETe3aWIymOffFcdeFijw83XSHFZJFybyI7KPNr6AxmrLsDeNQyg68v3MPAzDq8WhVupNWG2Mgo+D0+LK+sCvsdglNirE4e3IzNlelIjlSjX1axTi658fvvH6CpuQ/rLgIuM9KTY5GVniCxQb2D43Ipht+IhGgDju4txIGdRaJHVUUqekwsrOOP3zfj1oMB+HQR8BDQYF1i4ahjZ/pBNPW6BC4C2tWl3kcjnkSyufHo5TB+uNaBwdF1QB+B2MgQju7NxbF9pYpJDQJDdPdfacOdh+0I6O3Cem9IicSpw5uxe3MBkuLUXsjJk9pdyPlpz6CAVAeuPuzDjQcdWFgi8DIgwuTC2ZPbcXi3AqlcX28GJ/HD9Re492pMDGMmjo0dCzjYWIozhwhSk8W8Kq70oGoU05m8cPiMuP98QpjUrsFZeAk46a4nSN1Tgc9PVCAr0QAbjbqqQUXTzfJywueZvwhsP8z9Ve63OrXen1ei/fhIhCq7qfoz4elYeNAfPuK0Q1k9+xrjyXsCz+eRsTncf9yOpuYBvJuhBtWMgpxonDjQiK11WaKbJklCUoBgkMBfpfnwTP8YFUi1gnz6IgQkSGVOrJ5rhRumeoUyDeD56gwIW9o7Oo2u3jH09k9gjuUarC4O8pLH5jAzEuNtyE6zYFNNLuqrMmQqZadZTZNIqDOVazCgoh5DjLwDlla8Ujnr9/uRlBCDlCS2UFG65BXPhdor1YGh0p41kBoUUddHIFUOFL/H7b75vPnVLyD1LwmkTk9PRyQmJu7U6XR091eEzUBq5/zYQ6huhAQ7qmdXGaeEdtfMTErEzgal8AYFLDt8Mup50zOKjq53GBmdl2pRr98Ag5HO+6CwqnGxdun13Vybi8qCeKQnMLqF9aRGGbMoCKyAjwABjbZTD68abKvF+iEM+cMNVT3c1HXKaJ6jOp0OTj/QP+HAjzdf42lbN1bozAh4UV+ai5N7a7GlOhsxdq0Fg+uPeXQaSP0X8PT9v34sxv7XvkatDrUxiS6Vb4djGypxvOxAnsejh0+xo74K1aVZiI1mRiUNF3osePTo6F/BuW8USHWxmz1E364HuzcW4/MTjSjLj1Ygld+Rn1WQsVnkHBSI5nG57g+hc5hGiJfo6puE38tLQABmixfFhUk4ursae+oLEE3dQAi4/3xYQOrAJMeskMiV+vJk/PbTzagqSlYtJu+vCuo2+3OQuo6//uYBXvfMwuW3CSAuy43E6f3l2LOlGNEROgGp1x+N45tLDzG95EGIzn2fBylxFhzZVYEzh6qRHM14LwWoBIyQHtZDeqs57v/xRieWXVb4YQf8LmxIs+LUoXrs3JKDqAgdegbm8D2LAt5OYDVoEpBrDjixraYAnx+pQX1pirCKYVaYulMJWPcCT18M4NLtTnFd0zUeNIVgwipObCvA785sRVpi5Idx/4oa95NJHZlyQaezC0jd3ZiF00cIUlMFpPKXCvMfec+khkHq1vcgNUFAqhoDqmBvvn0C7Z9uduJZ+wzc1FqGCFLXJTrnq7N7UUyQ6vSh6fkwLt3twNDEokhGGKoVZwHOHN6KozsLkZ1MvR2dyNoRKJM9PSbnAvjp+jPcbe7BzBLXe4SQQdTKfnmmDod2FsGuOfg/XA21fUGTrsiBrArVRI5DkMrJC1kVmiav3+2DI2CD36iTbvmK7AScPbwRO7bkwB7BcS3Z4QgpLKAe8OLtTlxr6hTJSsBLkKpHY002/tcvtyM3lSBVGSbVbqExqf2z+OMPj9DavQS/LlKLDHJh+8YMfHKoCosRYMwAACAASURBVFUc95NJXXHjn75vE5DqZQwYAY7ZiNSEGGRmJCM+no1iPsnHpV6ch7mqQFYSI2GdqC/yE6T6UVOZj+KidJUVS/CmWds+ZtI+yAwVQFClBowpMsIrWZ501N/B64EZSRIwEAzIhym9QgK4PV4f7FY/9uwoxZF9lSjNikMUfy4s7wiFMLfmxffXXkmr39IaDSwWxEXbxS3NuuSZ+VW4XH74XH7kpEfhV59sxI6GLKlG5feQMe38uhgnmdvK9etj9B3IpMZJ/THXcJxNJxKfgFfZbZmuwOeU0IzGHe4hl26/xeikC8GQGQlROhzfuwHH9hYjLzNW1tzgxCq+udwmMVdhkJqXEoFThxgjR/OjatFTll6VIypaf42kHpxax9WHvRqTqp4Du0kxqYd35Yu7n4mGXYMz+OnmK9x7NQpngJMkLvIV7G8sxWdHaiUZw2qkt4Epf+rMo2bDHdLj3tMpXLjZia6hKTH5cE816wM4vKdKQGpmogl2llyQpgsTKELoSO6FSB2UPEatae2WorGs4U3047NXAd2fgVT5ox9/jbYfylkcPinVvsULmMfjR1vXCG4+7MbLrimsrLslS7i6LAefHG5AZWGC5AFLMYBG+8jUVDMdhdd3eF0pcRr3SXUmK0u1Io0YGbXiDGBifg197+bQOzSDwdEZzC87sbbqhNdDD4UJdptVnsPs9ASUFKWhcEMMcjJjkBJnktgqPZsJmQogxmd1VoYYk2dgtJkHfcOz6B+ax+jYnLzuqrINaKzLQ1o8ZQN+YZJVGpCyoIWne4pJpW7vT4FU183nzS2/gNS/JJAaCoUiPB7PbpPJRJBa9v5W9n7xhF+tdtMT5oAgVZVSq8m5RjtxcWh1n2IRCIZEOM+RG5tlBoam0NU9iqGBGczMrmHdpRYRG4KMFiNioszISotBcV6yHOLZ6TGIjbXDzsVDk0yAdzgKpzkeCCIQCMBEwanWJRwGqh/G8OF3E1RRTXydEnrPJFJWRbrQ1DyM6w9aMT7LupUQstJisXtzKfZuKUReesx71k5Sovigi/TuXyfA/1yQKhhVO2wI+Dny9+r0mFn24tK1VnS0vcHnx3bLyJeZqUQHBKmLXh3a+xfxz+eaMDiyDJeejkYfovQ+7KorxGdHG1FeECOpAOGxq4wsRf6gNEQEqW7o0T/pwT/+8AKtXWPwciYjjuhVZKXbcHRPDU7u2Yh4RnaGgNtP+vDPl19icNotuiZmOtaXpeCvTm8RTeB73f97oKpGLPyZuH069I0TpN4XkOrxRwhDWp4bhU8PVGoglaOfIB62zOGbK0/QN7EEr45d6X4paTi0vUzG8emxZCg+SAv8fC50OkzNr0r81PdX2wWk0pTCVrP8VB5wm7Brc7ZoCodHVyQX8uGrXswxG0tHEYsXtcVZ+GRfNbbWZEorS1j8rzfyWVF6yHuPe3H9fjd6RlbgCOgRMARg0a3ikx3F+O3pbUhPjFSyh7BxqmVUgdRpGjjMGkjdgFOHq1H5MUh1E6QO49zVFozP8fNVTOrW2mx8frQO1YVJojGWCyEVV5JNDLR0TeCnWx0ykidI5UXMFHKgoSgFvzu7FyUFcXB7A3jeOoErdzvxpn9CzEY6XQCxlgAO7arBSTqr0/m6A7J380CQiBgj9X0h/Hj1Ke6/eIu5Neq97TKS5sj1y9MbcWhXOSK0SlFlcVI2JyUVCk8PTO+HMbyIKZCqw+jUGi7d7ML1u71Y91vhNxng96ygPDsGZ4/UCfNtt3lVJnGIANwIZxA4f6sDVx904d3UOgI+HSKMemwmSP1NGKRqvk9teTF3903/LP7ww0O09iwJC6jc2C7sqEvHqUPVqCrLkn2MOafnLrTh5oM20fjKqNgElOSmYmtjGSrKybgyQ8gjex8vywGtTUsvF2UFHMgsmfQhxEbbEMnOdKPkkWggJGxvCYMK7fLBz0wqlHkBY2QcnzsDpteAv//6Dp6+GceSk3cHg6QTcM9goD0vnx63EzazB58cbcDRvaVSYKF87wrMrXop+RjG95efYnwuII50msvIFPJi4vZRExiE3+3BhrRI/Pp0I3ZsykJSDNuelEGGJqQrtzpx9d5bLKzpZK+iurg4O14kWnu3FiA+gpWdWooBL3p8a0b23+nQ+24R1+514/7zd1heU+UjdM+f3FuIY3uLsCGLNb2Q+mSC1NsCUtke6BYm9fThRpHspMSpvGsyqZIBrbnftY4UDE6u49rDHgVSl1Xovd3sxdkT23FkFyOo7MJ8D4wu4er9t7j5lNW3QRiM9As4pAGLE5vq0hQlXwhSb0nxI7O5dTK+vvd8Hj9d60Dn4KjU3TKOz6wP4vCeWnx+okqBVE7+fhb/wr2G3CI/FVavfmBSfz7u135f2MsPTgx1tqlb7YfT56PbuvZfRAokLCqPRRqW1B8g6z+z4EDLm0k0Pe9DW9cgVh0uJCdG4fDejdi3rRQ5KVESuh/mSYVBlamh1jipzcs+OrrUZUS7NJO1dbh9UmPaN7yInuF59A/PY2beIZNVKa4J+KSamI1yORlJKMxNQklBInKz45AQZ4HJxBJsar6D0IdIrihDCcEv8QSfJ063+sZWcLOpFa/aRzE9uw672YCGKianNKA8L0ayisX1T5CqkQHvzVWij1AMuLpHaIywjPupSf2FSf2YYPt3H/fPzs5GRkdH71GNUyj58OI+emkfkKviV3kV1fGmrNWoaRyBAKBAUPSNPEapBVFVoHoZY7OCb3Z2FcNDsxgankVv/xRm5tew4vTIjZTjf8YhxURYsSEjVZorioqSkZsdi8Q4tueoZWrRQCpBq1n+rg/jko8H62Gwyu2MQcAy5verRbfmCYnx5Mdrz/CmfxoeXxAZqTHYtaUcW+s3IC8rCpFWLhGVrxoGYZo/5F8lSf8ckMpXywUthBU/I39QxhfLPp1Unn79XROca+v43z4/hC102EZyIfnh1+ux5NOjtX8ev//DfQyPr2njpgBiTH7srC3E6UObUF4YK2NJpdvi36P607loRR7B9psg/65V/OMPDLOeQ4j5kRw3Yhl52ZE4trcWR3dWI4613DROPe7BHwhSZwii9LKB15em4q9ObUFNUaIC8+Efgzqt1Sar08HFBq/xVfzNuSYBqW4/x3g+lOUokLpvazFiI1RmXtewB19ffoJn3aNY454eCCHebsSOmlx8fqgWJTlhc5IaI4ogRafDGJnUR104f6MDq27GoNgQcDukG/zUQR5wOUiM12F23oM7T0bx042nmFr3yfOpD/mQmxKN/VtVTmpOKrV/IbmMMdaLz+78agjX7nXizuNejM664ArqETT4YAou4/SOEnx1ahsyk6JUTipB6ooPj1vGBaS+m3EIi2/Su7C7sUAb96eIcYqfkoT5PxsSkEpNqtfPil8/ttVm4YsjG1HNpAXtM+UhxJQLbtSvuibx0612POsYE00q158p6EJDUSp+9/lulOXHCfjq7F/ClTvdePyyDy6/Mumxmaq+IhufHqFJJAk25n+KLo1YieNtA3oG/QJSn3X0i2GPmbI8ZFLjgC9PN+Dw7grYDWSbqE8neAiDVHW4qh1EhbfLL16cdBxB6zAytaLlpPZizW8TTWrAt4Ky7Gh8frRWWDPWKDKUXx9QBxXz4y/ceYPL92mcWlfjfpNOjfu/3I6cFHasa6yatkJ5QX7TT03qQ7T0LMKvZ76tH1aDE9tr0wWQ1JTlyFdPLXhw8WYnrje1YcXFNAM2w7lQmpeCIwfqsH1LLuwWiJaYrA53Er5Tr09lPXJvsNmMsocJZBXViNLtGbhfilxJZSmHNUnhTj+Zp4hcVT0UnEaRcWaD2j98cxeP28axyNxgnUHWNqVOsjOxSMTrgN3kxmfHG3Fodxmyk6Nh1nKOeSmgHvBV5yL++NMD9I4wf1LVfOp1TK/gpEDs0vJZF+XE4fMTG9FQnYb4SFZAK5C65PLheesUvr30HO+mnXBzXEp9bHIkDmwvw9HdpUhP4IMZVG1GXPd8kI001erR3D6Gn66/Qmf/CoKwI+QPItriwZkDFTi6uwhZ6dECGASkXmmVFq+gPkrG/Xly0WyQ1rhUiboLuxA+dDKp5ARmuWog9WG7aFL5exFmmgS34+iuImQl22WkPjHjwv3nozh/pwOjc+vQGQ0w6n0oz0sU+QJH4LF2aa1Rldpc71rm892nc7hwsx3d70bhp7yEl0OEcHjPRnxxogaZiWYwJvS9dl54EQVS1bxPi876eJ/UxAtKHvDxTP9DHMyfBqkfza/ESCqnijLdEplqcjx+S5450/NuNLcO49rdV+gZnoHeqEd5URoO7d6ITeXZyIi3Kn1qWO8q30IV+ahXpmmCwtnlWsU4L0OMlhufWcHjl1143tKP4Yl1rLtNCLBUhpEeQR+irXrkZCagsiQTFcXpyMuMQXK8BVYLp0Scdqr3q9S4JFfI7irDgzC3Bs6BdEIU/HT1CZ6+HMLSagA2iwlFOfEi69hTnykGPgJd0cZqiQJ89crOpXLJw5N/eSCoBw8G/R6P90bL69Zf3P0fIZx/d5A6NzcX9f+y9x7McZ1ZluB56TPhEt4DBECCAAga0HtvRVGkbEmq6uqame7pmB8wZmcidmNjY2Njd3/B7vZsTVe1SqVWyVASvfceIEgCBEkABAjvbfrMlxvnft8DQJWqq7u3I6pjVyojkiASme99795z7z33nPT09D1Op4MgdckcD0YeFt0WWvCGZdwoicwEl5ek0rKE3wkYOL6XdpKyH2W1SyBB72p5yBJAOJTE2FgYLc+68fzlIB4/f4neoUnhqxo2djDoJONCqs+OyqpUrFqxCPW1xSjOS0OKS7mLUMpCWGcS/NUbtMb9GlKqvKjfO3cW4wlWVxyP26SLSkmVb8/ewtBoBF6PC1vXV+PNfQ2oWZwBr1uNZpyGWz7fayBsnvT6e2D1HwxSdTyx0Qo1nsR0BHg2MCPuNReuNCPPn4G/+slebF6Zh4xUBo2YgLGJuB0P24fxf39yFR3USU0ykSTgdySwffVSvHNoHeqWcCzJ504jYVaTMSZLFgKGcCw5Arx0pweffXdTXIgMRyriiYhoFzYsLxLnpQ31JUhTmv+4eOsF/uab22gfCApVgxX3utpC/OLYJjRUZykNP4tCZY2xJCcnEYon8byPIJWdVNpHUnPQRE1pOo7tXoYDW5ciM0Wdq4FJ4JNv7+D07VaMTrNzbheJqPpyP97fvxrb1lVK45xAQ6pgh11ev7VzAKcuPcSVu90IxelWRmuWMCpylOPUrs2LkJ9jYHrWxO2mcfzys1N4Rb91m1OMI/wpNmxevRiHd9djeXW2BDNSDVLcTuFQPmmnPFkTbjV2YjzIdr6bRuhwRMdwbOtS/NmxLXI+ZTwqndQYrtNx6pu76B6cFQthly2EHeuX4J0DlLjJn9dJjcRwToPUVyNR3UmNiY7nh4dWY8WSfAVSOe7i/ZORP8f9AwJSbz5+hTA1cekgY4axfmkB/vy9HVi2OBMeF2V9Qjh5sQOnLjVjNkL/LsCMzqAkz413D1OeqxLZWU4+IVLIuGxuhCLAtZsjOH7mFl4MjCDEK0IgGg+jwA/8jGL+O5chRYwmuE7BTVqLYLlQ/VdPLxaA1EjSQBflk848wcnz7KR6EXc5kUjMoK40De8fbMCOjVVIdSfhIHhiXLAb0kk9fuERvqVOan9AFvpSXDZsXFmOv/iYINUpKgULhqyi3EGQ+jdfXsODZ2OIgUtYCqRuW12Mt/fTw75M7tvEbBwXbvbiy9O30TcUli1mIxlEZakf+6nnu7UGWak2WWITW+gkrRwh1IWuXmoWGygo9iM9lYWPCY/LDb+PLk/imqymMNK4sX5hpWO9XqlNQPRep4z7ByYS+PT4NVy914MhdgYJFmigQA4lE20sDCfCKMx24MOjm7B1bSXyM7zKQEEoFhR3T+LZywA++eoaHrSOYZYgVYKmKmJtdgdikRA89ii2rFmC9480YOmiDBF7Z+zj3QyZNAYI4q9/cxYtHaNiwMDzluHl4loFjuxZheVLU9QyoBmTaRcXlEybDQPjcSnuvjt/H4PjSdgdPjlHeekGPn5zHfZsrERujlsK9fa+aVnQPHutRTqpfDYrinx458A6AamFnKRY6GJBepL3aSwAqVeaMToZl5hCObD3jmzFG9urUZabIvdiYtLEzaYRfPrdXTzvHRUpIxITCjJdOLCLfOtqlOSSWsEiiQ6DLhH07x+N4/SlTly83Ybu4SHEOMJnJzUJDVLXoCTHPQdS5xg0kiRZdTM6WNorVtZaGDzVGHq+XWo9S0offA6/WoDRykBa4kq68Tov0wGOsVJjPHlZntfuvimcuvQE52+1Ymh8CumpTrW0vGM1VlXnq0mSVhjgmVZLVFbxp7u3QoHQxZYo1KjCuaNvHGev3MeVm4/ROxRE0uGHw5kKt92FjBQ3llbkoqG+HPVLC1Ba4JFnXJQWJcPFtKa31TVW2IJdcrWwnBQL8rjhxOBEDKcvNOHyjTYMDIcFc2b5XTiybx0+OFQvMmVSPOu9D7mk0hXWVrPz2F8dcoLUZDIWDkcIUn8U8/+XBFLHxsbSU1NT9zkcjv/dZkPF/GyOrTgN8RZ0ySTocYxPig6FvHVeEu6OkOUJUtUWBsfxYlNmIzeEQt6q3KVAFP/LREiP6puNrbj7sA3dfeMISAfDBzNKcEiO5AxKilNRX1uB2iVlskiU4/cgK8MFn4ekbW6lLsSKin2ycIHKqs3If+VTOz6dxP3mPpy/9ghPnvYgFDKxuLJIRMQ3ri5Ett8Bm03zh5JOSQYufg7GC0vX6Q+UF/9QkKpXmmQ8Rn5lz1gYp2+/xPEzt9E7GMCi/Cz85Qe7sG1NPvxpygaUo+2pmIFHnWP45ac38LRjDEnDAyMeF1eVbatrRb6nptIjIJXXWwoGXQDzbnL5azpoigf96auPcK2xAxHTI57a4fAMMjNM7NpaK92EJcU+Scj82BduvcCvBKRysYdb1cD62iIZ969ekqkWV63gKv9WaIHnhZ2cF31TGqRyu5+2hgZqSv04ursO+7csQVaqounS+vKLM49x/PJj9IwElY6kGUVJuh1v7qzHWwfWIiVN1cOMkfyxA6NB3Lj3TLQRO/rCmssWhzMZR3k2O6kEqRXIyzYQDAFP2qbxy8/OoqVnAjH6xvMs2+KoqczF3h112LimHDnplBwTHTAMj0Vx/lobLtxqQ+fADCLUz3Q4xRzBbU7hna21+PitTSjOT1ULSNJJjePqg3787XGK+c9wDgqnLYidG6rFE31F1esglZ3UT042onsBSKVE0oeHuDj1OkjliJFBuVGDVEpihZIuubfORBjrawhSd2JZVaZ0KPpHYrhwoxvfnCZISMAkFzweRCp5jBurROt2cWU2XG46lwHxiImOzhhOnmnE/UcdGI8lZBzP1yffsijTEA7ugR21AlKFDzi3K2iNKa1ZpwapurATxykTCqRyfHyhDbMxj4BUMxHAsoos4R7v2LAIaW7ARmcmoR8Y0lk/fuEBTlx9is6BMGJxAykuQ8b9f/HRVizKd4uck5LNUceeXXwFUm/g3rMxRGljmYzBaw9hx5oS0UldsbRUkiDH3s3tEXzy+UXZ3GYnM5kMw59hw+b1S3H0wDosofEBuajxOBw2BwZHE7h44wlu3m+RuFhcVoL0DA8cyTBW1lagoaYQGV6XBqcWSNXxSvToVLdPic9p4MlHh0IB7GCGIQocpy6+QGffrABXsV/W6CMZC8KVmBa5sp+/v1344Wm8j+K+zKKGUNTA6ATw+clGnL3ZgeGppFIm4M8mZUqUPWbgMKfxxp7V+MnRlTL6JeAXhQ6bIVJGXUNh/Le/O497j7sRjKVIgcwpREmuD9vXVWPfzmUoL1QyheIqSHm/RBJNTwdx8txj3G/uEr97TnUcZlCKr58e3YzVdQVI9SnVh/a+WXz6bZN85oSNUlcRLCr04p0Da7HHAqmWzZTOIxavl2frtU4qQarJQiaG949sE/51eZ5PPlcgADxsm8Sn391D07NexOlymIzBY48LtYPWs/VsVjjUBMpJp6UEcLdpTIrVxy96MBMjbz6huq1JAwd3rcWHR1ejJMsNLzfcrUdAAyx1J/iHLDnncysnXqTgqNOhuwJzaHQewM7rplr5ziLmz3dNRJ/UpJMeec26z2Q1cbSiWyCcwMPnY/js5G3ce/Qc8VhC5B/fPbAVezctQWEWl6i0m6KAVMVIla0U2a7UQs0y0mHwpMeqmvBMhZN41NaDC9cbcb/5OWaCJrIy81FZXoaG+mqsqCtAcZ4TaW4WwwS+JpKUcWHloJtZ3HngihMbUVSpsSaZpFWEo0HAmSKyl9fvduHEmYd42j6EYMyEN80pjaa/eHcrSrNsohvMmyBPmGHIfouF/ud2weQ2qO4wQWooHDnd+CNIfa359ifvpCaTyYxoNHrQ4XD8bzYbyhTN3ZJoeB2kSheV3JZJyuQA6WlOkWRhkpL/6Y1OJmodeZXdqOXORLtMFl8cIUXjcDgdiNtJqg+ho1epANC56mXHBEKzbrjdDIRB2G1ReN3UZ/SJwP+6hmosW1qMzHTFn9GmpopgPXek1XtX4211zfk+qP/Y3NKHE+ebcedBBwJBE/5UH/bvXod3DtaiKNcNp3hoswxVQvF8DZehzZit4PH/EqRGaF+aJPhl8jfQ3D6K355+iKt3WxGN2FCRn4l/99FebFyVi4xUddEEpIZNPGofxS//7hZa2qcQt3kkgPiMGOqqirCxoQZFBRmw2eKIm1FJQLxKqoNDAn0UA8MTaGvvEY7i4GQcNocPburchadQkOfEwb0NwkktyVQDXF63U9ee4Tff3UfHUEi0AQlS19YW4Rdvb0LDkvTX9F9Vua/a6wSSHLk+75vBX396XnVSo/RATaK2PBPH9tRh3+YqEQJnUqMo9+W7PfiaOoQvxxHhDCkaRqo9jLXLinFoz0YsXVaIlFTFFSWvufXpIC5dfYTGJ12YDDth2lhYxIB4AFWFfrxzcBN2bqwQz/lYjFIoYXEuOnvzqYxQDTutMilwHxXZpo3rarGyvgp5mQ4M9U3g8aMXuNH4Ai/7ZxBKeGHaqbVoIhEPI80WwDvb6/DR4fUoKkiFjcR+2gZOJ3D1/gA+Of4AXUPTYklLuSranLKTurJSgVT+E4jEcPZWFz450Yju0QgicQNeSoo1lOCjQ6v0uF9lGNOuOqn8NSWovjqjOqkhk51QJv8A1i0tFE5qfVWGSFlNzBpoahnHN2cf4v6TPiTYNYdNND/z0oFVtSVYs3opKirz4HKY6Hw+g5s3H6L58StMR5KIOOyIMQmRfxkPy3b/z9/ZjAPbque2++dp2gu5dPz1D4BUbhsPTOG7c09kW38m5kbcRXtbLuJk48ieFdi2thzp7gTCU1GkOgCfz4OgaQh//JvLT9Dex44+AQgEpP7lR9tQkZ8CR1KDZgukUie1fRR/8+Ut3H82gghBqhmDzxHE1pVFAlJX1pQpDrdhQ9dQAr/+/ApuP3iO2UgSJukMjhiWVuXh2L712NpQhQwXt7lVbHncNoPvzjfjZmMbxmeDcMg6fABF2U4cPbANezbUIdevnMgEUy2YOoGuZnNKyrL+o7qj5PXz/VD9BKR1jImRxpMXY4jw6w67UKi4wW0SXEaHsX1dFT4+tkU4oinaLU6BFaXDTMB78nIvPvuuEZ2DIbGflqVNmgDwR8dn4bMHpBP15r56LCpI1YoS6n2zsBiajEthe/pKI4anbIjFqX+dhMsRQ3GeDzs3L8OeHfXI9auihc/9y94ALl9vwbXbLRgeDQE2F+KRINI8URzauRrH9q3GosJ0sSHmZ2rvJUhtxtlrrYjZ02HGwigvdOPdg+uxV0AquZ7aC9UCqVIYKnJTR38Qp64+x1mO+ydjAlK9NFZ4a4coWSzK8wpIjUYpgxbA8XPPcOZ6I4K0lRatzwgqyvKwe9tybF2/CMW5msRCikAvcOnaI1y+04K+8RnZIzAp+E9aUMKGQ7sb8OHRVSjJ8sDDCQMlmebeqtJDFXF84VnqTX7JI5bcI3/DTqo1/9NxVHO8tXXMfJN14d/TsEKkp4QnTQMX7ivoLXyZrCnUyvMwMhPBqesvceriPZkC8B1taajBGztXYFVNPjJS1H0XiSb92qqbyomcyEmoHM8LTHtfm4FQOAG724aZIMF8G249eCjudXW1tVhWuxSF+V6kcbmOWdqMiMKLg3qqxAO0SU8k4PKkCHVI6KSWNavgdO6kRBFNROHypMlUsfVFGCfOPMKdRvKKIxRkRnVlNn5xbBvWL+MkgOBaLXfL55ZNf5W4iVdUd1W1sJRdqxmLRCKnGhsf/vsfxfznceq/BJDqj0ajh3QntXgOpDK5yBacdfoV2GMX5+6jbpEtiUVNZKSmoTgvB4tKspCf45PgxCUMB310WRFZHOU58jK5OnyQyBG1iaUnR0mhhCkjUrriPH8+hOdtQ+h6OYTxqRm4PQ7EwlMiZL1hzVIcObABK5blqfGZGRePamtJxxr2URBfdvr0+xcZIXqqzyRx8foTnDp/Hy+7J+FyelBbVYifvncAK2s4flACVVL1ymKYIqITnZOnp4hj8xJTr5UcAoq1BNX3v7Dg96oxbUqS5cMzPB7Dudsd+OrcHQyOBUSNdm1dBX52bDOWVaXDq5dB+TamwzE8fD6EX352B60vp0Qqx0mf+ngA6W4DOX6fAA1uH4tMi5bLkoMmD7qJQCCC0UkKu3vh8GYiHCG3MgpHYhaVZek4tJdE+mXI5oJ8DLC7uDj1Er/+5jY6BoOIJshJNbC2TnVSVy1Jk26XEqzTH1R3UtlBn40l0d4XEJDa9HQIoYQPiWgcdeXZeHvvcuzbXCFuXuTPkRbyuHMSn3xxB42tAwhH9EpOIoAMdxyViwpQu2IJcvJy4HJ5MTw0gZYn7Whv78NEIImYPQWm3S4mEKGZIVQVaOkyWQAAIABJREFUpePtgxulY8ilC0bE6ZCB+48npZvaRb3NuBt22vMYITgcIeTm+FC5qAi5WRmYHBhF+4uXmAhEEIzbETd8SDpThcdnkh5hTuPYlhp89NZ6FBemwG7nVTcwOpXA1QcEqY3oYifVEYfbIEhdjHcOrsLKqnw9NgZmI+SkEqQ+1CCVfu607SRIXSmLU+S8MSvQC11EliyQevqRmAuEkm7hXTuSQQGpf/7+Ln12TLVNPxTD6Ssd+N2pmwhEPYiZlAEz4DbCSHWbKMjPRHl5KTweFzqedmBwcAyRuBPBuImYi8Ukl13oYhZBSbZdVB32bq1Bmp6mKJBqBQvdnbD4X+JkpZMeOakAeganNUh9jCmCVKcT8UQU+Vk+sfasKsmEMzEDtxnCmroqLF1aLMs6X525h2/ISdULfAqkluLffrgNiwhSLU4qi0vqM8aARy80SH0+gig5qYkIUhxhbFlehPcPrsSa+jI5tpwODU2Z+Pzb27hx+wlGpiKIO9wwbUkRGK8uycKW1bVYX18Lt8OJvoEp3H/YjruPOjFAWR2D2qCUzApi69rF+ODNragtz0CKR8UU6UiRQqDKZ8yDVEYvnk1tR6nlxijCFoMdj9sn8N8+uY7WjgkE4waSDoeAzEScI80wcn1hHNhWh6P7VkgHVHCyZF0laG7pQZ+73o2//foOXg7SetctXuri5hclmWMW5QVeHD24EVvXlKIgyw0XY5mQA9WyHruiz3tm8avPzqC1fQJTAS7oUHEgCa/LRGFeCuprS5Gd5YXbRUk0JzpeDuLpsz4MjwZkGYwUMZsZQr7fjg/f2Y3t6yuQmeoSLmKcILVvBp99o0CqdFLjYZEmeufQeuzZqEAqHcxU50GEL5W+vagEG+joD+EMQaosTqlxv9cVwwdHtuPQ9kqU53pkNE9gNDYTxYVbvfjV56cxHXcg6fQiFIzC7TRQUpiO2uoCVFcWIjONigAJPGruwqPWTmnShLicJKYaNKIx4TENHNq1Gj85Vo+SbLcCqVx+o7IXbze7hqIIQf62yO0rlYbfA6nWOVgQR+dAqvrMcwKI3wOpqouqqKjqedMaL4ko7CJsr9wVSRmhSgHPwYkLTbh0vQ2zwRgy2YlcswRv7KxHXYVfNZ3m6ZuqQ26BVAG8FJC2dGDpqqU+D3WxRycCGJmYks+dX5CDdJ8TDk5dxP6XfFHyc9X8QPXr1bKXtJ2kP8RzpbteLLY0duffiZDf6gBGJ5M4f+klzl1hPBgFqes5mS68v38t3t5biQwnVTWota6ePQGoksPnd0wWgtRkMhkNh8On7t9v/Pc7dux48fek8P9ffelPDlKnpqayvF7vYbvd/r/abCikV7GqOliFafF5Pop6s46NrUt3u3Hy7A30943CbXdicVkBNq1eitWrquDPoNNJHPakDQmOAsidsis9UB5iHkcbtQSVpY/wRDkjZYeIQJWuQ8FAAj19ATxs7sSD5k709g/DjIZQW12Kvds5kq9EUb7iegkHR7qeVoLUwUuSFDeVFUdHuqgm0Ng2iO/OPcDdxheIRgyU5Odg75Z6vLl/OXLSuNyi44ZoxVnIiz/HGjpopvg/4ZhK4pDYoWAquY6BqIGm1iEcv9CMW83PJMjk+Zz44Mhu7Nq4CPnZSkia148d6hBtUZ+N4P/45Lp4yJsOJhvqM3ITOiaBkE5Woqepq0f+Xo1r1Fo8F7UYPG0OD+D0yrjKDI4jJxXYubUeB/esQnVZtgRziRN2Lk5149ff3EKngDoDbiewuq4IP397E9YszQB9F0Rf1ALwFJnmyM+gHSs7HGH89W/Oo7GlD6EYUXcSNeU5OLa3Hns2VyBTpHNNRGBiLEDR9lacvfIUfUOzgpIpH23GAvD5nHCnuZGRkSZbt8HZMKbHZxEOkFHpQtTuVWoRDhPhwKDopL7zxgbs2bgE+X4Og01EE070Dsfw+am7uH73GcYnOdL0KrcVCvS7DbicNhH4diXtCM5MIhoPweFxI2nziSYpQQKDrjM6haObl+DP3l2HwvwUGAJSVSf12oN+/Pqre+geCsgWhcdOkFqJ97isVFkg6xO8XNRJvXC7G59814RuivnHTPjcpnBSPzi4AquqFUhl4SH7wZKFDDx8MiRbxjebehChDw/PiDmLhiV5+IsPd2LZYj9cjrioOUwGbWhqG8dXZ26gqbUH4ZgXLleaLEIZyThcLic8Lo+M+WKhWfGJJ2hLOGyIOuwC/Il27IkoSrJs+NmxdTjExSmrCJIWoZV1davX8ljW67Wqq8My2MD4bAz3Hw/gt19elyWomIPatpTLsSPNTQmfGNwIoLIgHR8c2YXl9QUIJgx8d6EJ310iJzWERNxAmseGDStL8W8+2ooKjvv5/OqlJr4eQSo5lJw83Hs2jLidi1NR+IwwtjeUiYVoQ12RTHj4eSNmUnibX3x9Hk9e9CGY9MJwsYIy4TViyM9MRXVZKXweN4ZHp9DTPyLuYpSwFyPpWEC6iu8e2oh92yqRm8qYElcucrJRrKYa8yCVwnPs8KhOqgAQWeJgXOT+vAOdfQF89uU93Gvuw2QwjoTDKZv/iTg7uhEUZCTwlz89iM0r8pDpoxyWcukT0CKdPKWwwjjz6bd38bhjDMEYXZTUApWLMCo2hdqqTPy7f30AS8r8UoRyKM2YIQuxDExOB2aiJr4524izV1rQ0x9E1FT2p9SRddjjcLPLTGk2bo/BhUAghiC1w2iMQGyZCCLX78DOTXXYvb0e5cVp8DLEaT3iToLUbx/h7JUnMB2UC4ugtNCDIyycNy1GMeWFCJQEJOmlGKEk8fk3xGzk9JVnOHO5GeNTVJgx4XWbePfwFhzeRZDqFZ4zO8ByTZ6N4/MTV9D4tEdoT05nmgJJRgypXjuy/dSk9SASCmN0bEZk8li4UbM6ybhLMBW3wRlPiM3sx+/Wi+EI6WH8vNSfHWJ8ioVQXpYvHHFZuCPlQbburfU7xQ9WqFtpeFqFnTWWnM9wFgpdMOm0/v4c8LW+X+UD67UskGoaNE9J4vHzaXz69U08ft6LeCyMytJsHNhaj/1ba5CXRTdDNQyx1g1E/1qL+8t6lVSn89M6yWwmjenUtZeY5OSWvpKAVJFrgX65XrpWC5vqvsh03pK/Et6xyiWMe5wA0ep4bAboHQzjQXMfbt9/ga6+EblsPnscW+pL8PN3d2BJoQtu0jH4FqWYmZfmUiiBUokqbqmfn4xGItGT9+7d/w8/gtTvHcF/At75Z/uW6enpbKfT+ZbL5fpfbDbkK4V0LX0rVb92DqK+JkFBAjh5tRPfnLqJV93D9EdFzaJ8HNzZgO1bliFTnE4sIjI3uw3Z5uVB5+SZOqOU9SAdSzRLReaUYxMSp+NKBtx0yBh3fCqAppYxPGhsxezUOJbXVGH7pnpUlWXA61Tbk6pqtKzlFlwWPX8UbWyxHVVLCGevt+Dc9Yd41TsKf0o6NjTU4uD2eqxYmg6XLGNp3pjVGRKu0EJykQVW//gt+H5XVSUNq9PK9Q0buoYTOH+zXd5T9+Aw3DYTqysL8bN3aWuZDp+X8Gye7hkKxvC4bQh//elNGXmSRE7OmOI7qfcqQs68czLCYrBkoIpLcFFLHDZQMofVJXmrhhlBlsfEqtpiGXOtXFaCrBQmA5U8OCq8cLMHnxy/gc7BGSHfMxk11BXj46ObsLY2U20TW5dJcwukM0pB9WgSHb0h0Xt82EqQShHnBJYKSF2JfVsXw+8lXZggNY6I6UTz0ymcvvgI9x51YmwmphMhXUHtiHBUZCeIpBpQBEYsiXSfH+mZeQgmbBgcGxcx52R8AhVFbrx9cC12b1yK/ExyA3ktnJgOUSd2AueuNqLpUQ9GxiJyLW1Ol5wXkVah7Ew4JmctL88Lh8vAVCCByVkCGicchgFHfBrHtlXjp8dWo7AgRcb9vAuj01FcfdCLT76+j1cEqYYJtz2I7WvL8cHhtVixuFj5uRvALCWobnXjb7+6i97RqCycsDO1ZXWZaLeuqsmTZ8ZmxBHje5NxmIGHLYP4+uQT3GzsEa4fb64LYayuzsO/+mAbair8cDu4PKB8zfsnIrjxsBuXrj9E+8sJhCLUE3TBRnpEUo3dkokIEtFZpKY4kFeYi0AsjJFgSGgyJJ3ZExEUZxr42dF1eHPPSnjI9bIKr98DqTq16Y6PSNfxDtgMzEa5zDOFL769jbvNHQgRvLm9svnMIioZCcBnC2FZZS5+8ZMDWLEsS7qIJy89wncXW/CyLyQyRmluA+tXEKRux6JCS49UPcR8Bhh/nhKkfnYTd58OIOnwiSi/B2HsXFMpsmN0ViJ44OSShezYbALXbjzGlVtPZIt4lp12u1fGlNQB9ToJTpKIJWKImSRZ2GTESspIVoYXG9dU49j+VVhS5oXHFoODyzVSlJNvOF/4k6esxv3ih6OaAlo6imMoxSd1CMXn+MlWnL/Sip7haeFPJm0uAakOhFCaa8df/fxNrKvLlu1pi4YumsiJhMiJcVz/aiiCz0/cxfUHnVJEJcUcgN2xGIzYJFbXF+Evf3FYRv1eHavFBUuPQ9mFIm/0WfckrtxqkwKvbyiAmNiGMrIo+THVLbSMHOyw25wwuSAaDaI4NwVb1i3Fzs1LsKhcxzeT38Pn3y6OU599/RBnrzwUkJowIygt8OHYoY3YvXExCvx2Aak8rGJNy9iuO6kSTwfCOHOlTZZqxqcSsiRKqti7b27Dkd10V6P7F7/XFNWO/vEoLt9uw3cX7sougM3ul+Vdpd5AHjnvjERThEMRuLxepOdmyaLV1HQQgRlOoOzwmASpK/Dhu8tQmMPYSd1pYGI6iqcv+jE4MoiGhlqRVeR9Y/eZ8UM+9xxlTVoYChVaRFs1AlMj6Tncqhsx1thq4QDj+2nJ2mhl7hHAZwi9jGfdbrdjaDyJz048xGXSMcankOJzYuOKRTi6l89FvtBa5Prq4aE0mdgEYZ6RRojqhCqZKt3g0aN0yXf8G5r3KXQ8TTlQf19/cp3HpYkiXGr1Ifgvdk7JdY0kExifCWGAheHYFHoGg+gdDKJvMIChkaB0gvmzuDhanu3Gx2/twNaGAmSlOuRaS+2n+bXz2ZyfRVMqVG6OhCPRUz+C1NcP0Z+8kzowMJDr9/uPut2u/9kwjDwLkMlWvghL0w/cFMcdWsCNzCbwd6ce4eKNFowMzcAWj6K+Kh9H963B1k3VSEtl4lVyT2EuYPSOYXQyDLvbiTR2wFJcyE71ItVtlxhtbZlSoiNhsxQWydOk57OBoYk42l8OIDA9haK8LCwqzkWGlzZuYoindVqtI61P99zTQsDGas8pwKqxZUQWLx486UAsFsfSylIc2bcRm1cWItOnWr3WMEVeQv5PW8LJ0EYHkLntqT8MVK2uqYQdDZgtkGrNxIMxA3daRnH80mM8ePIc0VgYeWkuvL2zAYd3rYY/wwG76HQqQXlZ7gjE8OjpIP7rp9fw7OUk4jaqdisSsFjkadniBIGMQcDFERuBfwwGx7W0X5TnUv1Nh5OC5UnxL6cgd31tIfxpLriMJNzkC8l4BbhwowuffnMVnf2TCBNEuW2ypfnhsU1YW5endDzFN1ndA+u98H3QoKCjJ4hf/fYMHjx5iXCcICuB6rI8HNu/Fvu31YjcC+8+nWxMmwtTM8C9h69w+fZTPHrRh/Fp+nS7BUSymOEGsS0Rhj0RQ15GBuqWLEVBURk6eodxr+kRYpRJi8+gqiQFbx/agD2bapHv94j4OV1O2JEMJICmtk5cufYEj1v7MDHDIome7dxkVw5dBKkVpXlY1bAYoUgQT1/0oXcwhDiNAAwDbnMWb++swU/eXIWCAp9QTxgER6bCuHq/E59+fR9d/dOiQkEty+3rK/Hu4Q1YsbhErpmA1FAMF2924pOvqLQQQziWgEt0UsvxwZtr0VBXCJsoNcSQtLFfTmFrG5qe9OHrk82igxqOkxeWhCMZwbqaIvz5+9tRW+mH10UjC+XvTW3cgYmQ3INr11vxvGNQdIo5lk2YFN0nwDFltL2kuhTVtYvR/qoLLZ09mJxlx9UJZ8IUkPrx0bV4a89yWRgRUDS3rWT1KNQzqQKclnshaKIMmshQ0SwgjEvXn+Obs9cwNDkLw5WCpJGu5GriYaTYw8JR/bP39mH1yiwBnN+cpSh9C3rIq+QCn93EhlUV+Lc/24vyYgIj5UEuDB2ONWM2tD4fxq/+7jLutPQCDq8kM68RxbbVtMBcI51UD+Vc9aKP6O4OzeD2/XZcuduBjt5pBOmQkyTlh/1FdhYJPOnOw+1uTo7iyErzYWVtFXZtacC6FVlIoQCEOPjwPcnTpsTJ5xrOSmtajSKpOqK6b1Lki1uc0pRNGA6cvtiOr767hY6eYSS4aU5uZzwpvOJli7Px858cxPIlfqS6xPdHd1K5vErqj4qlnFB8eeIOTl5qxMBYGDYHVTZ4rMLwOiLYvbUe77+9C0W5PjFpcIp+pKXFqYpaaviGTAPt3ZO4fLMFdx91yOIilykl6nOsLKBdIRXaCYtboBlHdroLW1ZXY//OOpH4c7kMUP2KXVp1TmzCj/ztV3dx7soDwJ6CaCKM0oJUHDu8VbQ8OQ2Z6+bJ0WKcU7qpAlL7AzhzqQVnLj4QkKrG/Um8/eZ2HNlTLWL+ZG/znFOTggYJHf3T4nB1r6kDQ0MRRGIs/J1iRiAmF5GA6N4SUC6qKkdlTQUmZ6fR9qwLowPTsMUN2eY/sGsVPnh3OYrynOLNyFzCuHXvYSeaHz/B2rXLsXVjteqAiwmG0rIVYtrcJo+6Dq9LUS2s/q2c8wPQ4YfA6pzsiiV2xsYEh2ec7Lik+LzSOITvLjbi8YtehMIRVJVk4eC2Zdi/fTny/NrVkUmDW/ZU0xGQaoFe1bSxKAgLP4aydLDWApnrFeK1aC8W/E7wNaWjrPtN3M9MMC6amJyJYGx6FgMTk+gbmZSOKTvT41MRTE6xS8/vcco0kXHOZobl2X5jRwPeObACi/J9ossqb142/RUwVlGJ117phyteqhmJRqIn79y7/x9/7KTOY5s/OUidmZnJczqd7zidzv/JZrPlWFY+HNMyeLDBzla9mbQjHHegfSCC//r5DTx40oNwyNQLNMXSEWtYUQi3i/qpaoueNqiXbjzBs44hcLzgz0pBeXEm1ixbJDZ4DglkeluQI3nDEABEuzNW+RwzMx6HIwkZP/ocdnjsdgFbbnbSKOTP11DlqOJh6Zwomo/SNTORMFwYmTRx4vxDnLvxGK8GxpCZmYLtG5fh6IH1WFzgAqWg1Lcq7s4cSJU/XCjEzNHG/JbgH4Kpfy9Ilc1coHc0ghPXX+DUNfpZDwqpfHVNCX5+eBvqF+fA4VTglKCE/yVIjYRiknR/88VNtHWMcJYiIJWgUOptIYfTAI7OMi7pWpHCoVyX1XiDozL+2udxIS83E4W5aaI1ubIuXzg9TLoUDHc6XMLHZTfiyq0ufHnyOroGJhCOJ+D1OLByWbkIiHOzWLzJ56xQLdtCdjkcCEeSeNkTwGdfnUfTkw6l7WokUVWai4M7VmPHhlqRoEoacUT5aW0cQ9oxNBrC/dZe3GjqQFv7ECZn4ojERIxLgrzLiCDdbcOyqgpsXLsSmVlZuHm/DZev35HARf3I8oIUHN67HtvXL0We3yujPBl5UebRmcTYTAgtbf14+LgbLzqHhRNMO0oGUo/TiYIsPxpWVGPZ8nJ09Qzi8o2neN45jgQ5fdT1TUzjnV11+IAgNd8HG7eB2UmdCuJmUye+OtWE7v4pdb3dcWxdV4XD+9aiZlExXJo5QgHsa7c78MWJOxgY5VJiUhae1iwvxZH9q7G8pkgtG1CTUZ8H3s3m1lc4ce4RHjyimL8a3drNKNbUlOHDo1tQU+kX1xwZvbGGcNgRtyUxPBHEvaYuNDa3o6uX1zWCeIIdLw9SvU5Uledh3bplyC3Iw9Xb93D9QStGJ6KwGylwmYYYKnx8dDWO7K2D0/w+SFVJdiH5Zu4ZkeTDWEL04sBMyMTT9gl88d0ltHW+wnQogWiC7hHUagTS3AlUFqfjnTc2Y92aEgEhZy834dzVFungJWKA15bE2hUV+Pl7u1FaQsUF1Z1Uoz07whGbuIx98S1Hur0wbTQGMOGyxbBheRXe2rcaK+k4JUBH9qwF4bHT1Euv8eZePHzaj5d94xjm2DautphNdtjscThtEVneystMRW1FKTasqMXymmJkpalFUmUxOd+7UaYaVpbUjn06XQpItZKnBqlRAfVOXL3Vhe9O30L7q0EBrYoTDaT6HNi0dgmOHNyIsnyveMbzGVd6k4yJChRI9zoOnL38CGcuPcCrwUmYlNej7Wc8gtwMNw4f2IgdW+vhT3PL9WdzQhyIZBZq0bP4aNkwHaYg/ijuNnei5UW/6F2PTc1KrDaS7AobsNtoeWlDaqob+TnpqKsqxNbVlVhenQWPg7rICUXDpeYr1V8oj9QzgeMn7uDqrYcwScExoyguTMeBvRuwbX0N8jM9enlHF0B0WFpw77r7pnHxeiuu3HiE8Ukuj/K5s+GN/ZRMW4riXH6/KhxIdIwkHZiNGejoGcPNOy/Q3PQKgyMBzEbi8v74vpyGCa/Thry8TGzb3oCyxcV4+rwdd+48wXD/DIx4Eil2m4D8t96sR2E+zy/vkR3jMyZu3HuBCxevYsniCrx7bLdIlJENofjTFkjlnVcdU5XMtGSNhdysxPaHEo71598HqtZikIKVwk8WoX8TcPE+2Qx0jcbx3aVHOH+jBX3Dk/CnuLCuvgxvH9qEFdV+1QPRplsEqQT4sg2/wERnDjprPCifQmpTpTYgaZRTID3Ktz6O2IJr6invfyiSQCAQxthEAH2DMyJN2Tc8Lh3U8ZkgJqaDiERJq2GaUooYTlLeHLQAUK5tyUgQa+oX4c/e3YrlVRmipSxPgWBkC6SqCyWlhPySIDXxI0j9gfP1Jweps7Oz+Q6H4z2Xy/U/GoaRrbQ1rYqDD5ACqYQ1wYgdjc8n8X99fh2tnWNySHLSPdixpkqkhJYs4kogu3Nq8EyR+C+/vYP7D19iJhhBeoYbq+pLcfTAWqxaWgKHmYAhslAEYwTBSQyMzaCrZwzRmBueVCdKSr3wp3PjnpZ7Gh4mGDwJ2simVgLZzAgSS3Uhqh4PpRMaMe1ofjqJz7+5hkfPuhGJJ7B0cTEO71uNLesq4XdytEsgJzOnOaAqD9ZceafGCcpc1NKh+uGIsRCgqtdQ1nlzcUQs3oD7rSP44twj3G7uwmxwBiX5XhzbuwFv71yJdI8hYF94nbIApkZDsVgCPf3TAmqGKEItEjEq6qgFAg1Shdfkki4DR2YMypI0lS29mCBkZqSitDgXBfnpKM71IT3FBod4jrJKYBIgE9IuD/fjtjHcbnwm1naUYnG6DJSXZWFdQyXKxZlLuXEpjo9y1hbDPGpJxpIYHgni2u1WdPeNgN1VgomC7DQ01FWgbnGxyA2Rv0FxbF4ptX1px+BkBE86R9DybAA9fVMYGBrDVGBWbHQLslNRlJOGuqpS1C0pkWKl8XE3HrW2wwavLOhlpzuxdvkisdxN8xGAq+PCBcCoLS5dpmCEnbMpPGsfRCdtewO0bTSR6vOgfkkZFlcWIyXDibtNXTh57gmeto8hYfPKxTQiY3hn1zJ8eGyt4qRKZyyJmVBEHFduN/VgbDIi18Vtj6JuSR5Wr6hAcW7W3Fg2Eo3j6YtB3L7/EmNc1qHkmdNA1aJMrF5RhrKiLNk+Z5FCfhlPIRfMXvaN4sGjbulqRROUj2InNYGqolxsXVsj7jp0XhHlKNjARRyDUlIE0ZMxdPWO4MXLfgwOj8u2MxfwMlJ9qF1SjCWLi0C3pm/PXJdt5pEJvkIK7AkFUj96azWO7K8DtSVkmsfEZW2CcGlxoYblgjGgyNLxbNnpAW5gbDqBOw/aRSu5s3sA49NRkUPzp/mQm+lDSW4KNjQsRm11kVA9njx7haaWVxgeD8lipsdmYElZLrZvqEVONqVwhFmsJwoOxGN29A/O4ua9Z3jZPy5dSJN0IyOG6rJcbFi5CBXFmVqDls+bTa6/k6ApDgyPRdDZOynWjm2dfegdHsdUMChTH04ccrJ8KMn3o6o4D9VlRfLvdBpgEANRPkewhno2raWXuW6TtDGt6YcG9jKZJMhUJB+Gx7jhQOuzUSkqBscmpUNMEEOQmpLixJpVlVheV6SmU9LUVqLoFPy35Mv5apwePG0fRnNLlyR/Lm5SKN2ZTCAnw4PNG+tQuSgbLiepHwqMEKiqZhwzvNIDYjMhSvH2hIG+0Vm0vxpDV8+I3L+BwXGEZrmo40RGejr8makoLMrG4op84bmX53mR4lR2o4kk6SsKLBJscLGKvu73HrzA0+ddSOqCIivLixXLF6N2cRH8HN8Kp9Ga2qglAhkNg65hQTxu60NLWy9mA6pA87gMrFm5BKuWFSA7jd+vlmJ5c7iYxoKPuxYdL6fQ8qQf3d2jeDXEjt2YdIKL83KR7U8TTumGDZXw+T14+rwbLU+6MT0RgT1hEyWE+ppirFtbgiw/R8zs8NoxPmvg+t12fH38LFK8PvzkvSNYUZ8Fn4fielY31Rpxqw66qi40rewfhRCsBKjOmgKCerIloJLnSRWJzJ32GPO8DWEDuNbYh6/PPBAeNs16ygszcGj3GhzYXovMVEUhYQeYUzmOz9UZXqhCsCAXLsx1CyeJYpeuQbgGppzSheImZkJRjE+GMDgyg/7BSfT0j6J3gIXhNKaDEQGmlJBkx1XoakkTKW7GqxR43R6E4nGMTgfEQILTsqL8NHx0dCu2rSlEXio726pbLcWrBZ7l+qvJhsi1sZMajfzYSf0erPlHHcE/VkT9U74eCAQK7Xb7B06n83+w2WyZaiPUYjeq1j5lMzjqmgoAV+6/wt+ebBKPZY4MSvJScXBzLY7sqkVZAUeGyhWCen4PWoZw/GQzmmjpNz0Lf4YT2zdX44Op+auUAAAgAElEQVRjG1FZ6IOb8EuKLDVKm5hNoLG1F2cv3cfwSBQZmSnYtKEA61ZXIMefApfdLsnDri0+xb2FXUROzfhvzXGx6lHGaD4TE0FTFnFOX7yPgZFxZGenY+vGZTi0ZyUqin0Clj0yErfo4Qx8FjtVVVmqG6JZ5HMWAX8YpC60Tp0f8yunGIahQAw4e+0Fjp+n1NIQ3M4kGmoL8NN3dmFtdaZU5yKqwrci/FFeIzU8Yad5ZIwp3gEjGYHBDUaBhXynyvyNI21xmmJAkffOEbna7mc3x2m3w+d1IS3NIT9bCgVZGIirjp3Y3/K1HCKkPjlNfVUGOCV9wwTjcpvIzHCpZYAE7QN1xSr0BAXpeY/Epk8SPuWaleizuP44DHG1Ec9o2SLm17i8xPFpTJbrYoZTjA5GJ2IYGwmiu28Q/UOjyMnJwOJFBSjK9SM33QXiTxYfE4EYZmajSMQd8Do9cNsNZKYZ8DKLSJDk9mkCw1NBOHxJeH0+ZTUJOqIBMwETCZP+7FG47AbK8lJkC34mDly+3Ynvzj5GWwfBjkfkpxEbw7u764X2UJhHrovmBcPATNjAyBQ/mAqStmQUPncSGWlOuKn7IweVdBRTNINnZmhjaENUS8ikpRhITzNkW5vLMCIHFg/LWSd3myYG1Lyl+grlcxiERUQeQFaKR8bNBCvRmInpQBSBaBTetFTYnNL3FhpHOJpEKBiWxGS3O+Bx25Gdwc1/YGQS+OIEQepTjEwy+HtF/IO2jx8fXYNDu5aKBJUCqdbyohpVqoJJ/WM9SbKEoYsYdTSUGD7jSt/QBJ62d2N0YgZ2h0Pub2lBNnIzvcjL8MFDYOOwYzIYxnTIRITadYkknElTFq2y0lywO6KyMZ8wFJA3kly4cyIWAUbGYwiQXE0lDHb8DROpLorR22Vxh2ee5zxGBziToENZCfMfvseRyQhe9o6is3cAY9MziCUTov5QXpqH4lw/slN9SHU7JI6ojXi1FS/Rg9iB8UXz+mwLVVN0jc1nV8FV1YcWmR+5roy+NkxMm5iYDgs/nNeHrlUJGnQYCWTneuHjTSfPUGR7VMyWGCTdMsy5//GcsXMeiIjJs1CmKHpOl6HcHC/sWvCajkV8bXIyuQRrcHWaLS9OIISGwD0Cip5w+mVgOpAQq+vu7iEM9Y3K+yOnubQsH1m5KUhPsyHdnYSbncM4wa+qmEndIVBSy0Lc7E5icjqB2UBYJioEVbAlkJ7mQXoK7Vz19dGTG8V9VSCVl515ZyYYx+R0HGbSpdIZ4rK5nuplRIxKwUc+phCMZPKkpIkI2memkhifCKOrfxCvBgfFenbponIU5GbC53UiM1PL6kX4HuOIRVjQUNQ2ioxUJzJpNmBEVZFuODEecOD6/Zf43e9OIzQdxq4dG3D0rQbkZ3nkGbPW5RTcs0Dqgm7qvLbbH0nvuoU597cWAEg5g+rrUsDJ+XfAIEWDMmYO4OVAGN9eeIird1oxNDqJ1BQP1tRX4v0jm7GsMk2KQR5JxireLgF3Cxq/r83qLcqXLCORkqcpAxo7s8nBwnxqNoqx6bjQAXsGxtH5ahD9w+MYGQ9iejaCUJRX0VIloNRXDBmpHmSmumVhsjDXj9KCHKSkpggV4E7zC/SPzsoSrNeTxIEdy3F0by2WFKaD0VpOiF6gsjZNSOgQnWfV8Y2Eo6GT9+41/jjuX3Da/iWA1CKn0/kTu93+39sMm9+aNhBIsJskbjISuJ0YnojjxKXH+PxSK4amxLcG1eU5eGNrHfZvrERRNjubSkZoIgKcu9yKMxfa0PmK240x5OZ4sG/3Mrx7eBXy02jNmCDNTipayo/0jUVx5W4nvj1zC696Z2UTdF19Bn72/l7ULy2DhyvlogxgKnkK6Xxy+3QhkFPjDIGTzGOxJNq6pvGr393Ao2e9IlhfX1uOw/vXiWh7KruoYpOos4nKDJJALcdt/on6srUQ8PfHi4ULU1YHdZ6KwPG5ga7BBL690IiLt9owODKFkoIMHNy+DG/uXY0iv3a4miPNq0TH/pCkLl4v6h8zWCgVltfEf6x4Ny9xoipqGf3pWGYtVyi7D15DBSUIUg0xMuA/LgV4tXwO84WFOOaYFRxn6vYkuw7qvVhsJLU1aZh21QVmMUHunwAYwl8tay2Mj6TIkfHc8bsJUhkVFbdWjQ+Z5SNRYGwyjpQUuyQdAXAMhok4YibbgTRiIE1BNfYU/1axSgSgRk109U3gTtMjFC4qQkZ6Flx2H9iD8ngMpPvtSE/jQpGKaV7ZSAZCBl23OnH89CO0vBhBLOmAzWki3RvBB/tX4fCuVUqCzSaaCvJ5OYNg94ovJQQRjdpEAEHfN0kcUh0ozh+vkdxiXSdxy5udP5dDqVnQTpYgVYQa2O0zlKObXm8RjpUAD5XyJTkNj86i5Vkv+obGUVBSgrTsbMWtTALpPjtyMhxI8aqOlDU44DM1HQB+8+U1XLrzDKMzFH73gO+iepFfxv2b1hQKd1GleA2qtJSSpAQd3ax0qZo6aolPnhEbueJ0k1LdbRogEBAyCXrcNqR6VbeJQDQeDcPh4jhfnL3lM/N1RXBe53ZCHtPBM6Pk7QSCJQk2VZeS506dvXl2uUxy2EsTG2EuQ/HXLtjJHU2o54XvT5QCoiZmQ1EkKQOWTArdiO+RwEndXxNJziF5/2W7XV8E8Q9Xkx0xZda+4XOTXQ1U45ws8bmQZUdLQkoZ4kpSXQj89fm2GlrydR0TZEzP75BvUOoqUZPbOjzlijU+V8hbTkLSm0hKQSNmAXoZUyZpnOIkqcihv9GWRNwWF4ApkxY+n2LFCYSDQJR7ggbAPTiXT02uOVshCYlgQWhe1LRiTCLo1W6Ec8s32hZWybeoH6th2xwdQqK/cFn1X1oAVBVHVd07EY/h0q6e8qiToMVLeV9kMZRxXZ1Sxgw+h1QkmQonEI8mxIwhTQ1O1EKeLISq36i5m441oviltumVZbMdowEbbtzrxudfnMf40CQqyvPx05/uxfKaHLi5nGZTWtny2vIGLM1Ua0FXa2xZKecHEcP3Aaq80GtJan6Sp3rOjCk2dqq11OlMBLjZ9AonLtzHo2ddiJsEgRl4/43N2L91CbJ8qnvJaQynDdL7XnhjJG1aK77W3VIFAHNVlLLVIJUvgbEpUzqlr/qGBJz2DU5ieHwGE1Mh2QcguOcOjBRKVJ9gPHAkkeqxoXpRMWqrS1CUm47CfD9yslKkeH3aPoCvT99BU1svwkmf6FKvW16M9w6twbrqPGRws1esYtX7VxlOmb1aOxoEqZFI6OS9+z+C1IWH508OUoPBYDGAjzxuz38xDMPPGykBR7bhlPc0R5WJuB2DI2HxIv/m9nNMxR1we+xYv6ICR3fWYUNNDjLcghYkkQwGgN8ev4kLV9oxNKYcMEpL0/HGvnoc3FmFbHcCThn3M8sZ0llsej6EE5ce4vbDF5gJuxALzWBzbR4+ems3ltcWCpeH+VlI5hyTMfDKmFt3GlX/QHEOtRjwxHgcZ6804/jFNoxMBZHuM7FrS50I1leUpMqDxgDmRFR1L+SO8PUYUpUqgAzNrCDyj7hjCwGq1VnluDMUd+Di3Zc4deUxWp4PSBZcv7wSbx/gRmW2bK0z8ckmZCKmOitagoOdCxmjm2o5QRylJB6pN6iCNxcVtH+4fCmuvKNl9qg6zvzrMnqRLiyDrENxcSmXw2EeEwA5rQwyslnOMZna4BTFBAFSvPYWl1eyjZK90RUr+VzyH2tTVbRqFV9VrbXoRTXhNJCnaiCunWp4T3ifmUBivM8mNT1dIvu0sIDnl+T+UCHCoAyNAnwEKNGo0izlch6pE0ycXAC63fwSv/7ttzCcaXA56ayTKkz9/Fwf1q6vwrq1lcjJsAvP1qWPxGSUy2MvcOLCE7R1jssWuMNtYskiP37+1kasp8GAl6BI8QF5TqkhycUX3iInib2Cmnk+FVCwRsHUNOC1le1vS9tXW8qyUOT/nOTp8puIYvmN1jxdH06TS1XC1iVg8krqjNHNzDDQ0zeDcxdbcfl6E2xOH7zpGcJjTkRmhQO9Y1MtFlflwOVRgF4GCklgbJzP8G1cvNuG0RmKg7mQluLDpoYKfPDWSlSXuuGgH3mSdBLeaV12cPFMg6qF4EISMRM4lRd4shxuxOjewOKG9ac1oZw7x+p9zMMQGtzQapNb3Upn0mFtA/ODE0A42eyNC8dUgKOgUn29tASlOrFqKUgtrShyCoGndXa44DSHZnU9bPHeVYdSqQHI5+S3WcMX67VZUuqqjtI7Asj0eZe0aKmk69eWRS+SbBl5LNsy2YR2qGUz4Q5ojqtsp/MRIgGVcZoLf2qZjvdB5H6kKuOLS+sRCU0rkCkUf8qCa634IES4VANgZ00tDsqkgFaVSRucSc8csuVzRqclcsh5Npkv7KIUQBvRuZCifq4oS/D9RSWauuGSziyi6n3x5sZkFEaraxF41UtEepyspQtjOqCr5oTuOFv6SAvAksBH6eqrGC70Z118JeMsGVVik3NJUwTmtqQ2NOD+QiQBG3n+NJrR51AGTXGG0TgMkacRIoaKLexIShHMO0DAru6TdHVJP5gBrt9/ha+/vITBnhGkpzrw3rubsH9XPbL8Pj3y19biEhQskKqBpnSY9c1a+DAtQBGKBf/9tub3QarqFiqATicuNgUUSBWefhLoGY7i7LXHOHezGT3DM/A47Ni9vg4fH92BqkI7nLawKhC5VGZwRmFBYTVltPQHrJOuGhw26W5PzSTR3TuB1vZ+PO/sl70QqvcEwzGR3EuYLIw4+SONRXUGKIOW4XOiIDMF5QVZqCzJFYWfqooUeH2M6+oc8z69GpjF+csvcO7aE7wa40TFQGWRB2/ta8C+tRUozlT24TygjB+yjCxR1+qk8h4mfgSpr5U26jf/CMjzA9/9z/BHY2NjJSkpKR85nc7/YjNsGSrG6lGtBgo8wYEg0NYxgf/zN6fROhDGTJTc0xj2bF2O9/avxIpFqRSPke8lsf9Zfwh/9+1t3L7Xg/FJE263HbU1eXjnzbXY0pANDxO5ENMdwgHjSPdB2yC+udCEO0/aEYzYkO514eimZTi2ZzkWlaSJNqfCVyqQWUK81uOp5DAI4NTiQzRu4kXXLD75/Cyano8jFIljyaIMHN6/Gts3LEVWGqtDJYuFBBOtRrYcT0gvQu3/EZq9VjX+vXfNGnIayj1GEp9SMSAo5Eh6JuoQUe3Lt59haGgSxfm5OLhzFQ7uWIrCLNUlk1gnZgWqOhVZZlayAtIJQVR3cU45YC45qmMleGjurSjJEHXiCAbV+IVbnuS+kYJgm0MIOvkoMRmLtSPvQZi4WntRPpQEY3bFFIjVe8VzY171lphQFYdJxp3y8URRUgNq1fuDSZco1eniD7KWS0xDAWzVzZGdLtidTvFkZ4dEOo5yiQlCCVHjstHssHP+qe4jK3gZcxkcwQMPnw/jt787KxxUmz0dyQjNEBLIL0jBlk012LmzHuUlbhHb93J8OAu86JnCxZu07+3C0FgYYXbMjJAIwf/VT/eiuiRVuG8iiybbqpp+wbGxgKWoriBIl1CAXGEdtZyoUI8mMcqyCwsArVEl11FgrJ4da69aq4IiUrMpkCqdLdBVSfU2ec0HhmO4dK0TJ8/ekVEaKRR2lxPR4JTYdh7eswYNq8uR7leJjfd5YhJ40DSAC9ceovVlP2YivK5AVoYPu7fV4/0jq1CYxTtHIXgCEH4vQTY7tHp4uaBrKcWNGHioayO9QXZNhDetAaZ2R1SdeStJa5k5Am6ZZ/O5VKNz6YIsAKnyLSJSYHEWFbVlbglFv6RMX2QhSG3dWwse1ANV1okcZc4bmVgYiPdVFhT5OVg0aLAqeFF4vyprSxwRpqMV4BcUkKqXOm+UYuEP+bcaxVrPi6y+ywOjig0pNLUckvwIXjjh0PK6iLCSBvX82fx8atwv8MROIMDnSGuxSiGpY4IUwySaqyKW+s3Kzlr1rPk9NqpZqApI/kkYEWkQKF1XrelBkMzX5zkWigOX9ZLib5+QM8LbY4OD82VWE1pTWQCzNjCwaEnqg6jXIb1oLm7pnKe0Ni1Kg75XcpkTAtrVpVDNC3VSVOyy0i6pXSIzRZqMdD81T1X4iWonI2Yqa2+fy60woOgwqUaMCMTLroFmGstYXungiiGWFAbAON2Xmvvx5TfX0PasDx6XHbu3VePooQ2oLM2E26E7sZYbmVxka05gveb3Es73fjsPUhdCih8Cqfy6VmtgQ0AKYiXlx9tPjeC7j1/hq3MPcbfllRQsyypK8K9/chANVW54nWE1ReDCsp7YqLeiQKq1LqnejxLPZ6FOXe2uviDOXLiL203tGJuOIkpNa9NALBYVgE9nNAf1rZ1OoRoUZGegsiQflSV5KM/PQHGOBzkZNqS41XPHR8PqgvNeTQcNPHg8Isu9pAwyRvhT4ti/rR5v7VyFukU5SjNVzofq8AqVTS9OyW1NKpB65+79/7Br1672fwZ49f+Jl/iTg9RgMFgC4GO32/2fBaRa2/JS3SrHEh60iUACt5qG8Nd/ewpD0zZEk0nkZNpxYPdKHNpRi8o8l+jXMaCFEgZut4zgky+v4PnLGQSDSaR6k1i/qgwf0EVpcYqS30mQ/6gWKIYmE7ja+AonLjejrWsIoWgMOalOfLR3LQ7vqEVRnk8I2wRqfF+s5FSA1AFBgDW7F+TlsaPgEH7ihfv9+OLEVfT2T8sYZuu6JXhj7yosX1qIDI/ukMZNFQOlktWJaK4uFIgqIMmaEs0H1AUtCYlhKjkpMGF5yil+puQUMSxIivXfr7+4i6bH3QgHAlhRzWWyNdi+rlT4cXqmpQ+46howwArskfE6ATAT6ryenuqMWDIjKnBaIyQlb2LxkqwjZ3l0aa04mYEqr28Zi2rlVZU/lJWdnT9zwbsS3ql0aAg++Lk14HxtsWyBcPPce7QqehXM1H2U9sQcYJF+idA22DnU5YcEEiZQh3DzpNuvG8lcGLLJ1q7iFhuUhWAlz06PXgRk6A8lgN6RAL499QDfnrkBw0ndQg+Sph0erwOFBRmoqS5C3ZIiFOX4EZ+dxqu+ETx9OYrnXaMYGQsJhcRADG5HBJvWVuPnH2xHSS6Fo1VnQaDxXI6wrrN6nlTPg5+OhH0FQGR7loF+7tnT3/xadNAKFnxa1GGabz3KL5l0CZ70oF/vUPC2TgeTIvz/7em7ePCoE3EbXbPYGYsjO9VA9aI81NaUo7gsH26vFzPTs+h6NYBnz/rxqmcIM+SsyhZyQjjAB/esweF9y0SRwcYusOYPi/y73gKXY6IXWixaHbVx2SERECeJgtvV3DzXCyTsjM6NXFVVI7QNbXvJzt0815VAUnnUW5QOuawyWlamFYpWoYpFq/sv+VU9DVpeyUKSarlJeNzydS0VJd069WGUYkBSkjkLOyZ3Acn6rKqtf4WvLbLQvASPnirMPdz68M7dYwsKayAlj8bCA6C0e+OMy3wWWaiaejlRKDHznnsie2X1AQlSpf6RfqcG7erzvzYRFrSlzpgChRb4WDDtWNDJE8MQ6eiqOKw46GpG4iQPmM+IQyshaD6/WsJljlDXWYG6hZqguiMo2+OqsGScl46o1gaWEK3jyGvS7IKIVZdVubUrMwT+RNnhtkRg5GOrwlDiFvlHMh3SmrJ2LqiqalrApiyEqudRnteFGkvy4+bj6VxJoq8TzwPpK8+7xvDFqSacu9EqjYXFhSl4/81t2LKmDFkZ3BjVBbzAaktNQVf0+mf/cbSzkAH+w3977oTJs2y1l3WHWBa9DLwanMGZWy9w4uoT9A1NIyczG2/tWY+3d5YhN90u6iXKm0MVWyo/qCbKHJVCd2xZBDBex+HE+FQMv/3iDi7feio7IjNRxR0n19zjSCArIwV5+XkoLipAWVE+igvSkZftFaUBcr1TaLCijXaY+6ycqlhgBgJxA21dkzh+8jau326G0+VEfk4K1q+qwu4ty1Bdni0glTGM2CDJpWChAum7Jv0kMxyNhE/eunP3P/4IUufP0L8UkPpTt9v939lstgzVBuNxZqeIh0Go5hiYiODM1W787pvrmI24EItFULc0H4f3rcCmhhLkpmrPbFZHBnD6Zj8+/foKegaCsjRTnOPF7s1LcXjvKhRm2+EW3Tk6HxGG2NE3GsXp689x4tITDE2FpWtQkG7Hv3prC3avL0e2nw+z7ohJoCKPR2UEUbKyFoSYqFUJj4GJMH57/jm+O38LwdkQCvMycXB3A3ZsXIzSfJ/I15Bvm4zbtF6rBdRUp0/FGnawFK/NAsQ6Zeluj7qFEgAkgDFB6AQkGUsHfo6u6fySSOLWwz785ut76OgcFvmabauX4sjelVhekynUg7kHUNeoCtJobVP9UAkQEzKfjtr6+1SQ1g1c3Wmdy3WS/6xuwoJDaLWCbIRewBQ3LWdD8muP04FUjxt+n0MJ9su3a8Ak/CxVRXPfV6XhPybRZWlnLgikmge2MLRaiZ+jO0vCR4lBGxLwZiIxzJKf6bAhK92LTC8FtBNC0lAUWYeSPOEITxIeeYEMmHQ7iuLSjU58dvwchsYjgC0Vht0n3RqOWtN8TrGX9ae4kYgFMDk1I5xMLigJvzHGhalZUTWg/uL2TWWyAcsgqly91GWe63KrKkPOlNI94P1UzFEreSpErrkFcsPkjr+ebeS3aiQs1Arp7LB1pzrjBJJC/9B3mUmWd4c0w47ucXx9qhGnL99DjFJSqTmIxxJwGnF4XQbSqF2cng6Xxy02uRMTU5idDSn7YjOORDwkiWJ5TQWO7N+INStzRUKLizXKB0alK20N8/sRTid3ObfyYNkQSdjQN5VAMErJ+ij8Pif8PhfcDi5L6KYxQeAcu0EpbKiGGLt2HLXq8bXO0UoCTHuLL5jBC+CwAM7c/Vl4Fuf+UIEW+UTzQFbKkoQNs1ETo7MBMaPw2W3I9Pngc3ObW2EkywHWItbwvVhc1HmrEOvyLLy/v/9cfv/mq8dUFavCXeWoM2HDGJ+HQFRAoT/dgzTyZMkt13BZulrCF/9eB/4HjtjvwxsLmb7+lTn3PBme8fWTMEVZgYWGQza1A8GoWPLyjnAhLzPdLSYVCiDydUkP4BjWquhULNHtYE05UmNZtTg6f73U9EYVpaqg0K01C6Ym44qfTHuLmB3jXNqMxuS8ZqTZ4U9Tdq5irsBnSegBltqCAuzfv1/q9/P3ydIG/UMAUkNu9A3P4sSVZ/jsbCMmJkPI9xp4a/cGHOKycXGanG9pirNsk4U5q/s/nzusZsEfB6t/+G9YIFX3I+bKMTNG2T/mQDsmAiZuPe7Fl+cforHlFQy7FxuWL8Yv3lqDuopUeL26GaSpDupJVO997npoRyppmkgn3ClLnucudeObU7fQMzIF02VHeqYPBTmpKKJKS14mSooLUJCbCn+6FyleLpeSAqJ0gxVj33peFxTxYlyjqBWDEyHcudeF1qftSE9PR1FhDirKslBRmgm/KBTw/iu2OiUKv69OYCbNcCwSOXHrzp3/9CNI/RcIUl0u13+22e3pcpBFuzSqtTfp3+1Ee+8MvjjxENfuPBdPb24Zr6grwaHdK7BmeTGyUpiwFBGcJOzPz7Xi9OWHGBwJIRGNoaY8G8cONGDP5sWyVctgQW6MyOnALtZ/x88/xekrbZiOGHA4TdRV5uDfvLMRDdV+pHiYuBR3TD1kGqRaYU2P//nek3EDwSDQ0jmKvzn1AE0tL8X+ke5Shw+swsqaPPg99ICm+C/fgVoisbAlgRG7NtJtsVZR/iEgVYIcqzWdrK1NB02LCyeByZCJb8414fi5ZgyPTqOikMLJq7B3Sy1KxeqVHCkuL6lxiYUrJRDoUdQceJH3rHWlFlT4lh6eWqFR/8wV/ZKsNQVBx1vdAJaKdCqaxNOXA3jU1o7pQAiZaT7UL1mE5dVF8Do0wd/CI7pTpi6eGuVaIev3ANbvQ67vZb0fTo+StPTSVyxmYGo6gcbml+geGEYgHkV2nh8rasuwuDRbhN1ZdAjlhPQA8atWnE6p83XHKRA18bRjCifO3cG9h88xFeQChU/MAsgxky5ckly8OOwiU8Wtb1JIlMwWtUh9zgTWrqzCh+/uQUmBSwwRqKcouph6q1XUJxjCNXBkF8ySRZOxqB5DSstGJ0iN4BSnzpqDvtZU02tSWjXB0vVVXQsFUpOc3clzrFIHOyQ0F7h1vwsnLt1Fe88Y4khBIunUMm6qk8Sih3qDvHeJOEfPCTjIkUuE4ABF1f3Yvrke+3c2iKtOIpqA18UiTgNnOWQqZb3eptPFnwaYrGtoaToyFcXV5ld4NTAClxEVKamG2lLk56RJt0y9//mXUhxJqzOvVh7mikdZ4+b41trbVUBfzyGUeoX1NFjn/vfO5PwX1K8UbUBAXpIjxTiedY/i/pOnCAZDKMnJxNr6GpQWZkpCtYYnuqGrJxsKdKnn8B+ECv8eHGI59OjxqmHHbCiBuw+78byzFy6vCyuWL0F1eZZIulmcb6vXJY+ttdtivZV/YptEFQq8PqrbLVJ3XKjiW4vb0Pa8D63PqOoSlhFuWVkBlteVoiCbrmAE7mqkbWehQZCqCzmxhJUwojrhnA6IExfPpqYpzc8jOJ1gQcKI61IFpHS+FVfetCUQS3rF+OHB/8Pee3/HeV3ZgrtyFXIGQRCBEYkEc86Zoqistt22u929Zn6YP2Dc7vlD5r233syaN/3atmzJClSiSEkkxZwJEiCRSYIAkUMVgELlqln7nPtVFenQbUmzupeX4SULIoGqr77v3nv22Weffe48xvj4jPiTLq0rQXMDAVGhTNUjK62iYmmdUxZWVpcZGC/3SG/Un3O7LFA4MxfDlfsj+PWpm+jqHUJOIoad6xvxxrEtWN1YIQ1mvH9kUWn6lw1STb+o3GtroO63BaovglTqliUZFFs4HjkOSRwfPJnGybMPcPbKAwSCKXedqGQAACAASURBVNRVFuHvXtmKvZuWoLyEMg3GbZJMWpYw4SBTfbDOMiNRi7MB0e7C44EQTp+/jcGxCeSXFWBxdRmq+O+SfBTn+VCQnyMuLJaG2GpAtbS0ev2ZGGPlLMp40zEgKVaHMzNzyM3xorAwB/m5bnjc9OzV5k4CXgXTlhhHn6iE6mQyHI3FPr12+fI/Hzx4sP/b3ue/tN/7c9b8/y+ffWpqqiYvL+/HDodDQKqEQPGgi2gJJ+XEbMiJe50TeOfDK+h6NIkYNUVIoKrUi42t9WheVYXSfAcKcmkOX4LBiSDeP3MH7d3D8HNSUCKGDY3V+NHLm7BjQ5WU+pNsEuC8eZcH4bgdbZ1j+PirTly+w7GZDjgcUezd1oh/fHu9mcmtk2Tk4OJipYm4aPt0l2gOrywV/VsnxsP4+loPfnXmhszWLvQ48NJBCtYbsLQ6Fx4eCsxa2c1rN52rZscpSLW0oIYd/HeAVAmo0lnMM1ZZVHaty/+cZFF1NOG/vvcVLrf1YyEcxYbmZXjt0CZsW1uHIsoPBFRFZdqJVcDhuatdpKrI10NbQZPdSQG5gkTpmLY+g+BQq7Zp2DWz2qwALD8qgEyZXz77oZkEvrnRhbMXrmJiYlK0QScObMfhPS2qB1ISLFPlem5V/mHWxfqRP7nY/wCRpI1dWk+ljnMhnMLjgTA+PHkB7V29sLsdaG1dhQN7V2NNQ6X4L8qwAobAhDXFhOtGL5r3jeCVgJPWTfcejojpd1f/mEybIuOSICNDAX8yIaNVebi5mH2RBY2HxUe2tDBH7K82r1+F/buaZGyq28FUi66L1thbfT8mUxoAdV9ZIFUALIG0nJDmczoMC2i0wGY22AuBQBvdFMCa4C7srYJzeTZsrpLnT/CtDQmRODA8sYDr9x/jm2v38eSZH8Ewy+Ac1al+uFbRTrWMPNT5eaLwuuJYXJGL1uY6bN+8CmubtaufTSb01OScc31OVoC1HCDNk5cHr+ml6KiTNjHjfjw8i3/9+ArudPTA50xh+4YGnDi4HiuWlqkcMSW8eLrqrbISa2Ia71tWt5Kxc0ikIgKu1VYsq5Rs3ECspkFZ+6ax7/eKC3K91u7TDcV1M+EP4dzVbnx0+hz8/lmsXlGHt44fRGvjEuT6FKRalXLdvXo/rLCod+O7H/nszJaAbbNjei6KD0/dwtlL1+H0uHHk0C7R2y8q8prhHaw6KdMpKyZp+K4MsvhWcSXdLW5Zc0pVhWxzCqmEDXfbBnHqq9vofTwOh9OFdWsbcezIRjTUq72ZjnEWmGqmEFn9ABZZqQmfJJhJJpyGm5Zbag0rIFhikyfdQzy61wSkcqSsyl+iyEHPkwV8+vkVdHQ+RjQaRcPKKuzfsxab169Arhn/qo+K4DZi5EtWE6Cetd/2i1ub+vm+4Xn87usOfHPpDkL+OayqqcQbx3Zhx5Z6FBdTe0zv3rgZlaw+uLJ2zJri+z+vMv3zr8gCqeYW6tmvGbU04Yo0xmHH4GQEX98YwOdn7+DxM78MXnhtXyteObAGy2oK4HLKjGSRYmTW84ve4fpufAZ8bYLUSNSGvidjmAkuoKAoByUlecj3eZDndkpVRskB6/zk/rQSPL0P/BI9urDzWV7MVk+qGdTCHJ25NnsWFIQbJYt2bmbOKcPCC2bQf0KRSPSzG38Fqc8trm+/+v/8NfoHf4Mg1efzSbnfZrcXsAmZD4wNNdqpreWkS7cG8d4nVzE0No+kw2u6SCMoyfegtNCHghwXSorzUbe0Fs8mpnG9/THG/SFEIknk+9zYsX6FNEC1rioAewpjNKWzxeF0ecQf9cK1bnx+7iG6HgcFGPs8cbx0cD3+9rVmVBbQ71DnJ5PVUislLcRL+JNSKoElr5wAw4Gng3787ou7+PD8XdHINi4pw+sv7ca2TdWoKHbJNZApYxbJSTvpLzkUVGepZWz+jwep8eNLVxqyTmdzrkrTj+i0+Nr6m8zsCU7idpuYo9/qmML/fO8UeocmxZx83xZu/rVoWVYKugCRjaPRh/i+yv0Xk2EDUh2y4eTQdjjV3FhAqhVUVe2oZ6oOXBacJwLJzEa3Pqs0oEl5SQEK53t3DMzj1DcduHD5Fub8fiyvLsffntiL/TuXI0dE60bWYMnWNGZkDqvngPDzS+4PL3aDTp8DqYadkYYRBZm0oeKEonvtc/ifvz6Dzu5+FBXn4vDBrThyoBnL6/JEQmKZfKu/Hh+MJg16Hy12ThlGWiw96BnG3faneDQwgWdjfpkPTYswulHw/ic5TtaUxHM8NhTme7ByWTW2bGjC0tpyLObYPWl6oAsDy97WIWtApAROc5gL86xNP3pWZgqGXMP0pRQW3TTuZQ+NyIQDy+pJeTIFC5rAGYJc7bys+ykgVX+Wz3d4KoLb7Y/F7LzvybiYp9PWi/rQtKJW8rMEcnyUPjhQXVmI1U1LhAmrX1KM4jyHfmYdLKdslrhCKAOV1qZaj998boVWClKpmHj0bBb/5zvncPX2Q+Q67Ti4cy3ePL4Bjct1eAHHtQp+Ty8cdYSQ5S4aH9NQIxFcO084RpOBUbp2xSQ+a6EaTtNiYywW+jnomF6HRmxqfkd089ML+OJ8N975+CsEAnNYu6oWP379CDa11qCAY5XlLLJgKRMFvb7nQep3PLiztgvP6un5CN45eQOffXkeLq8LRw/txqHda1BbUaADNsQ31Qz8MOIlIyn8TheS7Vwi91M0xjpykwlG+4MZ/PZDJiBPZerTpo0t+MEbO7FmBZ+Jadg0zW+8TzpoMyOR4T6WyUbyZZqzLAs96RcTt1akaFXHSGCj/y2TQq1mkamlzCdu82F0Gnjvo8u4eP0BxienUV9bjuNHt+Do/lYUe9XGTDgJnvt2Njha1laZ/vV/+2b9gSzbOM1QbjMViuPsrVF8+Ok5DA6MSoXq2N7NOLKvCXVLWDng+PGYMarnWjINb98jSJUokSV70TNCor340YqbjN2OQMSG+31T+PTre7h0uxexSBjb19Tj7ePbsa6pHAU56secBu9SpdD4mJ3aqfBMG/gSdKJg+sAE1bix8BkyleSKkKZYoeTVsF9e2wBoiVOyt4z8wVK/ms+ipJAhKEzlI71ueP6Zi9I4aUCqBEo9j/Qqha8NRf8KUn9vqf+Hg9SFhYUam832U5fL/X/YHfZ8ZiHacCD0t4SdkYl5fHmhE1+ca8PQxDxSTg/9O+BxupCMJ5CI0HjdDo/PDV+uVwyeqRnk+MxINIZFZYXYvm4Fdq+vx8qaXBTmunWes0s9Eidmojhzvg2nz7VjcCQMt9ONuup8vPHyDuzfthiFXtofcVPodCrVvZkAL7GKtjS8VvKpDsRiTvT2T+LdT27i7J1ehGIxHNrShNePbUfzymLk+SjuZ2mYG5MZu2FSDUOo0NCAYlnGL4JUw1ha6Z2JlwpSzd9Jk5Eyv/FUEuGkDf5gEp9/1YeTpy9hPDCHsvIiHN+/FYd3rERthQceM+Ulu+9IjD0EaJnSGptAZAqUssi0ZuF7pEcwKhJLgxZdcWopoyXP9PY1ljjqdcjmuLkYcLFtGB9/3Y6Oh/1w21LY3roSP3l5Gxrq8+B2U7dkNUvp51PMzvtjlez+7eM88xNWbv/C75jucOrvdKABvWWdmJyN4eLVYfzu5BWMj0/LtJ83XtmNA7uWo6KYZSK9JvWp1QYYAx2kI1ualBw6qYdMq8PFaVNc32E8HpxEV/8QHg+NYjZITTTXJplXmkjHUVKQg5qqElQvKkF9fQVWLF0kbCLfwynletoeaYlV1oDJ0rUxJKNNzibShPy0PrqctASpugF1dWfK5pbcI222akrQIm+xarjSHKIlSg7aELGBAEQapvNCndJRG5hPYWwiiM6eQXT1PZOpLmFSrSlOHFOdJ/XiFeVFWFJdivolZVhWX4JFZTquVHpS+HIWtSMMlLE5U3iY7qi3mEXlkNUSjMLNWDSF/pF5/Ld3L+P63R4xC9+/fQ3eeqkVTcsLdbqWUc0ZTK/32CrgWzoAsiqSm7KkCEToGMJEVmQ8EI2xSWW1Jpi+48rCWoV46yA2W1gZOZPsSac37YRmwvjiQj/e/eQS5uYXsHpFFX746l5sXl2FQvpopkGq1aHNm0+WOku9+F1O/KzL57cEP5OzEfz6o8u43daJJXVV2LFtrTC7FQVuMy+OhQEFqeJUIlWY7BLtn7Nfs3au1SlvsiEZ8GF8fllS7+gO4NcfXsWt9gHxvdy2ZTXePrEZq5fbwKF2XET0g7W0zFlq1PTKZ/e+lLmFObO68CzMSpaOcUc9ceU+G22rBTt45tFpJpgAfvPRXXx16SGGRqeweHEJjh1ej5cOtKDMA7hZqdL8SpKtzDSGF9nBP3WvsuFZZlPTZYPJBKtoD56E8M4HX+FOe7/ssS1rG/HqkXVY21QJn4ulaFYuTIVQLE6+XyZVopMFUuUSFRRKt7t8q5Pa4jYHhqcWcPpCP977/Cqm/fNYWlWEN1/aiX1b6lFd5pZG2rRGTjaYDqnJhuoKUo1ePUmJIO3VjCuMkDd8dgSpRpZm7Y3sIGUuWlwvNLvRK6cOWmRcVlKo3sCsgMmkRHkNdrKy0mNoCkl4zYsLSNXr1bUnTZGhaDTy6b0bt/959+7dj77dzvjL+63vcmR9L3djenq61ufz/Z3L5fpnh92Rx1GAQkqILQWDJjA2NY8rt3pwo/0xhiZnMT1L9oWLwos4R6sl2DjglW7rSDwKD4GqLH4bIrEw8nwO1FUUYtmiQtQtKkXNkirk5DpRWJaL/CKnjB786txdXKFp+FRUpp9saKrCz358DKvqaX3BvNIIT0SwrY0iaRkmSzs2NRqOczLWrB037w7i3U8u4uHTKbjdTrx1eANOHFyD2qo8eJyWg5sUE8WmRXpWzJmUAakWCGOZPZtJzVivWA9B+Cyz6CVYCftJAEwfQMh86KcjYfzm/Vu4eqcTwfACmprq8fqxLdixbglKfNQ6SnuAaIO0PKwbyEoqZTOJP2NKJsa4qbVhEDZBR/YwQSubXUQfaT4embR0QNaAqcGYN5Feh5oJB2I2nLr6GB98eQ/9/c9QmuPDy3s34GevrhPNsTawqA+h9hUrb6Zdugax/Vk1qT8NUpWgZeKRQijmRP9wEB+duo2vvnmAeDyJZTUl+MFrO7B9Yx0KfWwk0SycX3L3zfQ0OaJ4X2QcIAFMArFIDC4PjUH1gApGNVmamAkiGA5LYBFDc7tO5Mlxu7CorABFhR5wYJOYg5vmHmoz3S67jONTIKwd+3o4ZuyGJOaaHS/rhWoTMk+suHO/mU52TXQU2hgPi6xnpoGbrJEGMW0mVKtLNehmKX1yfFY6XPPzeb0K9rlWOK7SWkfzC5CmjimaaMe5XmxwOtQNl8lIYUEuSkvdyM+xy9AEM31Xm73Ev9RiJdjxqx23KkrJ6EGUHdNiv/6j94OFlN5nBKlXcP1uHzx2J/ZubcHbx1vQvKxQwbClyTb7iay/iTcZjSLHhvK203A/CcyHkjKWmWNl5fGllaC8QUZnblzZpYRs9oW1JzIgNROEBaTSymsmjM/O9eNXH13E3FwQGxpr8OM39mDzmkUoskCqigO0lUOSLQ7E+B5BqoWFOEUqAYxOR/DRqQsIBKPYvHUDGlZUoDDXIfZplFXJdkjbvumntEYs/1lb9cU8MgukyiQ8edDGGSEFdPRO4p2Pb+Fm+xCSdhc2rm/Ca0dasaXRKyNEtfEpU4XhPbZAjgUNkwkd+iD+qcYUnm/DwpA28ifhcqiZkHRq8zuWlsXdg49WRwBzWtx7n93FF990YHB0GmUVhdi/uxUnDq5DXbEdHu5BJRTT7i66+rLL2X8q3P6Rc8zca16DVjGi+PCL2zh9oR2BuRCW1VTilcObsXfLMpQXst9cR3Mb00OVi2VJq77L88q+enlUcskUhyfUUkpGdas2lcAuEEzgRsc4/uWDC+gfGJcYfHTfJpzY14Km2gKRABgkaACDOsJk34l0ssDnRKabPa0yWlXPQZVhZV2ZlbQbpUxaTfBcBqnvK1VGqT5ZFnI8A/X67TbuOR0uwc+p0iG1dxMP4nQaZFzaTEt2MpUQkNp2s+2vIDXrsfyHg9SZmZm6nJycv3M4HP/scDhy2Ykva8eUH/lfC5EkRqfmMTw9j8n5MMZnZjHlX8CjvhGMj80jtGDDQpgTWWJm5CUt91xwud0CbOLxEOzxMHLstKLKQXFxKexuG2pXVqOkvASTUwE8fPgIY+PzSCUc8CGKrWsq8NMfHsKyGo8BlcbcXtihLF88CYAxJAhUzRzmp8NBnDnXjY+/uo4RfxQ11WX46StbsHdzHcqLaUDOkrw2oCjzpKbPpqpkCk8Z/ZucXmmQqlFCbZMyj09Ahtmksg0ka9OgyFxyOpjEnY5R/PrdG+gbmIDbk8LeXetw4nAzmpYWSlCxizk/M1qOe9XxoQxEwprEWIuAlPj9c2EMjUzA5fagntYaLpc0rXE0qJcAynKXkcvTZh2FPXrYPx+QdZYzvRFH/Al8eqUbn194gJGRaVQXFeD1g5vww0MN0uxmdzPxoA5Mi3MZJpUAlSHxhUPnxXM9nSH/gUPdCnoCnnnAUIem7CLfayHmROdgAP/zN2dx5XY/3C4XDu5sxetH16JxaQk8HGtJEONQHaNa1xjvyqwZ2SwLMaLKASrz2XU8pA5aN2Axy8pLn7QuDuMjLmBQvFidDhm7aklCR0dmZWZ3UZEXPh8zeEtvaoCzKQRYnevUqs2F9OKcbo5zTCA/3y7eicaK3HLye4GiyNgFWYY7LEezk5qH9rOROK5fvytruqmxHsuWlsPrIcsQh0dAqAPxuDYoiBFGFgNiPRnLQN9i3eJspEpyX9ulOStNohoTb23yMxN4Xny8suASYp/En3HYnIjG7egemhMm9ertPvGi3LdjLd440ojmpQXwCDGfqQpokJHuDtOJraCGI4Lng/o5AgFgeGRCJlPR8zaPM7vpdeuCuGgY0yMTF5WFsXgYa+lmQKpZvIZ5IkgdDoTx5aXH+M2nNxAIBNHasAg/fHUHNjdnQKq+KK9zwaBDERY9F4u/F3ZBJtABC+EEuvueweX2oba2CF43R/BqEmWtM2HI7JQQqVY4A1L/GLj6d1yhVDl4+8zIS9GCs9KiZ1T3wBTeO9WGb270YT4UR9OqWrx8YC2ObKtHaY6y3AI86dAhe492cSrJUcN+nvf8O5m6Lj7dPAPFjswk8F4PZCQzq2zs3OcYZVYC9Hf1MYgzphO43DaG90/dRlvXI0myN6xdjrdf2oGNDSXI41ozk94EFJrFbVWH//jdSNud/JEf0ZOWAJ6s91wojgu3h/DOZ9fxeGgKeV6eYWtx4kALGmp84sjAc0sssHRiwPeqSU1fpObSZlJgEglq8MXCjKeIHgqhqA39z4L45Sc3ce1OF0LhMHZvWYO3Dq3DhlWlyKNCzjrPrWfyApOqDRTKbrokE+cAEf0hyQ9NNiLOEJQ58dlzkIJ5XWF9Jfvhz5tzVkC0lfjqJ+KjlnHbRgVEWZ0VjLmUGBc5HIcvLFaKmrWlv9TWTmzLQpFI5LO2m/d+8VcmNXN//sNBaigUqgPwD263+5/sdnuOPPSE2pew3KKdmxxX6UA4kcRCKoU5tqnbkhgbjoi1x+RkEE+HJvBsfAqBBVr2BBGajyAcicLmIeCIS0nUa3OJx2TS5hXM58h1wJfnRTSaQCSSQDJuhz1hQ3m+DS/tWYm3TqxHSYEdTjthnpYw+eWk4bYVWQV3caIJl5kDs2HgbscwTn11H3cfPsVCwoGGpVX4X97ehfUNhcj1GrsM0dyqhlUzr9/PArW/3oQvEbKrtED/5I+DVNmEIpdQET6ZBI6UPXv5Ed77qA1j4wHULCnAiaNbsX97HarL3cp+8j65XGJ1ww1My6Px6SRGx/wYGBzE8Pi43NO5UATPxqZQUlKK4gIyw5y3XoBldUuwsr4ClaUO6WIlq2B30IvWbHQdS2BdvfnAvA/0qrSh/dEE3jvThvM3+yQgtK6sx1uHt+Ho5hIFJQ6WddVESZlU4wkrYVHv4Z9c0GmQmlUaywan1r4wXekSZJPkx4FIyoXuoQD+r1+ew+32fridDrx+ZBuO7m3G8uoC+MwhpJNy9BmbNEQyaj4P8bWUBCITnMm6qEmuufK0YwFvj5aj9Es7vPUjKHPEX3U5bcIO9PdPYnR0GsVFBaitLUFREUF7SmQGDLrWjHHZX2TWQyn0DUzjTnsfRib90thit8ewank1Nq9ficqSfLjJIplmwfSRIaDAaE5lCRL86QxyY+GO9s4AfvvuJ5iYnMDq5pXYu3s9GldVyWHtlA5irR4oTW9yLaFWrKKr8Zk0d1IbkLQRiYBBJjPxsJcsQq3aLHZCGvyyN1M6I8rYb3HPRWJ2dA/O47+/fwVXb3XD6/Zg77ZWvHW0GS1LC9VzVqOUEQzyvqlDQzRlQ2AhhaHRWZErDDwdRyLlQHA+ivHRCeTksUKTA5/PKXY2NAVvXL4Y1eUuWQM2ympogfd7RJkls8g6DMyaZRAc9i/g9KUeKa9T27ixpR4/fvMgtqxejGKaQ6QDXwakplT9nvFj/CNw5s/5Y1X0qF6b9z0a0ZHHHo9p8jE9SHxN+pVGolHRWrq9nNimOktlmb8fkCpA35zHFss5PpfAJ9/04PQ3HXgyOIqK0jwc292C1w80Y0mZVxadeGTHtUmU32dK+inRSIqPi92FaX8Y9zqeoLd3FLPz1IjbkJPjQEPDEmxat1xG+9rFf1e79HlvZAKaqVQwf+4fieO3n1zDhRsdmA/OorlxCd58aQd2r6tHIbeqMYWgdJIgNS20yQIzv/+M/v0gVYFqCp0DC/i/f3cJdzsHEY2EsWP9Krx1bD02N5fBbQariBmIkS5kN+N9X2BBGE0SIlIaYQVQx8MyTovdk41jt+0YHFvArz69i8/O3UIwlsKOjWvw9uG12NJQJvIWZUI1Yc74F2ffJR2rromf6e0wOl3rp+RjmpHBSqAYS7lM4VSlh+a/DcegI3gjKczNhzC7EBT/8YST9nnAk8fDGBuZQGhhHjleu4xRXdtSK5UwyyAxfUZZ4V0qitFwJBz+7NrVtl/8tbv/PxdIrQfwjwSpNju8cjDwACTAkcNMp4+w9MlhhlxyxIqitYymBHSGQglM+6Pwz0fhXwhheGwagUAE0/4AhsafYdrvRyKcRCIMhBZSSDnykbS7EXVEpUNbBO/kjKRjP4n6Ch/eONKCVw6vgtdF5sVM4JCOaKtUnc1ixmSeMvVH4/4YLt9+gs+/vo+eR2Owudw4fnAbfnS8AUtK3NpcQybVjCnUjaEKGws6mfzXKFX+LZBqXVBmXKeSKbRBEmNNJG1ujExHceZcP3770R34Z+awtrEMb7++C1vXVqE4n4EzimSSpXQXknYPZuaAO/eGcf/BIEbHZzA144d/bhaxVBLRRBJhDohxuUQ3yiaWXI8b5aVFWFq7CM0NiwWULCpnQFIbIR4WPHzE89WiDCVG6cNkgLjbNYp3T9/CN7d65KTeto7uCofQWmcAjTTi8vMI1JJMXH1B1WDfAqnWk8nMi840RKheVDeA2B4JGcP/N/DPAq3ZAR82zEccuNc3i1++fxbX7jxAXo4HJw5uEn/ZlTXFcg8keFtuMgZMswlKV7ICVYvlzmTSKsuXS8qOAhYjlkGHymrI+ExO7yGr4xQQ0Nn5FDeu34Pd7sLWLavR2FgNl9ardbCuRHCzlwyrPT2XwjXOyv7qKvoHJ2TtOewRbNvUjFePbEVjXZkAbxlvmfF5kC5ZuWKRTGqySK6ZhUKuf8baux1+/OpXH6K3tw+LFpXi4IHN2LdnHRaX5SKVjMDHhiIxeTcfWNaBCbjiTm81QRnawlozab9KERyYMr6xu9JPqJpHg33kJfkWZlamKtz5RbcBB7oGg/jv717E9bY+0bfv3dqK1w+3YPXyIrj5AYWBoUNGXLrGHW4PZsM2dD0ew4P+EfQOTODJsylMzywIM6wetkzMbILBqcX0uFIoL/Rh9Ypa7NjYgJX1pSj0qf+i2IXJgaIXrOuXs8Y51paDAjIZC6981D+PLy514J2PL+HZ8Dg2ty7Dj988gi2tdSgiULIwn7wmKXK+KqfVZ0zPreWke0NLlbrwrEZMkzgIPjdWSJIfp5W1auQgVSCt9khRyM6xxmZksdFrhSIpjIzMoqe3C+UV+WhqWgavS0dapnOH5/R6BvzKHs3ualeGU67U7LPnPoeloTZxgZcaSgJnro3id5/dwIOuRygp8OLwjib84KUNWLo4zxwAmvRrQ4tV19aTmEbvUu+wOfFsMoQzX9/C5WtdmJomTWZHfp4Te/esw2vHN6A4zykpMgGWikr0VKeTgTSaOm0Ynkrh1ycv4+tLdxCYDQhwee3oNuzf1iBDXXSYu00mzbK/QbWSVsUuC6lapYX0uaD3JuMAoFEkY5WkTaD8h1UbfwT4Hx/fx+kL9zA1PYMNLSvw9ksbsGvdYnEnEeDIPgmjSdWTVr8MwZx+52/9jbkea+nJEApNqdNj0LnGJueT+PBsLz768iaeTS+gurIYb+5bi2Pbl2FJhVKpun9M01T2bZKL07OLTD6lRqJ3pRG/GR+brjymyxd6HoWjtJOyPFbpGMGpf1EMPZtEYHYeNoeW82fnghgdn8DM7Bwi7Oy3MyF0Y2xkCvFoBHMBstUp7NvdikP716J+SaFITWQUehpHmO0nZ14sHI6GPrt6u+0XB3f+1YLKWl/fV3L0rder3+9f6vF4CFJ/TpCakN1KwZMGVW5WYc7sZKYo3DT+cSb2cE9RW8eFRO1lKJ5AYCGCaCyBwFwUT8fHMEVj8EAY/rEFTIwvYC7kkC7qYHxBEkYGIJkCkYQEp6alpfjRiU3Ys22JdPlq36jxRLSYMCvAChPE6RUE0A4MToRw9mqfMKkMYPkFufjJm0fw6t5qlOWSlbWaWqwdxc1jWFJzF02xOlxBtAAAIABJREFUyfT9mUCdHvVoeKN0qd8Kcgr0ZLNL/OEmiwkOWIja0fV4Bie/uI9zl5+IZmrnuiq8+fImrF5VhlwvO7pp48N5617MzNtx98EIvrnYjc6+YSyEYrK5OceeIFGapVxsXkvBkYiJ3yvPCnrUFuS6sGRxEdavrcf+vS0oK3LCw7n1tLUSRwQayJvhBJbYlXqwGHC7YwDvn7mBK/d6hdnYtbEFf//WUTQs0RKMpY+yJqjq5BYNCaIMM0Ha0jTLYW0sRbK7gelfav1dJvCpi4GEF9HYKosvOjOx/4nh0p1BvP/ZN+h89BTlpQV44+g2HNmzWjqZLbMtBZJ8GTIuKkow0NSMdNUGNJmxnUbTmeqPvqellXsBuJrJR0zkmKiFwzE8G55A291ePOzsQW1NHXbu2oCl9ZVigaKSVi15aSc5dbJMROyYnLPh0q0BfPDZJfQ+nUCSPpDJBWUTj2/F6uVlyKMlodwTA+6kEqcTcoiSBaQaLSgtkghSiVe6eoM4dfoC+voeITfXjc2bm7Br+xpUV+YDyQi8HOlpTfrJzszkvvHumcYf64GaupwEWwFWpqmDAYjlPANSrIlGWZa95h7zZ7i+FQhYILVncB7/7bcXBKQycOzbvlYap1qWl8AjZqrK1IuFErWFEQfaOp/h8p1udPQPY9QfxnyELIsTyRibMhzwMnFIxMVUXxLuZBQ+RxJVxTniw7ppdT22b1qOkgKPTAGV5yPSD4UWqn0kWDDTmcz94bqamg/im5tdMhWPSeOaldV46cB2rFm5GPk+M8PdQBSbjWCKJ6ex9xL2W6lr7WHMSrItMP/CKZ4NZPVMMWcMSQRhvVglscTwSiZwHUVTdkzPxzEwOIMHHf3o7XmALZtW4dC+zWL5o1pq4wZhriM9eMKgUbEjyvr+jwWY9M9wNSqxK6AznATO3hjB+6eu4WHXIxTn+7B/ayPePrYBS5cU6cuZczJT3+WH0fWXcijY5CCZofEIPj19DecvPsTEZES0pgX5bhw6sBE/eH09SvOcIpeihEtilaxHghEbUnH+t1MqWV9cuI9b9/rgnw2gqrIAe7e1YNv6pSgjSqWXJ5+YScSV9zMJ14sfPitqW+ebbEnxJ6YNnHanq/uGxSKmkIjHEbW7cPLiM3x45gaeDAxjcUURju9rxbHdDagscsPlUMcVTlOTtWJVpp83qfjW8T5939P3P9NLIdufsTYZk8cwF3Xg/J1x/PLD8+gZDiDH68Rre1rxxv4mLK/NN6OoeQ4ZJwIrkXnu6niO0/1DB1GwRssezVjCJrr0UCiKcJi2cYYFhx2Tk7MYHpnEfJCVSAcSSQf8cyGMjs7AP0f3H95fJ6KJBOaCCwiHoyIPI8Sm5j4UjEiPQGh+Gm5HGLu2N+GVl7egtbEKXtpWM1Zanz/NrEiqHwmHw59fv97217GoWc/wPyFI5eQgTuHgoZuVvbPzWECqbl9uYNX3MRDo6El6rNGIR3RALNHGgblwSCbYhINxzE6F4Z+KIDCfFAG7PziLmflZKZ0FQxHE43H4PA5sWF2PH726Aw11RVTPGQ4hS09pWAi5j4IoOLGdybAd3U+m8fnZB/j6UhfmgjHU1pThJ28dxt51RSj0arad/WVpNbMfhAVSMwIAoYOe29/6MgaVGSsLhdPG9lL+jIcmx1Lacat9BO98cBEP++aQ43Xh1QNNeHl/E+qqc+Fy0vaEgdyFQMiJ2+1j+PKbB3jYNY6ZWYqEHbA5VDMUT8bFLcDpzRE9lyMZh5cd2dTqJZJIJSLwuBOorS3EiWObsW3jMhQTnNsiqlUVgGpAKpuIhNEEouEEeh6N4ur9PvQOjcPlcqJlZS0O7liHxSXqPyiem1kqBxlLaCITGQ8r5liNXM/d56yyfvpbE0yk5GwAkSn2aKASplWVhJMzEdzqGMaV2+2YDi6gvKIAuzc3CkAo8rnl4GG2bj0VmTsuRt969Gpd29L6Uzv3/PN8jgSzQKpFgTCQm3ulFlIs99sQCkcxPj6F4dEpmUpVUVGJuroqFBVyhG8WALJ0UBK0WMZUkHrx9lN8+PkV9A/6kaRIKzZvgNoGrF5WglwLpApVJpQzkg7VT4vNmeH/ZaoRQaphtKf9cfT0jUhySIne4sXFqK8rkwSGu0RUiwyC6Q/9IotsaXatqKM/mAYkZhyv9evpfWhV/7JVz3KxZCnUWotrjc8znnCih5rU31zEjbZeYXAO7d6IN19qRUN9oWFSlRpnWkx5RHv3OM5ebcfdrkEM+yMIky51eVS3GOPwhSQt3aVULM0gTnJhTOQicCZCyHMl0bS8Cq8c2Yo1jVUoLqBmVZk79RrWiGXNiheSyKozMtmMJ9A/PI3up9MIx2KoKPBiZe0iVJXmwcvGubQrHZ+Nekla05LSyY8lIDLg8EUgmGafZV8aaZE0h6i20UqCubbltBWbHnV0IACYj9kxNLmAB/0TaH8wgP7ex0iEZ/HmKztwdN8a5FGzas4rRZSZXSpl8sw8398DqeLP+ns/YxoxRZpjlYBpos/Khx8Xb/Xg6dAocr1utK6swt6Ny2RYA8vNojMUEtncuDTxwDIF7aO4Wh0Ymozj0zM3cP5SJ8YnWJ1yoKjAg0P71uPtV1ejLN8Jn4BUTeKt2Ue04JIcEU4sRBLofjKDkYk5BENheD121FcXYeniAuRzX1BixNGooknVNScw8flw8cL9MismXRkyGY0kIeyYtz6XqahQO2tz4VLHLN799BI6Hj6WBr/925vx1rFNWLYkTxoGGUXoNWs1BX3/gubnxaNWwcCsfrFm5FZYiDhxpzeA//He17j/eFJ+6cDGlXj9wGq0NlTC57UiHqtzmtRY+n1ZVWRNxbuZkSKBOEkY2DA6MYvBET9Gx+cxOR1EYJZuKk71NrY7MT0VwMjoOIILER1ba3MiHI0LRiD5RX08szPaMLKJWOMEG4bpqauVYJr4O+wxOO0hNCyvxMH967F1w0oU5bqUSbUihUn+9HxLRELh0KnLl6/905EjR3q/Wybwl/Pb/ylAqs/n+weXy/lzmw0+miNbIJU0p2AH8Rbm3GiOJSTrSQ2QVTolENAUmoFWjP6F2jdTSCzxaMKGRFT/iUaptQxiPrKA6dlZYaMmpv3yPXv0W1YtwYkDW1Be4BEQZPJiU8TJbATLPkbMbWw6mLPt4TA+PNWGS7ceweXxYd3qGvzkjX1oqXUh15We4ZSOyuK5mrb8yT6DngvBaZBqZHzm8NIAp/+hbUQZJpUNSWrvNBt04NrdEfzre19iYDSMwnwv/uH1nTiwrQblJW7Y6DFpS4qPav/QLD79sgMXr/cjME+qx2dOlKiwrWSN7U4nvDm5mJubUx0rC1N2lhWdEthSCMPjjmDT2mr88K0DWLE4Dz4XjaI5ds8yWtelJ6A6mUI8msRMIIQxfxCBcBR2pwNlhTmorSyS+6Yg1SHaVSv5lKzbzBJPyAzsTDd6uj4oBJA5wExg5sEimCvN4mQHSr4VS5mqfFVpAo38E3g2sYCRqRnEHUBevhuLSnNRkueFV+aYc6qIDG439pQMqFwR1pclQLQSDlMh0AtRiy75BLqqBMIKQFF2V7WuUlzVKrk0tSURjWkpmvvE6XRpV7mYM5jVYEqnZiilABcaKU0EUrh46wk++Owy+of8chCnYkHs37kObx/fiNXLS8RoXNg3il75hnY7ErTQMuBJr9NKCXXmOifv8O8XQpSbaBe1022Dx8tyOJPMBFx2t7ZHp1kEg1ezMKnlDKF3zwj2LIpUftfcJbF80EqLaCSFMVTWWP2MCQAJUBWcJsQCg0DSIVPs/us7F3CrvRcl+Tl4+dA2HN6zArWVXk1++DntLtFcdnRN4Mtv7uNO51OMBWKIwIuEk8yxMs1OW0KqCg5a0NgcAgaSDjccTgcciQSSkSDciKI414kt61bipYMb0LC8RGzE5FlJe7feEH1yyqJJIi4TeQhgHFhI2hAk62aj9VgCuU4bvGx0M1poOQlZUjTPRU8RXXt6X54/8kVb+gKTau2XbACrINXqotdKQyKpXSguB8ucDgRjQOeTSVxrH8LdrmE8eTqB+Zl5LCr24Gd/sw8Hd9Qj1+UwOucsOzpzTTw7dErb8/vVug4LND8HZGU0b0bSrZlgRBj/8fkUBsfnMDsfgttpQ0W+F7VlefB5nSIVcxDYpy3FstejtgMSMLIXYmgihpOnruH85YcYm4pIolNSlINjBzfhrVfWKEgVFzKdRmg5IzsFNOl6454IRm1SFtbzJwWPEzI5TthLpkkk742jh6Xez8iCXkjksrC1OULSP5qOHOn9xHtCazQ2qLrwYCCC3378DW7c6UEsHsf2javw5vFNWNtUIQwfEzbxwraSeOsI+57QgrXt0xecLvdryV/PdTYlOvBoNCSNgudu94vt2trlFXh1/3rs2rwcpUU81dRTVnMNa+qgOR8EpIqOSSVSDodUW/ueTOHK9S7c63iKsakwQhFqYnnYkWhwysCFUCiMJEGnRQXJ2Gc2q4qtgEna6W5jg8ftQp7XLSxpIhqRxLy0JB/lZfnI8aZQUuRG06oarG6oRVGeW6ZMqnTC0ofpgZ6kKDUUPnX1+pV/OnToUM9fDsz8bp/ke1p23/4iQqFQvd1u/wen0/lPdnvKJz1ysjKc4mcocZpP1MkNRr9Fzvt2IsUyswBWPdb12HQgxlZK6SBWhwBtaSLjxiFzDvFTZdxlVy6JWlr9zC/EhcYfm55CYH4WpcU+rFlRi3yPltC4FYzrqJYYjK5PFJGyO5TJJZNw58EIfvcZQWo/cnK82Lt1BX72gz2optUItZmmpGddtV66BVCy7+Pvp9CZMGb04qY0pUhIJwxJLi1lZoJUAiUHJvwpXLg2hPc++QbD/hBqq0rwj6/vwfY15SgqcIiHIbfj5FwEF27046PP7+Dx8AISyIWd+ptkSKb+FBa4UFjgRV5BPny+PExOToleb2Z6HnPBJKJxt3gSMoNIpeZQVhTHP/ztMWxfV4OyXAfctH2xRnVagNoqJ9HKh5agIqRXfEbGhQe5TOYycgqFcBp2GRTEhltMsxX8Sk4tDfTKKohkxARwCXLmfqtZsyFRssuKBlhJw6+8lTZlUAMqHewydVFdELQYSBUSxyuyXG6XkbhyiS4a8UczNjfyOK0JRfq81TfAdLmZa9SgqcMT9Ohips6f1i5jeZn0GawjV6W6INIYPVIzrLCqEdnNntZC0LCfIHU2JWNKP/niCvqeTun6ToSwZ8c6vH5sswx3YEe6VitUZkOZAOUxwqjRsJ9piWFstXxL5shMuEpfjYVHCWq0KuF2cU2ZtS4aYwN+TNuCFF2zmm8skGpNp7EmlBFYy/PhD4sXZ1ztf8xIWmV32dBCDThf1SnNT/x7uoj0Dc7iv/z6HO5192P1ymV47fg2rG+qQAkli8mEjti0uzAxE8fHn9N67B6m5pKI23OQcrqlspNARIYOlBXlwOtIwR6Pw+H0YD6SwtR8GKGw2vpwubi4L2NBlBW48OYr+7Fn2zIZ7ME/p9+mdCLLuiRDY2mKU7CnQaodcSbiYmmj/riicTO3UnaDSWCExVOho0E3GdmJhEeDTGV9yaJKQ4dM7sCysUkis9NnXiL9e6NslU4BHrdPVuz4bAKfn7uNL6924fFoGJGYC84kUFXixk9e24aju+rUc1qkSNwfxmOZgytMuVqAES3rJBMSaJ3FqFoJp6zydHXC+ojyZ3zeKS3Jh20uhBlDeP/t2lrpkTOAa9EBh5NNtcbKLl3X1vNTSuf8e7sdT8dC+OT0NVy81onxqTDiySTKSnNxZP9mvPHyOpTmKkjlXrFAKtdqeoxCkvIcHU8s4y/1CDP7hQb6lhuI6iZFXJZ+rpnnYmW8acY8C0ClH3MWSZmWr1ryDErb4k6Mzqbw8Zlb+PriPUz7g2hYvhjHDq7F3h2rkOumy6eCVCY+FpZKFye+fahP/6YV2dIsscQr7TJQgRTjBO+lEzMLCXx6/hF++8U1DI9Noa48H68e2oSje9egsoRsc1rRb2RNlj4ms95lbTHJc6iR/8CzED77/BYuXHmIyUAcKWeOWEcmkjFTDVMQ6XLSIYWaVkq3mEClUFiYLyNP+eqUTnk9LpSVFaOqrAQFXhdS8Rjl2TLNanFlsTh8sLOfQ1iK871wycAXJrImKbKaGKQCk4qFF6Jf3Lh16+cHDuzq/h5u9V/ES/yHg9SZmZl6r9f7M4/H/U82WzIHKfr7aVBmSVCAF83UDXjRYooyaGQLxOrEwBbqr6iLkwOcjLwNiEpQJpy0g5PpNQCaqTyW0N9wNeIcQTxsBzwyccQyarZYLIXCAi/EV0/fiyUv/mQ0Adx5MIYPT3fgyu0eeFzAS3sb8Y8/3IuSPLt0T6qhkIkkWSFEvn0Rl1rxxTCO2X+tDThGL2iBKVpZCauQ8YSMJe3oezyLz77sxFeX78Ifi2HLhkb85KWtWLOUmZ5a6ZA1GJ2aw4dftOPj03cxH/WKQJz1qoJceoIWonFlFWoWl6KoMB9edw5mpgOIJxLoezSCB92jGBwLYS7MA4FsHv1m/Xhp/1q8eWwzllbmwccOcvHyJBOkBUliGnaHOwnSCHwIekTPZyymDKsimbCxU2FZlTZetL2yJh3FRLeobVmZDF2hnjGrETPnjO7UKqEzWJqAQU9SE5j5IgL6TDDlkydTSmAZYSAUZMAEKAZHimvLBQdZ/ATBnCBsA5BMyVYCsvlwktcQVJmAmNZ8avpjHdfSaSrTUpJw2t3SWW5IYFn0BKiJBP1HLVZYQalV1uZ70BJHD1TDNLLRyebA3IINnT3juHy9E8Pjc6axYgHr1qzAji0NqK8qEOskgQ/SbKCsExNG8f8zNizyEZJJGTPMfzNNsCy15L4qrSf3RMaFMgDL2FcDNOwskWqTijIi2sCi8jrTJS01U9VuavOZAmHBMWaoBu8lm11YPZBXkSlXfC3DwgpTofPXeQ3xKNA3FMB/+eUZ9AwM4ei+7Xj58GrUVrLkycCUFG1lJGFDR88CfvvBWdx7MIikzScsHbWwHk8KiyrzsHL5IixdUoo8H9cAAbELk4EwHvYNorP3KQJznB/vFWCMVAxeewy7t63B8YOtaCZj7aaqjvISym64d1zS3SwjXE3oFmZYzOEhnqkkt/letMoy7jjGBUVJZhYfWNzMbAZrPK4wNurhyztpIVxzLgpja0ZUUr4iDapxBlV63Fp2aPo8qcPX5FiZ3ZGZJH5z8hsZBz0RdMJmz4fbRgYT+OHLG3Fkdy1KfM50A87zUgN9X+s99RqsAzDLj1IUXlYiZs5R8y/Zd6kY3FxTHIdpox2cUBlyU9gUKw9eNPU0luV4XGPqT0N5cw6IBpkJtQE1bIa9dqcHbQ+eYsoflj1aWOjBxrUrsG/HShl57WYcIEsqThe6H3VOu65j8Wnh+5E+MI1OspbNND8DTQUcykAbPlfWhY3mPhttyP3OAqgKy54HsxZAtd5fNcRsunQKI3+jbRQffH4d9x8+QkGBF/v3tOLVY9tQVeIQkMq8lISOpkpZLO53RAzWWazph3XZ+gnMyBiJa9KwaXNiIZbE6cuD+NePL2BwZApVJfk4cXALXtq/BlUlVtncXKPZ63pu89V5Fukn4D2XWANgagb48OQtfHXuvgyjgMcDm5OG/pygyGuKw+OyoagwF4UFPnGqYcJHKWDVojJUVhTDxcQqGUeOz4NFFWWoLC+Cz6nVD64Pj9sGWpRZ0jOrf0IbWc25KNq1zNCERBKxUChy+vbNqz/fv39/118EwvwePsR3XHLf/QpoQWW323/mcjl/QWcPaho1w9IZ5sxwaBw/J+3kumW52fJ99IiUArPotqRUwgXpdEu3KRkGfjiCLx6m/J6aSAIhBiCl7TN7W9ghHv6GxrHFk5JJWV/WoaDldS3yUYEm12M2wZQ/iUs3+3HqfDu6nkygrDgXbxxqwmtH16PAR12mpVYyjJgps2UegpUFZoFYg7ks4sk6ijTnNgFYaxoya1xLwWp+xLsTjtrR1jGG9z+5g1sP+hB2JXDs0Db85Nha1Jf7BJDTQ4/h7NnkHN77uB2fn21HJEmPWYfofjgrfd/2BqxrXoyyItWU0UaILDTLJ8/GI/jmSj8uXOvFk5F5RKknpiwgMYXVK8vwv/7oKNauKNVGHKkBc28q3Gfp3CJyknFO4eIBrYyIACHqfgzrat0VSgxUK6wWXWphpdohYVIsZtlijExp3wqxPIAlUJsmA7Vo0uuw/o6LUPV2WvYlQCUrS0unKA9Rl7LosSSVyGRpnHAKUuKAqCRIAVO7a+lUeUkGk8rryXqlHEO0wDpu1xofyzVnMakKAhQyC6+qEuy0DEZ8G5mGEbWIkT+ZKpa1k0jEkuLnKr8pfQFJxOjiINpMJ2ZmkxifjIn7AydhBRcCKCvNQ0mRAzke9brU8rlej1xX2stV+U35XASpMTJYNDfXsqUy+gaUm4YvASXSFETArwCIOuekrFe9Q2KzRUY6qQDKqk5n1r1JSlNANKrWcE6XWtjweVgOCsqeKHtreV1xXDHvDRv8BKQ+9eO/vvMFxqdn8DevH8TOTXUoM+U4wuaozYmRmQi+ONePT89cxXSA99cngNnrSWFFfRl2bmnApvXLUVYEAYxshqJkLRAE2rtHcf7KfbQ9fIRghA2HbjidrOjEUF7kwcsHN2P/9lVYXMrucLJXEQGcXPPxpMy408TAaODlvpijUZhB/gcBpFXJsZNp1YY8FzWXYlivqa3cV7LtlgeoyXitjnzRQ5opWVbJPY1PrLyPshIzOc3GaX0uTorTCgiD+9Qc8O4nl/HllW6MTOvnpbtSXYUPP31jGw5sr0KuR7XrmqxYWnCDgwSgK3ixJDnq2ZkBSmTweX5b+yVdHLHUNOZUjsfDQm5QY0jfZy4OVuA4oZCLKpnF3sr0wSyQSkcHLmDuoWhCfaanZuOYnksglnTATkmNPY78HKC61CM6ThfL40aLJXFEsjBqOynl0AEW4j0tlAkfkfqRCqiRMcJxOKlzFEZXP7Oaxavcx/qSJNaMZ5Uqo5So9efl0Wh1O+20IPNEpKLEtRBHPMG958TwpA0ff3kXp89dlzNh3971eO2lbVhaQcV4FpOaEfDrxvsOiEFjqAVTs0YVCCDNAqky5Uv9ukPRBD79+iHePXMTg+N+VC8qw8v7t+DwrkZUl6rvaKZfQ5tE5cwSBl7PERllLqN5dahBYA44deouLlx6gJlgCN6CXFQsqpSx6hyVmkjEkJ/nxZJqjp0ulYYtNiFzbxcX5qIg3ylxM0nSQ1xuIKA285SsE4frmISKYhaLfNBNbAZ5yFAUfW6JVCoWDoVP375x/a8gNQtafocl990BKl8hA1Jdv7DZbDkWW2htwMBsCl19k+jofiJ6Hq7eupoSrF9dg4pCj4JRIbx0+bN5SoKq+tgj4aSWS19VgR0/stH5ERRRLG12XtprzZoAor9kDgzr7CCroCA1LqFFDyeepY+H5vDZV3dx5uJDBEJ2tDTW4IfH12Drumr4ZBHr4Zwu2yqRlrH2MIAo+zSwfDdfkPCZz/L7IFWxAedG8zAmSHXg7v1xvP/JXbR1P0LIHcaxw1vwk2PrUVeaI1fDVwklbOgdmMUHn7Xhyp0niIGeb0Gxpzp+qBUv7WtCfUWulOxZ0kDCA5cbYpkSSQGX7w7jg1P3cbtjBDFbjjAZzqQfK5bk4mdvHcC2NVUoyXHCRmsPPhi3XUEucaUF4Ji9yyQh1SaxrMboRyCbJkj5q9KzbGQXIplMIW5zSXOX+E+axgzR0In+hz6Iqp4kKyRTP8jQGuSvzG0G/Fn+lTJxRvwP7XCRkTSt+zy3ybrzuvhceHnKpChqZ4By+JyIZmmtFCnoxEN6ZcolsI0oTlZWhf3KdrLUp3PsZSS9xSybnSrVd208l9cQJszII6S/yoojxvSBPx8JJ+FwKpOaotMCG31STpnWJnjao2uclQDmZcrGZ/a3XI1x0eDzYSLHs5UJCr+E0Zaoqu+v9lj6OrJCTeleLpUJQiIhPqQKyjVAySGdSAozz192cLoAbycBkE4XNBsxk1habJEkFwbFWomABZR1eJoOk6AeVUhuWQdA75MZ/D/vfy5g5m/e2I/mpeUocDvBBJXXHYjbcLvbj9+cvCCex7Dlynnhscexsq4M+3e2YPfmZVhSxgQ0k4QIdkwBE7NJ3Hk4hnMEql1PMR+l3IDenAuwxYM4sGM13ji2EatXlCGHIELGbOrHpEWeMEsGfFtJjjx/0yQk4zTlvqukKU7w7dDzzJWw6bhcA1K18qOJobA75lwzfadpaydZQwbk/N4Jz0djbrb8y6nrh/k+X5eeytQ4n73WjfEA38gnlZOKQhf+9vWtOLi7BrlqKCx7VgQYkgk9xwOmCyFGQZJJVMz0Huu6FMhqB7pCAN0bOUKg6+K0QLkpUGhSy+5/AYGZRExIVLPoXWaimXhNE/NQFsa9yj1ggJp8fkCeG6Vn7qRLmEc9uRLq+elUhackAhYJkiV9FdBmqX2oZWa5OeWQSoM+IO5ZPR1FE2zujI7k1E1FoGut/3RCZ8CrvIKAelZU+LPa9OPg2R614U63H5+fvYOB4UG0rK7Hy4c2obE2F1Ras1ohiXJ6c2X8SL9t5M92nLPQrmxriVVKMqWbzsybRGJJXL45hH/95BIePhpGeVkxju7bjKN7mlFfwQoW9eZmkIsFgrMqLEI+SDNbVJunYEM4YkdX9xgGnkwjGk8gr9CHurpqlJfny5qka4rL5UABJ6e5sxhf0/jKe0J21XIuVEShsiXrnFEHC/0Qck4LQSWrzAAJ0zplzi1OrEwgHgtHFk7fudr2V5Catcj+U4BUAD9zu92/sNntOeYxygPm90MjIZy71IMzZ2/APx+Rw/jAnrV4/cRG1FfmSTOOZooqnLbzYJCIp6klPeqoRRHQRqZJop2CF/HtJKskc8aZ6Rp7aQta2A+HAAAgAElEQVSk8mRSvJBuVpEXfo5JpX0SQYAN/U/n8PHpO/j6chfmok6sbqrD372xGRtbOGbx+UxL9qZlN2SARfphWEjdHKR6gBoW2Tw8BSMWSLVKmxrURH4goJ02Gza0PZjEeyfv486DLiRcCziwby1++up21JXnCsDgp58MRHCtbRAfnrqBh/3zsHvyEI2GUFrkwJsntuLYngZUFVFqmRBGGnHji+iII2Z3oH9oAafOtuP81S4EgnbEknHYkvOoLHTglQObcHB7M6rLC5SdE3P8BIan5/BsOoD5hahkvG6HHeWFeVhcXoCCPA9CsZQwGE/GJjEfCkvEyPN6UF6Yj8qSXBTlOfX6yV4aax3qhsjEysEha0i7VAka5uaBGf8cJqYmERP0o3eRa4FNSC6nCxXlpahclAefm0c0y9dqJUMGOBXnyEsV2E/OAU9GZ+EPhqTsw4M9z2PHkspiVJTnCmAYnY7j6UgAC7SZEGQZE2uSssICVFYWoCDHSrDIXDAwKBNKyiW4kMDIWADTMyFEYzExQ/d47SgpKkZZaRFyfA4EQ0kMD88jEPAbGYM2KuX4clFeXoSyEo9ITuKhBLxU9QuLyhGiTkSidsz4o5icmsdsMIxYPAaP14m8XKd045NJSJcMhbVMYnJiFn4/x7ZGRR/OSlVRUaGwDfm5DkTjKUxNJTA2NoFwJGzhAni8bpSVFqKqIk+bsRIqp0kXLY1nGHWAcSYFTrL4NmEjJzhlbmYWkShHVGoHNMcML6osRlWVV/b97GxIpsXNzkaQiKpyODfHLT9TzjUnNnPsRNfJbQTalH50PZnBOx+fRmFJPt48sRs15ZSkCKyQTuDBqXl8fK4bJ7+6jekgwZAXyWgEZXl2HNjRgpcPrMHKGi+clBjYOPLQKZpkgV8cZQqukwSu3x/C7z49j77BGUTiHP0K+JwJrG1YghOHNmHbumXIdVPyorZlZF9g9wjjTWAUmE9gYmpB/I05eCRK0GFLorIwBxUlBSgucMPlsUkynkgDLYLUTHd4hJPi5sOYmA7IsJNonPZRNvhyfCgtLUFpiQ9utwN+fxjDo37MBua0u1us2JIoLi5CzeISFOW4pawtDJ1HgVskDAwMz+DJ0Ayu3OzE/Z5hzMyTxWYnsw3lRT7s3r4KK+qKZRx1UYEX1RX54l1K0MTZ7GOT05ibC8ma8Xq8KMjzYVFFIYoLc9IAmnpjThwjMOa6eDY2jfkFDttQKQrP4FyfGysWV6DA5xSGka/HrT49HcToyIwYsPP+he0JFBbloWZxkViHjU3PYmJ6VkAdHRqKc31YWlMGn8eG+WAKI+OzmJydRzDG90vIRLfKsjzULyoW72t7wliGiY+xWlE5XB6JYTR4H5vkpES/TE6ywLXb40FxUSGqKnOQz9KwdIjr8A1rYh3PmjSJYoU1c7b5Z8MYHQuIX2csFoXLqdlmJBYVgJyfm4uKsgKUFvlUY0nNtGTGCuxnQkmcv9aHry/cgcOVwGsn9mLruiUyFpzvaY0hTsdXE4e+C0i1QpvBZnJOi6qBshLz+fj6fG++L5/d4Fgc//LhJVy/14NkPIaNrcvFn3pTSyXcdlayWEXTrCtN/JqLVL6CxAF1ylqxiUsjrE1em+/L++12cb3oa9C5hAmLJIwkZWT4hjX+m+SGMs3C5ls3Q8Z1EzDrBEmZ0WLJTkVeSOeKTOVPB5SYKqIAaQ5FicXD4dDpGzdv//zw3sOd3/Y+/6X93n84SDVjUf/e6XT+swVS6ckpGaINeDocwunzXfj0zHVMBthhDuzd0Yw3TmxF09J85LppEqINGdqR6EmXS6Trl3+epbuywIusXZYBrKYZPQ20TEl2gP9WL+sMq2TsYsSuSRYYCyMUXGs63DMwh5Nn7gpIXYi4sLplBX7y1g6sa3KY4PeHl4/1EJ6rpmS5ojy3sa3dneYf0rsk/eIWQ8j7x6lRtzsmhEm919GJwnybTJp6/WgrKot9gvD4c7MLCdx5MISPTl3Hve45hBMeYfjycm3Ytn4ljuxpROuqIhS42aGfUqNqYf7EewmzCyn0PB5HZ88zTAWYTJC9jMPjpO9sNZqWVaOsWPU9/AiBcAS3Hw7hy4vtGJ2mRCAlnelb1jZi56Ym5Pic6OodR3vPY/QMjUjZjRfqsduxuLQUjctq0LKqCktr8sSEOh4Nw+NSzaE0SpnyUTRhh38uhv6BKfQ/mcbQ6BSejY2pspi+eZy0ZeZVk4UtLS3EmpY6NDcswpLyPOQ7nXCa0qm8NtmqFNA1MIfT5zvQMzCJcJxBISGBd9+OVqxpqcb0LHDtRjfutg9hejYsHZ92W1S64ctLi9GwsgZrmupQv9gtLLuN2lIq6ER76MDMfASnzz/EldtPEOGBaAsjP9eO9euasXFDszBQ/Y8CuHLlPsbGpoWFZMk+Fo8iN9+HuvoKNDUswrrmGpR6bHDFw3IIS8Ijs7HtuN85ggvX2/F4mN39dtjiYWxYuwwHdq0WexwZ5WfWYSgSx627Azh9oQ0zcxFx2nC6UljTshK7d61HSXEOBp5GcfVaOx49fiYMsTJhCbi9DiyuLsGa5jq0NlWjusDFqR3alCURyTDnCVOOdLvhZ7m8Zxh323vRPzSOuRCdJVwC4jl6s7qiBC2N1VjXWo3p6VlcudqN7r4RhMIRmRBXWeLDwV1rsW3TCgGp4pUoMgcVLsSiQM+AHx+dOovF1eU4tn8DqkpyJOnleuAUnMejs/jdF+349FwbQkmfMtDRIFZUF+DVQxtwcGcDyvJTEjjZDMZFFwnFBURb59dCPIWO/jF88OnXaHswgJy8ElSUFqGmqgx1iwqxZuUSrFxaCQ9FpFwfrPykXFIZmA3aMDSygK6eEXT1D2LMH0AoxhI0GUAylB4sW1KM5uVVWFFfgdKSPGHMmXDkuNTcXwYC2FRb2/14BBeuteNh76Do6cORBSxaVI5jR/djaX0J/IEo7rUP4n5Hj+jNOXaXE1AoUSgoKEDTqqVYxzVbVYBcj7K0ZL9GpuLiI/qwfwJD4/MyXjcWZ3OaWikxMSsu8aGAep9EVNb9ge3Lsaq+SCQbHV2jOPX1JUz4eW444HY5sKahDnu3NaChvlSeH6UbPKvdbBxLUfs/irOX2/FocArxFBlLgYNoWFqOH7y8C4slAVeQuhABOroGce7CbQwM+RF3eBFz2bFq1XJsbm3AQjCIe5394mtNOYMHcVSX5WH1qkVYu7pRnEuu3nyAW/d7MR0MyefO9wF7trfg4M5GFHnJO5JO1roUiRTylZxqNj6TQmffMzzoGcCzcYLqqGjwWdnxeVwoL81Ha9NSNC9fjPISF/I8ZhqZhCNTd+OalDHLNvF/ZeLOz/2wZwiPnoyL/Zw0gBnvZZ4FlHcUFuRh2ZIytKysxor6RSgucCLHx4Y73de8j72Pp/Hl+dsYfPYMe/dtxf69TWnJjOxNEjZGRvN9gB+Jxy+wZAzPch6bf6RqIGtXQSddZ/7l/TZ8fbENAf8M1jbX49VjG7F9Qw1y3FwxYuCsl2uBQxNUtfHUGpqspQdJXCgFkBilE8JkfdnicJrehvQAjLTdXnbLsyFATCymjEoN2FhhJLDwiKWVVHhNUBcWnEDV1A3V9SFzIwhSkwSp0fDp29dv/XzvX0Fq+ub8pwCpXq/3791udwakMuAaW56B0RC+ON+NT7+8iak51Wc1LC3CD1/fjS2tlSjJl55+zX6oYwMnUVj2JlbnqmVgrZ/bVG0NO6kj/QxGNZmUKTlbi9CU5WXXSHnSrC7pptcGDjIY3YNBnDzThrOXuxAMu7C0vhpH96/BiloPXCn1UfyTN/zFNDBrM1vrWabasKwgdlCGARZbJ2vos+r9uAPIZs4Eo2jvncTFa70YGx3HkrJcYW+O7V+F8mKP7mpTyuofnMR7n9zApRsjCCdzIRyFLYHq8kJsaF6CTWuqJLBUleYIQyfjPeXCNCtdCEfTXnIyyjaRgsuZQp7bg4IcDzxulrK0XDk1H8K5a31495ObGJkOg7bJHo8DOzauxsbVKxCcDeBmWyeePBtDIBoXLZG0vqXsyHW5UVVahLXNS7B7G4NdIfIccbiouzATnljCjaYgiU1bxxC+udqJJ4MBLMRsCEYieiBShydrzQGnMOxxOJ0JGRm7qbUGm1bXoWFxOYq9bvUsZNCzQ173fs8Mfv3BNdzrHMVsJAqSGMvry3FozwZUlOais3sIDx4OYnA4KEGS+pNkYgGJZBQF+XmoKC1AS0MN9m5fhYa6AhQQSEpjkQ6FmJgN49cnb+Lz8z0IJViaDwpDu2vHeqxaUYPh4RF0d42gv38E80EecDSSprtFDA5PCoVFLtTVFGDf9kbsXrccZU5NLuRzOxyYmoUA4JNfXkfX4AzspMUic1KCfvP4RjQuK5HGKXVKoH1ODF9f6sMvT17BuD9qdFsubFpP0NxE2Q7aHwyL9yIZTR7SujY4tz0OX44NdXXF2L5hKQ5ubkFNvgtO1k65VE1jFWUSoWgKwxMh3G5/IiC1s/8ZJufCoJeH2MSkZDYcfE6bAOndO1ehoKAQF6904t6Dp1ggSHVEUVuRi7ePb8ORvc3aUSvNhEwo7TI9ZnhkFo+eTqL78ROsX9eETavpd8upc9qkE4oBD/sm8btTN3HhzmPE7Lmyzl22CLaursGrB1uxsaVaJsow0dPZZ2z+U3cBnl9c62z4HJ4K4Oa9TjwdCqC0pBKlxYUy2KA414WiPK94KtJ3lGvD5ma7kxtPRxZw/8EIOh6O4PHTaYwH5jEfjyHKsn3KLRZZPkcMZfl21C/KR9OySrQ01mLFssXI89lEP5ciwyv6cDvCSRvudQ3h49O3cf3+Y3GrjUQXsHxZLQ4f2I7cHAf6H43iQeeQ+O5ykhmT1EQ0KF3NHJe8qLwEG5qXYueG5WhcWiKaTLKaT8ai+H9/ewa3H44KgwqbS1hlB5MKG5vAKD9i5zSQikawfdMqvHlkNdY1liAUjuPa3SH88r3TGJ5hSdYliSwT4zcOt2JDY7kwgCL9kYEhDjkLLt0exkdn7qCjZwzRBBcq9/E81jctwv/2d4extCofHpOUzS4AN+4/wckvLuFBzziiHIvt9qCxcSVaVtRifGQUnX1DmCITH4/DFp1DWT6we8sKHD+8C25PHs6cu4tzl9sx5p8XBrowB3j5wEa8eXydMOtck2T6uWFI0E3PxvGwexxtD0fQ+2QYT8dmxPEhxsYo41jAYQi5HjuWVZdjRW0FVi0rQ9PKciwqzxXfW76mZnrU5xOc28Qy6VrbI9zpGEDf00lMzfAsc4qERvw6LfZOAFgKRbl2LFtShI2rl2PzugYsq/WAcy2EHbUDwYUYbt9/hFv3epFXWIimlmVwCKuolQ5pMzSg9ruDBfV4tkZ7a+RQ+z7uH8vZhbIqKumlNSEZRyTlxBcX+3DzTjdmBaTW4bXjm7F9YzXy3eqiIEyU/HxGoseqkTak2TRZE9LJGPsLIWWJaLinkjLpyzL15+/QqnJuLoaAfx7RSEgahkuL8+FmPmp09wwbvFd0oJHRuOZahGk1onpKMyzHPJVEmUlvRmtulX6TqUQ8FA6fuX3r3v++d+/evzKpBv9893X3HdOrF5lUcp8svYrtk90GBald+PSrW/AHacIdR5Evjp++fRAHdtZjUSl79hkYVPSjej4VaHORqshc9YeS1Jh1KRmdpS/KEDq6XoQYZYdvXJoYdNqUds1nQKp25umP26TjtmcwhI/OtOHc5S4E5oHCghysWsqyLksD6uX2XBr5wr2Ty/ijQNVYEtHxQETg6lkq3odkEoyhtpQvJGvTJpm5aBzPpsMyB5mfZ1GeHTvXL5MAsHxJATxOteSiznB4alY8Xj8+/RAR5AsoIHCg/rMkz4XltQVoXlWOVcsqUFVRjKKiXPFoFMAq3dsK5KSqykw9loTHZQctIKWwLm2trLjaMDEfwpeXe/HOyVsYD/AgAnxeN1bV1WBRcQGmpyYwMPgUgYWgyAlSDnrWumFLOeVQY7NCVYUPm9fViS5w/aoyeJ0JGZNLERDfIxBKoqN3AqfP3sH1u/2YXbDB4cnR8XjiMmCNw2XnMo2cCRSC8PliWFzhkbnWBzY3o2FJmVhhybN2apPZ3a5JvPPBDbR1jmM2koDdY0dNVTHWNdUjEQ6hnWyUP4JInB59tPkik0clKw81lww9WFSWh8N71+PQzpWoq1ALI65jHp7jgRB+dfImPj7bg/mIS54dfffWtixHYZ4HXZ2deDY8iUiEJTGCfzLfYh6DpJ3seAS5OQlsbFmCH760GxuXFgpLKPo6hx0TAWq9BvDBmevofDoDm53Baw6HdqzB28c3oHl5sfHwVJZjLhzDlxf78S8fXcHYTFyaw4ryc4Rdq15chuHhZ+juHQBLkA5njkxgER6NQAf0cg0jx5fEqvpS/OjlA9jeUIr8rKSFMYYxZHI2imu3B/H5l9cwMhXBzHxUgnOK98yAQBHsxGPI99nR0lyNmtpadPaNovfRKBbCITjtUdRV5eJvX96Go/sa4U7rUjlRzYZHj8Zw6Uo7+geGkVdchNdeOYQVS3zI4TM2OuWZ2Riu3nmKD09fQ+fALJKufDl7CvPsOL5nDY7tasCy6lz4XGrmrd6YpuknplpHsc21cQpeDBMzc1gIJ5Gbkye2NXleOzzUUKfdb/n5k2bdOnDlxhOcvdCBnkcT0nTFhqgYDfUkL2RyyTpOTPSxuc64NGK1Ntdj/671aFpZCreTwZvsPEGqDaEEcPfhCD764h6utD1BOOlGLB7GyhV14gs9NzuNJ0+GMTZBaQU1jB6RP5H5tPSCPGdrKnKxd8sqHNrdhGU1+bLPBycT+P/Yew/nKrM8S/A8/5689yCBBEISAhkQSMIjvIeEdFXVZrpnpqerd2M3tmO3/5OJ2d3uqa4sl5mQmIQEIbyEhCTkhZCEkff2Sc+77fO73wOydqZjOrMjpqKj1F1R3ZmYZ+5377nnd8z//cV3aOocFd0t17d8+yKnMgnLFwyRSPAj6HOjqmwjLh7fivKiZIn/e9o2gX/88g7G5r0IQEX2VJVvxEeHN6N8U5K8F7KP/GFWBT20j1snceVOG7oGpuD2s2o1BJPegbLCVPynn9UgN0MDqTpgmSC1cxhXbjWgq39aLhwBgwnpGalIj4vE3PQUpudXRIcvjnyvHZFmN04dKsepYxXwByPxrci4ujGzRNCuQ3yEDscOlOLTU2VyUVC7OyOmeAkOof/NIm7Xdcpla8Xjh9PHtRBW0ivwyWgj5utGWw2IMuuQuzYBu3bmy57GDGYxMAmDrITpnC60947i5r1nePF6Cisuap/N0OvM8Lm9MikhM0hAT2Obyg12I9ISFBB8aFcF9lTkSg0r90/5ev9Ja/d2dAn1z16J70NniYCeIFXLSKYZlABPgFY4LvBHnPkf5BJofwpLebiyCFL5+ak90MTEF+4Jfjd8OjNeTzkxMbMMr8uBksK1OH+0DFWlaYgVkMq9XAmjZZmIPE95A3hmi1Y4bO3/AKSqy4LKBCOB6gmEMDnnxMycXSRaLPCYm3dgcmoWLucqUpLjsSYtBVEsXwjS26BDdEwEEuKiZU+OtNJAJQmMIiFUSRUksd6bH+TlieZfIWrZMZSphgScgNTGxua/rampefEjPuZ/U7/1fzpIpXEKwJ9Sk6rX62wSjC+3R5XLODzlxK0HfbhR1wK72wifP4gYcwCXTh/AgV05yEi2iC7xe8J4cfUTGSmzhMvlg3PVDa+b1YjvKf/300aVnchVzj8rKpJaITKyzHmRO50aP7y7UoafBAVShYkE0D/mxrW7HXj09CWWVpSbMtK8qowSRoI+jqU+9AD+y9aS5D9KXZ3KhFTzEOZzEqRqmgYyRn6Pyio1sGFEDydsTHOE0RCCybeA/IwI/PRUNaq2ZiM+yqKYYEZzrLrxqGkYv7n6DNNLtC3axHzlZ6isz4UoawCpKVZkpsdjTVYGsjKTRG+WGGdBXKwFETYzTCaVSShGbn8ANpMBBso3+PnyhOWeYNRhZtWNu02v8durLZhZVkH9ZDTjIqLEGOVyLMHrdyBA/S9ZKaMNuqAVPh8ffH4nvMg4kZpkwa5tG3DhSJm4pCVah4YOnQ4j0w48evYKt+89x8SsAzpjpIzBONYn88AD3MC/TaKJ6FSmTpWfHXO0HNiSvxZnDmxH1dYcxEZqIJUaTwDP+6bltXf1z2GVzITRgLgoCzLiI+FYXsL4+Ky6mIhjgSsrnFbAsHsTPG43zDoftm3JwUcndmLLxhTEWFWeJoHN7IoLv7nRimv3+rHqJtNmRKTNhLSkOBhCPoyNvIXX54HZbIHXB8nmJGxhGgbNg4x1YgVperwVZ2t24Nz+PMTZ6EyWxmHMLQXR8HxEQOqL4QUFUr0rOEiQeqwUBevjVU6qNoqze8ikvsEvvmnE1GIAwYABkVYr0pITEWk1YHp6HHNL89LCYjbb4BGXo0JqlC8wYYMRS5RmnNq/A2f3FiA7zSKsmYz6KDnx+qW+t/ZBLx7UdyKgixRmTbSx8uzRya6qSnk5Y65hQmI0EpOTsbjiw9ziimj+BKSm2fDpqZ04snej6MHDQWRenw7tHYO4crUWg2/HULBlC/7izy8iM9EolwQlb9BhctaB+/UDuHG3GWOLdJfFwOPxIDXRiovHK1BTuR5pcXrJOBVnfAiYX5iXQycqMlZGuWK80XJgOQwUpZ/EDqlZD+UOcrnWOCuCAFcwhBevlnC7rhut7W+xsOJT7VVMQKAcQG7ZZoToWFSlvdBJ/JcbWWmxqNldhkP7i5CaqJPWLOZD84fMcPtLxuP14mn7CNwhPkteeYaTYg1Ymp8UHSoNZcrsw9NWLxFn0lWus8DnZaWtE2VFGThztBwVJWtEdjI5H8J//odraOwcggeRMJisWsyVeoVqzOlDwEfDmBNVZZtw8cR2lBalY9UVQFP7FH4hINUjUgezCajelo/zh4pQtjFBQKsKKVN6YYLURwJSn6N7YBqegEl06GY4UVqYir/+6UGs+wCkMhaPIPWrG43y62GJhwc6RFjNsOl88DlXQTkLs2/NRj30/lXE2IL49Px+HNhXAPuqVUDq/cYeTC05Zf0lRBlwZO8WfH6mHInR1DmraZybGsopJxpah/BdXTtGppZhtNnU5UKbpKlkC55NnICoFsKQ2yVkRmX5ehw7WCqNZFajipiDnvnTOgy8dePm3WY8ec58T7dEofF5sxjNiKSONzpa9t2F5WUpqgkYqFEOIOD3INqiQ8mGHJytqUZZQYLo58m0EqixsvXp82F8e7cRI1Pcd3UiWaH0gXu3SJD0JGKUVlP9fE939t85yH7v12g+vnBSiDo8FUiVjjStYplpFcx0YQSkP+iUDGyXIRZennF+L0oL1+DCka3YvTUVsaYwSFWOzzCTqlhRxWyKDILPixzbyrjL51EaDFkv7QlgadmFqdkV9AzOoP/NJBYdPniCeqw6PVi2r8izQhIlMTZGdM86P2VFISTGxyAjLRmpqbFITY5ERloMkuOskjogyd3yeWn7SvizEwmhyvh+pziW167zu5zuu43Njf/HH0Hq+yX1hwBSGeb/ZyrMH1aOqCScXG5XerydXMXNB724drcFdq9ZWKm4CCP2VZWhrChNwrCpWdJuIppbnY5+FXjqcYewML+KuZkFrHATJjvKhSqHA7POOFZQzm1d0Cu6v4L8DJSWrIfFrKQAanP8wJOvOS5VxpliX+jkHhhzSazHo8Z+yaHkOMdqXEIw4EJIHyXhKJIh+b2HPPwgazma33v43/87GRKQ4dUYYbklyw2Mgn3VXRz2uIbIfghIBXzsEkYkvIgUkBB0jGFDmhmfn6zCwR0FSIyNkmeIj4vDF8LA6Aq+/vY5nnUMwiGNqFbpRg76/QgF3DAZ/DBb9IiIjEJcTCQyU+KQkhCBNZlxyMyIRVKCDXHRNjGusCZOnOwBtdGFZeZkbWccbtx79lZG2pMLPhjJAvpDMAVNEl6uD7kRHadHfGIEIiMjEAjosWIPYGbGIeYTImGf3wmT3oP8nGRcOlqFnWWsylOg0O4OouPlBG4/6EBLxxD8ZEmMjA/yIyUxClERBpjJ9NDlHjDIYTk5O6sCYvQh+D1uZCZH4/ieUhzelY/MFKYHqLsALyRtLyfxxeVG9A4uwOEjC2uQnLwIvR/elRUYTRYJeY6IMkFvDGLV6cD8kl30ejpdlOp+dtmxLiMWF0/vQlVZlrigycDxQJ5bdeF3BKn3X2LFTROT0jnaGNETcCPgWUFSchSSkuLE6c9DcGFhFYt2F7whE3Qmq2ixaN3YVZqLP7+wHdlpJolLISCcI5P6fBTf1Dahb4SaVDPgscu4/9LxMhSQSWVMrmZgJJN6r+EN/vFaE6YXae4xyndmM7L9zQuvZxlRMSYkJcfBYjaL0WpxcVm9nqARepNNDG4+lxPbCrPFuFdWEIUIi9IPk0kfmlrB/cZ+1D3pxdDYMqy2BLk8kK2kMSs2yoQIM2PAKNPQY2JmDi5GXzFMXmcW4xaBuwFhkLoDNXvyYPkg39PjhYDU69/W4dXQODYWFuEv/uISMuONsDD5QHPBj02tou7RAG7WtWKaMiNzFDxeNzKSI3DpxHbUVK5DSqxBTISUjDi9PrQ+fy5rvLCgAAnxcWq6IA7tsKZQ5dwqR76SCSjtKtl2qaXA1LIPt2o78LD+JWYWfGD+L2O6TAYfEuNMSIiJgcUUAb+PEWIeMR1RVuP3eWWSUFKYg3MnKrGtOAo2Pgoau0Rg1/5yBlfu9KKhfRwBA5nhACKs1CguIUT20GZGQnwCIiMiJf6H8p3JmTl4fDqEjDEqn9S7jNw1UThZU4KaPZvkOZqaDeAfvriBZz0jWPVbEKLpKwzK5ROhFMeHkH8V5pAbVeUFOHWoAps3ZcLhDqCpYwq//KoWY3NeiXgic1q1LR8XCFLzyQprXgEt7o/j/ketU/jmTn5LzJgAACAASURBVBu6X00JSBUmFS4Bqf+JIDUtUoyYvPCteAhSR/D1jWfo7p+F3hYPj9Td+qFz22E10PjKuS33WB8C7hVkpEThTz47jtKStVhYMuG7+5140NSLiflVeUeJUQYc2l2Mz8+WSpi/jKZ1wMxSAM2dk7j3pBudfRNwk4k0UoMakNjEhOhIRNrYzscSGQ9ml1bhdCpXP1vJcrNicbJmO/ZVbURynEEu0zqTCeRXHjydwFfXH2N4yi71nnpTSOKQ1mYkIn/9WqQkJcHrCWBodBIDb4YwtbAMh58pKZxieZBg0uHMwZ24cKwMKQlmeU0EnXa3Hm19U7j6XRN6Byfg9IQk/zPEuC4asgiqjRTVaUUEctZ8eDb9PnD9/X+n/n/JNNaSE8IQhJdNBVI145/oOxlFyOkoZUNe+Qyd+mj4QpTjeFFSsAbnD5diT0nae5AqTMD7hkqVvUwiQv2dUvPKnDTJiiV4VypSlyeAsQk72tqH0fNiTDTVMwsrcPgCKqZMS08gI8radF4ozBTpBjwSvWezWhEdFYHoGBtS0uJQlL8WWwtSkZEUiRirAdawuepDIa4aK74bq4ocIQxS3Z67jU0NfwSpH1x7/qeDVLfbvT4UCv07i8X8v+t07BokLSWKGdGPvZ1y4NajHlyta8G82widwQad34ecjFSkJsSKC5ujeXlo5Iv3wyfhZdSwmeBzA/YlOmPtopsjCOZYV1hTo1WFYssImZlnDiQlmHBg71acOlmBKI3Z4gPzDqS+m9mruszwecMWmMExF7653Yr7Db1wuHSIjbWJMYYuVgaJs/1JefzfKUx/72FXrMP3f95vCCI5kOddvV/J0ZMZjGJX1fvnDVRjMnXA4qofI7NuTHFEG/Ai0ebBnvJsHK7Ox9aNGYi2WmV3lcIEAEtuP+41juOr67UYn10C60ZNpigZJ7Mmzh+gzIC/1gCfx41os1HE/skJFmSkRWFtVhLyN2ShcGMG4iKsUptq8vPBVpEmwqTqdZh1uFHX/BZfEKTOu2XjJ6+p9xlgCumQkhSBzVsysLkwC8mJcVJN+aJ3DB1dbzA8uSibrypx8SPaEsS+slz85KNqpCWzhACYnHPhXn0vbtU1i9TBYIySQzYtOQb7d21F3rokGbnygrHqDOL1yDwePm3H1IIDekOE/PMIYxB7t+Xi9MHN2JQX9w7g8XNq75/EL79uwMu3djglWkgvgWQmnxOmkBdFRZtQXl6AxCSbRHVNTM2itbMfL16OweWxyWfqciwjPdGK00e2i3RlTapNbt/8FmfsTtHrXr33AqseHmoEsDoYggyDDyAjNQqlJetQVJANo9mERfsqunteo7vvrYzJfSGb/B6rzoDNeSn4j59WYtM6KyxGftfAPEFq68h7kCqaVDsOVhbh0kmO+zVNquQP86D3oe7JKwGpUwSp4WoMOomDHiQnWrFt+wYUF69DdGSEGKe6ewbR2f1aNn6n14RggJllQF5WLP7kQiUqS+MRQyTFA9sfQvvAJL688RTNXSMI6mJg0EXI+slKtqGkMAvFm7KQmhAlbDjNaM3tA3je8waLq1yTVqkwlegfDaR+dmoHDlavk/ccTirweIIYfD2BpuYuDI1NwxYdi48vnUF2skFMfvyF/pBO1sz9x69x614rJpY8CJkixZSWkWTDJ6eYVrEeydFGFosJG7bidqO+oUEO47KyEiQmxCvWVDsslRKNsg3lGg6bJPk484JBkE7A3dY7jy+/uYu+Vwv0kAvIsliCWJcZg/LNa5CbnYEYW7RURna9nELj85eYmluVvZIRVilxFhzZtwVnjxYgMZoqbqVTdAd06Hg5LUawRy2jgDle5CE+9xLgnUZStA7FBevFKJSRniKX8+n5JTS19ODV0CyWXBw+mxkVgYwkMw7t3oRTh4qRkmDC4mIQdY860P16DoPji5hZ5EVSxccRjJuNQWSnx0jGsk3nEZPQjtJNyF6TLPnXzzSQOjrnAY2OZoMCqR8d0cb9IgUJj/t1okkNg9TOwUl4ApQVAGadG6UFqfj5z2qQkxYlYIKf37ILaOkcxeWbLeh+OYOgKUZ02axPNflXkRhlQkZaImJiI+F1rWJ1aR45a5Lw0fkDyMyMwdScHjdq2wSkTi44ZK9Kijbh8J5ifHqmFAmRqumO944+Fqfc70d9Sz8WHYrA8/mXkJ0Riy35WSjMzRRdI+VGEzNLaGx/he6+EVhM8fC7PIg0BbBr20acOliMorwEFTFnIFsdxNVbvah73I1FjvkRRHyiAVuLU1FRliPmOer+Az495uacaOt8gyfPejA4OivgjpepKJ0fe8sLcOlMFdauscFoYGqITjSfA6MLuPu4B8MTy9AZLMIa6kir+1jtrC5ZwjwKGxgmRMJnWfiM4pP83wKw78+7MEj9EHiwqY8aMU5bVKZ5UFIOpJjBqocjAAxOrGJq1i4GWV7Ezh8px67SLDHyyrj/eyCVUj+taVLIU7XPUwooMgCtHXLFE5Qa8KfNr/G0qRdDQ4swW+KEnfYGaXBjDbsig8TyJNuDagMT4opReVIFTu25D2abDukpMaIP31myESWbkrTcZXUxfRe7LjILTQKgfWIkyVic6HF7ahuaGv447v9DAqlLS0u5Vqv1L00m0/+m5zkvdRvqQWBb0ticG/eaB3Dl7jOMLgSgN0VKsw1jQti4wqYbaZCSlaOAmmROyqlkobdURmNkTFUonZZzGhKRkDgbpHueoM+3guQEI44dKcPFj6okLod7BLdnudm9e7I+GPerfHI5+F+Nu/DNnefiOmUl4IbcLBzaW4TNm7JUSP37dfkvm/Nrv1rktNQyfSg+fwd8VckAlz8jVWR8EtCL+/xhUz9aOIpzu1Ccl4zPz+9G8YY4JEbxvYvdW+mpKKQPhPBqzIsrt+rQ1juImUUyNRYYjdESwcOzhxFGOjPvE0EYmLsX9MBkcEOPVdgsQeRmp2JXdSl2lBcgI9YIc1DF4VBYrsb9Bsw4+b2+wRfXWjG96BGJgInMphdIjI5BeUke9u7dgIL8SMnU9HqAyQng8dM+NLT1YXR2CV6Ca+YL+hzYvC4Rf/WnZ5CXzW5uHSZm7Lj3pAuPn/Zg2anHisML9+oqdm7fjPOnqlG4MR6RNL0QIHl06Htjx+Vv6wUguamr09ugCzhRWZyOiydKsG1LluRBqmsQ0DkwhV9dbkQPmVQvDzw9jEEfIvUebMhJw7Eje1FKEBaloktmFvxo7hjFvUedeDmwAH/QLGs3yhxAzZ4inKwpQH6OctRL5uSyC1/dbMH1uj6s+mwIcKMN+GDRBbE+Ix67dhZi5/ZcrM+mhARYdQMDr2dxv74LzR3DmF3me4uAxWBEWrwRf35xGyrL0hBLPRWlHRz3t47Ic9U3vCgHk86zgprqYlw4ViLjfjKpEqoNMtM+1NVTk9oozUIwWmVUzb76lFgrtpeux759Rdi4kXINRj4BI+Or0mhV/6wfQ+NO+IM26XmPjwB+cq4EB6rWIokCOb7fFS+etL3BVzef4O2kB9bIJHhWvLDo/KguX49TNUXYuikZEWZVPUl27MWgG1e+e4ru/jGsOqksUBE8eniwNtWGz05VYH9VtpisJKJOq7cleze/6MbkzBKGx6ewu7oU6fF6GMn28bnRGTA+5caD+mHcrGvG8Cwj2WzCTKcnWfDp6XIc2JmLxAiTHP68U/NwnZydkb8/JjZG+rxVDbs21tMuk6GAXqtm1nrB9eqCSE37zLIH39b14mZdE+xOMvxcDD6sX5uIg7sKVSZrilUFiZPNf+HCtdrnaO16C4dbZWaaQm6Ubc7An32yDxvW2hTzro37uwancKW2C/eahuHTxYARSF7nPJKjvdian469VaUoLV6DhDhlBrU7AnjaPInv7jej980CPH4WAIeQGKVHVdkaXDi2BRvXJxBLYH4JeDvjR219B1q7B7Ho8MjFjRMYxludqNmJnaVrEKHzINqsQ3y0BVarAcvOABrbFZNKkEomlfrv6u2bcOGwGvfTBCYVwtQq0gRGTepzMqnP0TkwAbefzytNVW6UF6QrJjX9PZNqdwPPCFK/bUFP/xxgjpGcYwRdyIy3YsvGLFRs24jsrBQ47CuYmhhDbJQZW7bkSGTW1AJw42477tZ3Y3zWIVrbpGijGvefK0F8hAp3d7hCaGgbw5Xbnejsn0DAYAWnWtHRfhw9UI592zYhb020JAPw6ZxecuO7x6/x9fVHWHVSp05E60B+diLO1JTgYNVGxMcZ4fKH0DvgxC9/9wgDw3ZhPkP6IHI3xOFITT727MhBgpVnFaPweC0Bxie9uP+4C0+fvxDGPdoahZzUZGzMScKOkhyszY6G0USmkpIwMybmXXgxMA6dKRapaZmyD/HZ597LM0eMRWJK/eG8VhjeKmkdX6U6EIVJlaOYenoFAEka6YIBWGwmzDv8uF7XgabnL2BfWsKWTdk4c6Qc1QSpFrFD/h5IpXyMtQmUB1H9Rac9QSZTO3h+6oVJfzvpQF1DP+oed2B+0Q+flxXFZonqM+j9iIhgRBs13ZxUBGEwUYpilc9i1emGy+VFwM9nhS1enN6ya90NMzwo27QOpw5VikY6PlJdEmTiK29OnSPv2GQtzSAUpCbVVfu8qfFv9/xRk/q9z+cHAaZ/rd+0vLy8wWQy/XuLxfK/6kmFyObBxasYjQUX8Kx3HF/VNqHz1QwCOgvM1GgxN5GZdYxQklGLYl+V1oPmK68sTCOBqo5jdoq/WUrHkGU2TnG0o53ADEYPBmAIuZGWbEbN/lKcO71LHJzK4ajK9d4/nupxY5qAdirKKGRgzIFrd1px73EXnB4dijatw8fndmF7cQwsOgUIf/gjrv6qdzmyv7fIP/w++BCpkGdWOs7j2p0+PGzsg9/vRVVZLv7d5wewPt2sNqB3yQVqXMXDcjUQQt/rRdx73CLRLVNTTni9HHfbENCbJAM0aNDYw5AFIS+HTwSaLiDogMnow5r0WOyuLsapQ6VIijCBiTUSds/3YKAm1YXaplf44mqLdKMbzTr43KuIs1hRVbYVh/aXYMP6CCREq9dItok/LCa4ea8TLb1vsOziuIoWOx/WJFnxyek92LM9BwkxFtgdXoxM2TE968KSPYCB/jdYmJvB7p1bsXP7OiQnEEq5xGgU0tswvxrEo+eTuHKrGRNTTvj4hfpXUFGUgo9PlmFnee4HggqgY2AWv7vWgue9k3C4dRL/RL3lxqw4nD5ahe3bkzSWXy1ngvvXI8v47t4AHjUMCNNutZrhdc2hrDANZ49ux7biTERpB9is3Ymvb7biWt1LOPxWhNiI43cjPd6G/TuLcOzgFmSmqfWn2kz0WHGHUPekC7fuMVaKB1CkSCjMuhVcOJKHM4dLJamBDIBoUsU41YQXAlKtYhgR49SxMhTkaZrU8LifmtSGtxpIDUixRijoQ1KMDTu25uHIga0ozCcwUPFtXOcEE0+fD+LGnXZ09c3BE4iQhIagZw7njm7C2aPlWJcVJ6a1oWk77tS/wLf3WrHgNEFnjIDP4UJWYiTOHS7Foer1SI9X3dhEhTqzBY4g8O29t7h25xlGJ1YQYoO6jhptN7JTLfj89E4cqFoHK4s0JKtQGft4N+XYf2LagZaOl9hetgVrU0ywGP1i3mDy4vi0Dw8fU6f3DCPzKzBYI2SSkJ5kwsWTxThcuQEpMRFiCuQ2IpGLBhV5J5IiTX3OMbSUSwiTo2Kq1NmsKnqlnchgEGPT4JgDv/nmAZo7B+DXx8joNtZqwP4dhTh9uAT5ORFMhJTXwRNvagmSkPHdwy68Hl1QbL4+gNzsePzl5zUo2RiLSBrXfEGJLup9M4lrdZ243zwmkVo02cBvx7aiFBzbW4qK4iwkxtKcqMwd9CCOTIfwxdd3Ud8+DIePBzjrnX3YvD4G549uxc7SPERQ00MJzwrw2+stqG3oxRyRoZ7MeQBpyRH47PwB1OxMQZxVVYjy/fNjWFgNiHHql1/dxfiCV5q2GEW3e3sBzh8ufAdStdmRON4/BKldg5NwB1TVqlnnQXlhOn7+kxrkpJMpVPHpKz7gWccIvrregr5Xi9CbY+Gmjhdu7CxejxMHi7C1IAnRERzjhkQiRq2tVEbrmNMZwpXbLbj3tAezSz7oDZSc6XFsXwl+cm6LlJSQHR+bdqK2YQC36/swPL0i4IVrsTg/FZ+ePYDy/HhE8wvkYjEAzlAIna9X8dtv7qF3QMkqiPizkq04vCsPx/YUITMtHk5vAO0vZvH3v7iPN+MuuRTrjHpkpNtQtSMbNXs2Izc9Arx/cj1yEXK/GR6bxej4InxePWKiY6TSOtKqg0kfgNXGXFmvrFmebnZnUMBsVBQzksMmXS2KUdsDJJ3pR/7wq//9WWFY966lfr97dsKKAn5/v/i6HXUPO7Awt4StBetw7tg27N6eJfmy8i1r+lbln1ZxUqK4FQxAB6Oqr/OS2NLrMGcHGtqGcPNRO7rfzCGks8HAIhaPE/EReomFK9yYiay0eNEui8WRkjWDAStuL0bGpvFmaALjU0tiFnV4vFIXYLGx8VJdrglUj+ytQPlmphDRgEYzFctU+CFqjZfh81dpln1ut/tOa1Pj//lHkPp9EP8jl92P++12u32j2Wz+DyaT6X/R6xlESNmgqr3jYnKFgJ6hBXx5qxOPng/A5WMEkRGGoB+UH5qM1HRpLj2NEVSmGjX6pqmI8FA9GCFYbEYkJDPkO0HqBIV19AVUTmXIi5hIjr2yULUjH1YpslDjBzXuf/8jjkvezsiQajrFAYb5323Dw4YeON1AQX4OPr2wG2VFMZKTatLaif/5T+yfh7Eqhy98B1VqWdWwzHeoHnO1xRhF59b1cgZX7/SgofW15B7urliPn12qRmqCSdq6pEFG/qOqnnhIOxne7g9iaNKBwdcz6Osbx+tXk5ictWPVHRAhe9BoFOG+ERHQSQ0Lw8F9ko0aCLiAwArWZyfg+IEK7Nmei7RYq9RG8mLAXz7r8ODes9f47bV2TC/S+UO5hRMpkWbUVJXh5OFyZKWq/mvmOVotEap0wB7AnUc9+O5BO0ZnVhEyWuH3OhFp8uLSqd04ua8QmYnKXe6mdjEUgttLvaYXHkcAaSkW0fbxIFRDM45ajZh3BNHSsyQgYWR8SSKUDEEnthcm4eKxUjmM5f6vJZm098/jV1+TSSX4MsoFwKb3oHILv/MDyMmxgOU6YZscQfbA8CKu3+7Dg4ZBLDtCsFit8LtZHZuAiycrUVn23qA1a3fhqxvPcbX2JRw+jn0ZIO3A+swYnDiwFYf3FCEhSrEIfjbV6C1w+PSoq+/CtdpODA67ENRHi8TBZlrF8b1r8PHpamQlxsiBvvD7TCrH/V6O+zfj4gnl7n8XQfWBu/+X1xoxuRSUXnS/14XUOCMOVm/GmaMV8n1RPxPOp+QY9jmjf2o70No1DW+QIJIgdR7HD+TgwqmdWJ/JkaYer0aX8e39Htx+2Am7h7WgOkRZjKgqycWZQ0Uo3cADngURyswY0JmlNajnjReXbzagtXMYDhefRxo+3FiXZsPPzleipjpbXPTyPXxQMexm1NWUE+09A9ixfSsyEjhm9otOjanL41M+3BeQ2oSJZbcwqT6vV0Dqx6e24lBVLpKjbDAwd5VrQthNJRh/l4EYNkiJS5vZwtTEhaNw+LwRpKrazQWHD886RnH51lMMDC3Az8irkA4ZsVYc37cFxw8WIzWeAEOJHwlunUGgs9+OWw+60dzxSvS/rPRMS7Tg84/2obp0DZIjDaJzJrDreDmKy3ee43H7JPyikaeTfRE1VRtw7sg2bF6fjAie5VpKBzsoFpzA//PrO3jQ+hZ2jwm6kBmGoBf5a2z45GQpanYVMGtAmPOpZeCrW8241/hCmPEQQao/gPQkGz49uwc1VemIN/H1qFB57jXzKwqkEgiPz/vgDbLdLSTGqQt094smVbn7OWr9EKReudOKzoFJeKhjJ0gFQWoG/uanBwWk8rPgXrNMJrVjBFdutqB3cB4BWMEcAbqxD3Pt1uRjQ3ZMuLdFjXUlwovxaXqMzoRwrbYNdxt6ZOpDLXaUJYije7biJ+dLhVXl19I7MIWr97rwuGMYKx6lYSSzXVmei0sn9mDzuhhEf6Dzpo9hasWL63WDuPOwE9Mi2wiKLOLAzhyc3F+EnDWJYsEZm/HhF188QFvPBNxBG7zSzLaKjDQTSouyUbx+rTClCdExiGByBAkWaV3QspKo/aS+W2LEVbi9QXpcuWp5upmlzpdgjHcX9R1pjVOy76lA+nCp6Q8/9VXeq0ZXaBFRin5RsFKsVEoWF2JSgQ7OAPCPVzpR96gLS/+UQLO1IBdnjpaiqjQVUdbvK+Q+BKn8U7UxuoBVmlvJPfBC+HbMiVv3O3D36QvMOKQKQoyleVmJKC1Yi62bMpGTEYXYCJXcILrWcARhIIRVZwDzS36MTizj7cgMhiZmMDI9i/HJWfmzKG8zwyes79H9pTKJS4jmZVmLqRLErzwtIuFTmdJet8d952lj0//1R+PUHx5I/Y8mk+lvCFLFzxS+aet414WMI7++1YN7DT3SFsFM6C2bcrAxOxUxUUaJehE3uY8GHd56eCC5tfG3Wgwi+uf4wmZBYnIckpNtCmCKmFtlrYnqSg9E89fE2ngWarcyFcKrgngViAyDVPm/yToAGBx14MbdVjx82gOXVyeB7RdP7sDOkmTY9DoYmXf3o6hUtUlIzJDG8ap4LO01aatd6aOUd7C7fwbf3OlCfesAYmIi8en5PdhfnY1YCxkRGpRoGNOyRbQMU26e/L1uXwhOlw/z8268fTuP/sFxDI3NYZpGtBWOb9kRb4TXp+QWZjPZVgbK+xD0O2A1ebC1IBOfnNqL4o2JiDHzIVUxSAsOL+43vcGvrrRhelka3GHQeVCyIRWn9m9FVek6xEcpJltYcc7adXoZzTc+H8HNug509Y/BFaAiKYhIWwjnjlTg/IECZMSrakE/S/M0FkDapxhMzQ2Yo7nVAJyuIFZdfkzOruDNxAKGJuxo6RzEkkP12+sDK6goTMSl4xyVb3gPOMEDfwlfXKbRYA4uPzP1nIgwuLG3fD0untuF3HXRsOoJP9RFwhvSo39oATdq+1BXP4gVlw4mqxkB9yI2b4jHRycrUVWaI+w9V9ksx/032nGtbgCrXqvK9g3aJSrp5IEtoodLiOSRQocwPwETnF4d6up7cK22G/0jLvh1BCJ+WPXLOFWzER8d34GspCh5/wJSNXe/GvdbAc/yO3f/uwgqzRASdvf/w5UGVXlpsMLvcSApNig92mePVSIzyaykMQLW9HD59WjtGsHVO51o7p6CLxShQL5vHsf35eGj05VYl8FA9yCed4/jxt0edPRNwOk3SoYtY5VO1pTjyO5s5KaRjfdqVUe87hmF0Z+wA//1N/fQ0PoWS6uclvDiFEBOmg2fnSkXRkpVEoerk9W1U0DqrAPtXa9QUV6MzCSDmJO47lkPMj4dwMMnI7hR24SxRYcwqd8HqRuQEmWVODTJpiRZI0ct/dLqmA2PPXi4k/2kJ1QC8uVxpWvbj5A4rI2YWfbhQeMrXL71TMLxvaAuOojMOAuO7d2CYwc3IyVJ7XPhcT+BJy9ttY8HcPdRF8YnF2TtRFh8EhH10YldyEm2wmrQifGm8+UELt9px6O2UQQMTLqgMWYeR3dtwoWjFSjMeQ9S+Qp9QWqjgf/3d3fwsG0IS26yPxbRRW9cy/SEUtG2s56Vr2tyEfjyZhPuNfVhaoWstFlGtukJFvzk7G7UVGUgwULluVKYkkpYcIaUcerLWgzPumV/Z4xPZdlGXDhETWqiZC3zshkGqcwpftRKfW0LuoVJJRHBYC6fZNf+/Cf7sY4glW2DYZDKCKqbz/Di1QJChig43KuIjgjh9MFynNi3CbkZMeoSHT5+RB3mQ0BvxMhMUDJZ7z99geklJiwQ0AA1uzbj83NlSIohYwq0dg7hqzsdePZiGn69TeK7DMEVVJXn4vzxPShcF4soi6IQuFZ4Zqx4g2jqWsHX15/g5espWQtWcxBlBck4fbAYJZuzpfVqxRvCNzc6cfdhF+bsIdHlBuCCzepHbKQZEXrm5WYgPSFVkiWy1iQgIyMOyQlWCfEXwkULuvcHaYZS3gaVcEPoT12v0tXyBfI51uzw6nyRNftjNWuarEzbU9R5qrUwCUBVBIy8Fu3E5b697AG+uKre++L8CrYWrsfZI6WoJkglkxr+QLUKYZqmuCMqeVxYj8oLrE6STRadATS0vMHtB13ofT0Ll98gUq7Nm1Jw9vhO5GbGICXGgiizXj6nsFlZRVupLYhMtdfPWnc/HC4vphZc6O6fxpNnnRgcmpE0moDPi9goA/ZXbcbRfcXYkB0HG6e44h2REcr7piAVQaWB1MY/gtQPbkE/CjL98NvU+99JJtVoNP6VxWL5uY4gVQ3CZNPhMmMIdd/QEq7e7sX9+h4Zw8ZFAKcOVaG6IhvJcWaJFBKWREAqgRM1+4pVFKG3lnCsWE+D6FxYMRkGxPzXhLJSxUaCI9ynLIZBali06tUPBxXComo8mQZSX405cL22RXSBLg+Z1Gx8fK4aOzYnisPY+D1d6w/59MJ8sAKR0oqhOSbDLJ/cHrXthYdMN2/3dzpQ/7xfnOD//k+OYztfj5HMg9bWQZDKthTqgoIc+QehN9JxrLFPfoYaezE768DUDPPqVvFmfBJTc8uYW1jF8ooLLi9zWSmuZ16nRUbBfv+CsDrnj1ZiX0Uu1iRRI6ncX/MrXjxseosvLrdjapG6KB0sZh/2lmfjXM1mbN2QDDZ5ksXmd8AviOuBf8eLQTtqH75EQ+tLzK544A0FYbPpcf5YBT7atwFZCQSpdG+y2VlJj9loNTnF1+qAx8XqzmUxGCzZPZiZW8HknB0ObwDLTi8COgZnc0Zvx47CJHx8ohyVpRtkjchnJCB1GV98TbfwDJzSeupBrkM4AQAAIABJREFUYmQQNZUbcO74dqzJsMAkDVPc2czwEKSSSb37Anef9GPFrReQ6vcsopgg9UQVqkq+D1K/vN6J6/cGBaTSnGMxuLAlP1b0mdXleYg2aRcnYdYI4IG7T/pw/W4v+kecclCG4IVJt4yzh4pw/tg2ZCVH/rMgleP+C8dKv8ek8tmicYrj/r//uh6zdgpgLOK+XZdpwtG9m3B0X4kYSGT4wEB7PUEq0NI1hqt3utDcMw0PCLYD8HvnBBgISM2MhX3Fh0dPX+PGnW4MTTgQYOROKIC0RDPOn9iJmsoMZCWqsgOiDl4p6dulWXF2Ffj1lYd43PIGM4us4jQKc5iTSvlHKY7s3ijjaNGcS5e9yrJ0e2lcWUFb52tsL9+KrGSyH+TXpNIBE9N+3H9MkNqI0SUnTLZI+Lw+pHHcf2IrDlflITWGTOp7k6KwbwK9uOjUxU9ra1SXZJFIKBgkYz+jVz6PAMwSA3S3oR9fXWvFgoPvLUIOWTKh2zevRXlpNmJj+Xz6YKQmnOs7oBcndseLMTS3vcLkzKI8IyaDC1XbcvCTC4eQl878VxVM3tE3hcu1nXjSPgK/IQL+gAcRJifOHNiCU/u3IC8jTpt2vB8ZTy4Df/9lLR63D2HRzZGnBXoBqRH47HQpDlVulPYw/kwuEKQ+xd2ml5haCbwHqfFm/ExAaibirdT/qz5KOqwXHEE0tk/jl1/dwfC0Sz57i0knWaofHSlCeUGSAAUVQaUC3glSHz8Pg9QpGffzs6YMoaIoA3/9+QGsS7dKHJ5Em3mApq4hXPm2ES8GFxEyRsHlWUUK19dhJjXkYW1SJMxCl2mUu2gXfdL8RZBK7W/d0z5ML3hkb6Gjv2b3Znx+nutetQu1dIzg69tdaOqdlkIGGtlMcGJTXiJ2VRQjJyNeWH3WMMtHZjTKROLVyIoYolR7FgGjF1s2JOH80RLsLM+GjYR0KISHT8dw5dt6DI4swxMySTSozsCWJNUfGmmyItIQKYRLXIINaalRWJMejdzsBOStS0FaaqykrdAAKFFbqthePldJ3mC6ilEn/1Fxb9xfND8HvzE5Z39/WP8vOcc0mZx2rijcq7FS0l6mdNrqNSn5nrQhaiD1zoMOLJBJLczF2SMqJzWKunk+ah80TSlnP58Emgm155CkDYG9EZhe9uLm3U7cfdSL8Wkn9HozUlJsOHSgACcObUFCJAkc+lCIBTTDr7xmldQRftkiM5QcdrXXjc040NA6jO8etWN6wSm5q7qQF8Ub0iRTd1f5eiTHcBqgOfuFXFJRcnzjwWBQQGpj0x9B6oer6g8BpOabzWYyqT/X6XVGxRKqNmZ+gc6AHn1vlyVg/kH9C6kdpPHi0tn9OLwvG+lJDDNWI3muaC5KjnqlQEgDa2H2MkzSCuPBE0OKjNU/Dd+62GgkI3BtSsIZEBemugN++IAqTeq7cX8IeD2uQCrr25wuHQo3ZeMnl/ajJD9GMak/Snb+/c1AtWapxf3OkKV9myoTkoAO6BmclA22/vmASBz+8ifHULY5WXR65KNUQ4aqlZPhMQ8BglfDe944XFHHyD6PJwS7y4/pRTvGpxcxNbeE6YVVjE0u4u3YPOaW/JIJy0imYMgBi8GBg5UFOHmgHIU5zOdTBoh5uxePm4bw22+6MLEQlNxCKxmgymxcqClE0bpE0d/JtZUxsJojkt/E6ERQnOZ1jzsxNr8iOiOTVYeLJ3fi/J71WJNgkoPEFzJg1RsSQ8rozDy6eocxz1iWVT8Wl5xYXfXA4w5Kjq7DQ62ZCXpmPEo8idKk7ihMxsfHS1FZtl51ORPw0jhFkPrVM3S+nIGD4efGINamWGVEd/xAgYx2WGVKUwDfADP3Xg4v4HpdL+7WfwhSF1Ccl4iPTiqQGmdTq4zGqS+vdymQ6rFKXFBsZAh7KjJw+tAmFK1PhpnaY1m+vO7rsOoFap/049rdF+gfccDPfEt4YMYqzh7ajPPHygSk0jH832NS/0dBqs9vgs0cQmlRoryeqpJ1EnkkmjjNx8DMyJbuCZGbPOuehEfqAn0IcNy/rxAXTu8QkLq07EPdo1f49nYPphZ8CBmYh+wSffjF05U4sDMTGfGQgG9dwCgHUsioF/30khu49aATtx/3YmjCCb4uHtLUpH52ugxH9mwU4xTzVdUgRDmU6aQfn7Kjs2cY27cVIzPBIE1V/CUESmNTXtx79Bbf3m3GuN0Noy0aXq9P9ptLJ0twqDIXKdFmMUTIfYZHqsjM1IxDbSvqu+TIkjFRjM2SpCPKbNj3bmDfN0GqHvNLAdyrf43fXW3FwqoRHr1ZtI8R+iBS4qxISYmA0RqQhA66lGkG4ffOZqiFJRcmZ5ZhF/eUHmajGzvKsvGziweQl04mVabuaH8xJe7+p11jYpbx+R1ITzTh0vHtOLhzPTLjI+T9hHEIL6yTS8Dff3UXj9vfYslNjpylGl5sXBspl4DDBKmS96oTg9GXNxsEpE6uUBJiESY1Q0BqNWqqshAXBqmM+tIZZNzf2DYp4/73TKruXZh/2aYEAanS7irNQVCNU+3TuHy7BZ2DKoLqQ5D6888OIIeXxDBI9dI4NYSvv32K3oEF0aCTq87LjsOl4ztQvSULydEmMeLKj9SL8hzywq+zYFRjUu89fSHteGKcijLi0J5ifH5uK+LosA0CzzvHcFnW+jQ8QTOMekbweRAdGVLlJ1Ex0mxHVp3TD7LoRJgrTq/UtbK4ggUqjFkqzkuQLNDqivViYuIZNjjkwLXvWtDYPoo5XgIouRJah4AqhKA3ACOTajimZ/yhDcLksd1sS+E6bC3KwdrUeETbVB64igVUR+DKqhtz83ZExdqQlBgtT4GSzVHjrU4/dY7+WJCqnWNagP37Q1q1MoXPtHfgmSDVDXxxrQ13HjzH4oIdJUUbcPbINuwszRAd7vdAqia7UX58PvfKpRQmW+lNm1jy4crNVtx79ALzcx7YLDbk5yfj44sVKC5IQIRB+u1EnsOiHOasKsZZGbLUbF7RQSo+Sp2dLolwXMXXd9rR2MESFgJPP9ITrDi6p0RkWpmJPA0kE0zbKFV2OrFEMBDyUpPa3Nr0dwcOHOj9l8D/f8u/9g8CpGpM6l/r9NwjCVE5JuUyM8EdNApIvfZdHx429MHtCiAxEvjo1G4cPpCDjBQ6Tv0iOBfdl4R/q/rEd7P1D54rrlmyUiq4nY+hutVwsTFIREAF15D0MKsiCxVGHQapGtf7gSZVRpg6BVKv3WkWJtXtYd6qAqnFG6IRKYYS9ff8qJ/we9EAkzYx0TZXDV1rhzGNZz2D47hW24onLQOIi4vFZ+f3oaoiF3ERfLeSfKdu0iGO6XmghuBnHIjWBc0bN7Wr8trV1VGYqAAbUJw+rLq8WFh1Y2BoBs/aXksfPJvBYLBI9JLXOYPSTWm4cLQSFZvXID5KJf3PL3tR3zyML692S2ONO0Qm1YPDVWukaaYwJ0lu/dpdRUZB3NTJ/U7O6XDv8SvcvNuCsblVBBkFYgE+Pl2Fc7vXISuO4d46LLlCeDVqx/MXY3g5NIbXo+MKmHrZt05wwSBtHYxGE0xmM2xWZmGG4HSz24cC3VVUFKTgk+MlqCxbq0Aqa1HJpPYt4leXW9DZNysxOiZzCPlr43HhSAkO7V4relSEGN/ClWMQN6kCqT2oJUj16GGymBHwLKB4QyI+OlEtIDXepswe0xz3h5lUjw0+nx9JcQYc25+L04fykZ1sg1Gr4JRZsx4KpNYP4BqZ1NFV+KkJ1EDquZotOH+sFBkpkQKUxN3/3xj3/4+CVK/XiOgIPXZVZOL80UJsyU2WOCYtc19eD8fRLV0T+Ka2B83dExpI9WsgdTMunKrAuqwYLNv9qHv4Bt/e7sXssl9cvh7vigDCj85U4WDlGqTH6cB6ez2LK3iTsqjR3YoXuN84iGv3OjAwYofPp8DGWoLUM6U4sidfOdwJUkUApooS3b4AxqaW0f1iHNvKikSTSpDKH45cRyfdao2xCGLZD1gi4fORSbXg4vFSHKpaj7QYk+pBD0/2BUipCQ4vzmosyL9Lh9l5B6ZnVxAbG4mUJAaCU16gPjA+rgtLPjxoGMZvLzdjzmGAW2+A3mjSgvo90Bt4dfRITaSEtYXY5KZp5cgsB3kp47YXgNngRkXZWvzpJ0ewIdMmBskwSL18uweNXaOiw/b6VkWL+fnZalRvzURyFD+797uT6Ew1kPqEINVlkDxagtQNAlLLhEm1vQOpIQGptQJS+awSpAaRSZB6rgoH34FUleBCJnVuxY+mtin86kodRmbp7ifIBqrLN4omtTSfIJWATgMEQY66dWjomJFxP93970GqHxUc93+2X0AqdeeMVLYTpHYN4avrT/FiYB5BHY2IfmwpTMdnp3aiPD8FMWZqhsNrROVpBllAoLNgZJZMahvqnr7A1IJbzonEKMWkfnq2BAnR6uLU2jmKK7e70dwzIxFwRgMhnhd+/6pk4hpAwENShWdLAP6AC0FOW5jnGmIGOOs5SbS4sTUvSQpK9uzcJIUXBGKrLuBp6yjuNbxC7+sZLDp98gyo0bYCTiaWckiMmjg/RbJATe+a1DgUb8ySFr1ShvlL7ao6IonNZ2aW8GZkFIlp8chdn6W5u3gOq5glpRH9USeX9pvDt6BwPZR2yVZibm3q+V4qw2N2yQX86kYrah8+x8L8omhSzx7bgaqytaoVT0vu4N1C+RLVMyUrhpMX8lFaazilbNPLfly52YZ7D/tEyhZlsaKkJAt/9id7kJlC86FDBfEHrQD3G+21EZGwHEHdwrVGPe2/iRc4wWWE4+1nk/imth6jcw74/UHEWvXYX1EosVm5mRZJaNHJXkPAyz9fBXAHAzqv2+O586z56R9B6gdL7Uciph+/aO12+wdMKtcGqXoiCH6BZrhDZrwcWsY3t3rw4EkfggG9BCmfOVaFQ/uzkZ7Mh54Of69qEWJftNROMnZGG8eH5TWKLtU2IGVyIPhRPwzFl9YH2XBYpWbQhPfqzhQGqeIH1+pWVYsF9VJ0rA+O2nH1u2d41NgrjM7GvLX4/OJelBbEwKrVlarGmB/2ExZYq9u+Gj+EGZv3lKoCkmyK4obf82oM12tb8fDZAExGC47uLcPZEztVnayODlcepnrY7T5Mzthhd3oQMpvg9fphNJiRnhiNtHgrIqmlYpICTW28gVuMmtA9JKN6Zp22do3iUeOgBGa7vBTvG+G0TyEnxYYLx6uxf8cGpCXaZFNZXPHgybNh/PZKB4ZnvGCAlc3ixaHKbAGpwhSKLowPNFlhuro5qjViak6Hu48GcL22GRNzDuhopDP58fHZ3cKkMlaGLDK/j/tPB/G4uQeTi6tqjM/XHwrBajbCagohMsKEpKQEJCYmwWSMRN+LMcwtOoWtgd+BioI0fHJ8KyrLshRIZRyWjPvn8OvLz9H5ch52l0+Y1E05Cfj4WDlqdmcJsFdxamrleAC8HFnAtbs9Mta1u6lJtSDgXsCWvCRc1EAqpSxhkPrljXZhUh1kUv00VOhx8mA+zhzahIwEAiSO5PjIMJImDFJf4lpdD16OriLAAyvEsscVCEg9WiYgleEYPxak+v1GMS3s2ZmFC8c3oyA7EWYNrMiNje1JfqC5ewzf1HLcPw4vlMuB7/n4vs346FQFcrJiZO3de/QGN273ijHFrw/C519FRrIV509V4eDOtaIzVjFmWkaXSSVRUNN4836bJAMMTbnh81tgDCom9dMzJe9AKrXQSjyiHhkyqaNTy2jvGkHp1iIpOrAaebArt/P4jEckCPyz3856ETRY4QsERF50fF8Bju3eIFmcEi2jaVJ5wVO2EGrPAxJVQ42l3RlCe88I6pt6EBOTjOLCPGRnxQjLZbMaYbUYsWxXkVe//voZFt1GuPU66M1GMUoZ9Qz99yIYciLEOkYCHY4SpT5aB/pNWd+sWFs3jAY3yooz8Mm5I8jNiILVqIeXOakvpoTpe9oxDHeAbVJO5K9PwE/PVmNHcbrkhRI3SzEKJzEaSP2HL++CIHXZRY6a+k8f8tZG4mMNpEZouGN6IYjfEaQ+6xetsLCuwQAy400aSF2DOBvH/eqQJ0gVJrV9Er+6TJDqhtevV41TrEU9qoxTNE+SSeXeSQ29YlJn8PV3zeh8NaGN+3WwIIAdhZn468///yC1sfMtvr7eiL7BJQGpQZ0b5cVZ+MnZKpTkJSHKoNrMFCDRQt+F5TZhdFYZp+oauD7d0ozHcf+B6iJ8dq4UiTFG2XKb24dx+bsutPROI6inc4mXYD8sZu3SQsQcZAQZJ338jD3SqMRVaTaz4IPMOJkCJ7bkpuLsoW3YWbZB9JKKd9BjfMaPlu4xtHQP49XoLJZWPSJdcbs8khPMpjCuQ56kIlWjtCAYgCnkQWqMAbsJ/o+WY20qo/00fWwQmJ1bxsgYQWoC1qxNFz+Helq0shs+0D/86PrgwFOjFkUBqemnyvmWGiYlz+O/EmmM2m/nVoP4DUFlfRsWFxhBtR7njm5HNaUQ4YmpFkMZBqlyREqlq4ISMuXgnhQKYXYlgG++68S9Ry8xO+tGhNmEkuI1+NOf7cK6dJPU60raD/crZjvzdbxrxhMGSzuClfZc/oevN0BKAGgf8eO/fnUXXYPjcLl9iDHpsLM4F2cPlaGsMBFmmaJ4NDaVDhJ+wSKr8LrdntpnDY1/t//I/p4fhhL+7f2uf5Vl92M+FrfbvfGfiKO/4rhfL5c7TUsaZGahUUDqi7cL+PrbNtx/0g2dziq33pNHqnH04EasyYgUM0z4mqeWjPJMSWh2+PYX/m8Bqexo98sNVqlfNVsUDSg0ODDhhb3aBgYMa01PfAi02brYl0SLop4QMrMEqQMjy/jmdjOeNL6A12fE+ux0XDpTjV3bUsVpqj2KP/jj0rTuSsIib+w9C6z+UNnKlKo3pBezzsu307j5oBt1DS/hcniwbXMu/vrPTyArzSwHIBUPLncIfQPTqG/sxdvxWZgiowSkWoxGbCvZhB2la5CValWaLR6O4oDmUczsLtZS8XsyYGjSifsNb0WQPj3nEKbQ55pHJrVfx6pxoCpfwtCJ2xZW3HjU/Ba/vtyO0TmfcLoRFr8UDZyvKUZJfqrUVDJn0WDSw8/4MLlUmDA6rcwi391vx+Q8K2d5oXDh4zO7cWpPPtYk2WB3BNHQNozrtW3oeUU3swUWxgixmtMSQlZaHLLSo5CVEYesrHTExiViYcGH3/zuIUYnlzUm1Y2KwnR8eowgNVOBETKpOqCjfxpffN2K7oFFYVKZarBxbSw+ObYNh3bnyKVEiwGUr4SbVx9BqjCpfVj1GGCyEKQuCQt56UQlqqk7pN9CbvtsnHqO6/cH4PBahPlNjNHjxMGNoi/NSGAiIi9zRsBvFAkk61kJ1q7WdaJ/dAVBnU0SLKwhJ87XFOHc0fJ/JZBKfZcRkeYAdldk4aMTW7EpJ17JDyRUm4c8G8yAZ90juHq3Dc294/CBrjADgu5FnNhXiI9Ok0nluN+Ne48Gce075lA6EbJQ88p2p0icP1mNA9vXICPeqJhUzuv4PTCFLgRMLPrxm6v3Ud/2Rkw+gYCNakABqZ+c3oLDu/NFkymmeM1Ex9/v8vnxZnQB9Y0vUZCfj62bkqT6VtgnGnrsITxrH5MpRPfQInw6ZtXqEGkJYGdxOs4c3IzSgky5SNEJTT0qHdecPJDt5AbE6zbbtqYWvLj9oBs37zQhhAjkZGUjb3061q2JRN66BKzNiIfb7cVDgtSvmrDsNcFN578hgJTEaGRnJUtZBsFnKOCHjc1pLLPwM1FDRc3Jkc8JUYB6Qw9yc+JQWcZAfxvMegs8AT06XlKf3oknbUNiaiPLl5cdj09P70Tl1iwkRZu1HnQV6Ud3//QS8F8JUtveYtnJHYzGVP6+KFwSkLoBNq1Fa2qeTGo9apv6MbHCdWyBIUCQatRA6lrERtAJrwSE5P8USJ3CF1/VYniG7WR60aTS3X/pmAKpMu/ilIzEAVRO6pPnk7h8pwVdryfhpo4zpIclFAapzEllRbOqAF72Ak873uLrG00YeGWX4geCw/LiTPz0XKUCqVxcWvQh9zPur6KfhgGjs1Ca1PoeTC+4YTIaRX99oKoIn18oQ3yUAqnP2oZw5XYb2l7OwK+3IhDwwWzRYWNeumSwsrkpRBDKJBl9EEZOA4JuaUkzGiJg4N/Li0fAizVJkSjdtBZ52akwmlR8mlgSdXrM2v14M7aE1yMqYmp8YgWT4wtYdfilDIErmI8ga0YDonszQud3w+hdQm5GNH52fj8qtmQiLlrl3vJ/uf7sKw5ExESIuZjrN6xZDedov3OO/uATTE5LlQQTZn+FoVXm5nC7kwBMfh0MJ9CFMDC2it/cbEFjW79UbVeWF+HMoa0o2ZggvgU5+YJKB8/vTfJRJWuVU1FtdklNOPcMfRATiz58fbMd95+8wuJiABaTGeuz43H+DBMDUmRf0/ncchk0MLsiPC2hckDYWi3jWPhlNc2QtnVKURhFORvEf/l1Hdp7R+B0eZFgM6OiiGkNW7C9OEXqyXU0TQoryz9BSSp0QXg9HndtY8OzP4LUD9bYHxhI1RvJFNANK/FAIR1cASP6huZw5VYTHtR3SS2qOejD7h1bcKKmCgX5KYiMYOVZGKJJBYxsCGFt6bsxhaBXrig/gnSgy81NPcQEdfwzpOxKRttBeH1uGIwR2g0+zMNQPK2COESTKmwfQ4gNeDvlwq0HHXhQ342FeTfSkmJx6nA5ThwuQrSVN+j3kUQ/5DkPg1T5O7UmGzWB1gTp8oeq/FceMgSSY7MOPGx5i1sPujAxNov87BT87c/PIyedxh6FaQnoWtpHcPl6Pdp73sAYEQ2ffIY67KsqxamjW7B5YwJspFlYdWqk3jTc78jviQHoekwtAo+bx/HNrWYMj89LlZ4BbmQlmHH2aDX2VeYiLYk94AAjlh42DeB317swvRSEJ8Ahqwdb8pJx6kAJdm/PQ3wkzS4sJwjBxwPZQG2nAV3987j1oBcNba+x7OR3T8OcHZdO78axPQXITI7AG2aS3n+BR00vsejk92OB3+dGeko0yopyULo5G3nZCUhKMMJq1cEbAF6NuvCf/8sdDI+vCFsTCrhQUZCBT49Rk5ophiMBqWRS+6fwj182o3twSepk9QYfNmRG4eOj5Ti8ewNsYfeadm+QlIoRbdzf0Ae72wiLBlK35qXg0vGdqCpZKyCVrNH0shO//bYV1x/0CZNK3JMUaxK9axikGkIe0WAHAxYxijJPsLahB9fq2hVIRZSMu2whF87XFMq4P/1fg0ld4QFiQISJIHUtLp4sRUFOAkwsa5TSDB7yOqnVfdY9hG/utqK5dwI+vh6WGLgXcXpfAT46tR05WbFYWfWg/tkwbtx9gcHROfiNIfgCLgn6P3t0Jw5V5YlL3Uxi2qdXaR5mxaQOz/jxxTf30dD+GvN2PosRsOgMyE6z4JNTW8Q4JWH+Ul+q3eHIqPgCGHg7gxu3mrF2zVoc2l0ga1MkGjoD3H6TOMFZvfm4bQiOkFnYyqDHjk1ronDhSDkOVG1CLLM1ZaxPU1cQZpMBfj8bsGiMMmLFY0TX4By+udWI9t4x+IOMTPPJ91xSlIKavZtRtmU9fB4fHjW8xa9/14hlrwFucwiegBsb16XjQFUJyrdkIy6KfxGZVCKQgFyy9Yzg4+GpvT9OHkx6L6IigogxUxbAi4NJUjC6+qlP78ST1iEJwDfq/Vi/JhaXTlRILW9yDEGLYokIiPgMzCwAv/jyLhqeD2PJqZhU5hLn5UTh4ukyHKzMFZDKXXRaQOpTDaRyNGqGIeDXmNRKHKjORowwqeqiy0dDRVBNinGKTCrlBDaLQTSp5w+pnFROyshiE6QyI5sg9VHrJK7WPUfXqwnxLQhIhR87Ctbgrz//Pkhd8hCkDuHyjWcYfL2CEEtJAg6UFmXgp2d3oGxjMiKpjNHYdu6hkl+r6YXH3oHUbnFxE6RSk8oK4c/OlyEuSrUOPWt7iyvftaGtfxpBg01kaxYzUF1VhP3VJUiPj5CMWF52DWRSCYL1bEDkgub0j6wfCzICiDLrEMPqZiKfoAcGI2UjPujNTO03iuTB6QGWl1gV7cL0lB2Dr0bwengK8ysOzDsdcPho/LJIAY6ZlxnXMmItXpw/tgNH9hYhK4X/XNN3kHQhAcFLlrSUhc84NTgPV7b9+Im/xqBqvpNw6TgXsWwd2sEYjkbkc9rQ9ha/utGE3ldTSEhIxPGaShzfuwnZScyAViBb7j0CUqn35clH8Ej6U6X38HkJmHjxM2B00Y2vvm3HvSevsWgnIWVCXDRQVZGNi6e3ISvBIvFRXKm8FqnDXpMSaGZqLXBODgRJPwio9CB2J3a89eEffndb9heP24vM+EgcrCzGsX2bsS5DVV8r6ZqyA4pFTMoLQgqktjz/u/37/8ikhjHSHx5IJQkhBzxXXUi0fMMzdjS296Orf0QciDYAa5LjUbG1EPm5qYjmTVY6ADhWCagxveZ+F4pJ67sXg5V03mtBvxLyz1B6LXpD8+lIGL6BBgWiEpOMmISAFZpfvS659X0AUkVf5dCh/vkb3L7Xgf6Xo4i0GnGIY80TVchINGnd4D8Enmq/R3MqKiZV+ZDl1hkeF4Q1nOGoERpLPCG0vJjGN989x+DAG+TnpOJv/uKshPlLwLmeRgQdXryax43abtQ398FL37/OhIDXh0256Th5qBjV5RlIitECiXnl8/tg4qHtZ4yJSW7sQ1Mu3GsYwv0nvWKmYoyQPuhCWqwRZ49VY19VHtJTLcI6za64cL9lAL+5+hyTC9RO6RDyOiXj9OieMpw4WIKsVIJcKcgVPaDBaBYt54OmAVyr6/j/2Hvv7zjP9ErwVg4IhZxzIohEMIA55yCSkqjQLcme9u56Zzye/WnT7PwpO/aO3d22RCVKokQx54hIECQSiZxzAaj8VdibdbGfAAAgAElEQVRzn/crkGp7z87Ifc708ZF0ZLlFhKqv3nCf57kBPYMLYmtEdwen2YNzZ3bi1MFqJCU6cP/xAL6/8hQ9A3OichcHh5gPJw9tx6n9VSjPS0CC8AkgxvQLXg0tnVP4xwv3MT6zgoiJAgY/tlYX4NcnNitOqhKcgvKap31T+O2X5MQtwhOKwmwJY11hIt4/tgnH9qyXTupaPDN9KglSxxb0TiqFUybYrPRJXQFB6ocECo2FPwWpPzwRkLoatCISMiA7xYGTB+pw5nAN8jN4fGoqm52DTqPi3l190IVvb7SDnr1RJMOoWRVIPbIO5443IjfbKaOvf9G4nyA1bJKO9K6mEpw72YjaMpd0duVyoT0UDBJn2Nw1tAZSw9FkIOIAAis4vb8S75/eLON+CnS6+hYlTvJRZx98MQ1BzQebIYZ9W2vw/vFNaCjLAPGg6Ba4t61A0AC0vFjEVz8+RGffBNxeHhvs+JtQwnH/2404uqcCdhkT651UvdDgiLR/aB6ff3kb2ZlZePfUVuRnO2FmCUJOttGMiXk/Lt8dwbc3OzG56IfRYkMkuII8VwxHdtDRYAPKi1JFhKLRqFs2Ju2m2FnlgjNieNqDS3f68f3NdiysGmCyJUEL+uEw+rCtMRdnjjeisa4E3hU/HjwcwGdftmB2JQrNwQs3jIL0RBzf3Yjj+9YjNw1K2BQXp5mBgAgdX+MIpRWm/wE7cgSsKlqB3pAdvZMCUh+2jyKgMQqaxv8p+PD0NuzYlIf0ZI7yFSGC7yYUBWaWgN9+dgMPW0ex7GOHnCA1gDKC1LObcWhH6RsgVQmnVCeVI3orzBENuWnspO7AwZ0lSHTw+2PKv/INM//ffn4VkxTNGW1iOdVUXyIuH021WbBZfmpBRZB6q3kC3918imcDE1IMsTiyIfbPglRaGD3qHMGXF1vQy05qjC4TfmysycOfn92KxnXpCqTqXUXV5X0NUtlJ/e5qG248eIHZBZ+EYRCkHt7bgA/e3ohkqvs55u2awIXLz/Coc0y0FJzEweDDrq1V+PD0dqzLT0QSo5z1tSjsRtoc6nZUunOmTi3TZ2LRGEJaFDYSi/m5CN9U7YF4z4VrTqNAdC6AiXk3ppf86BudlvtybHpFpnoqES8KmyGA3dsq8c6pbagqdiFRjxUlkFOx26Lq0+2plHKdz0PFCuto7WdfYa+7/jr0XRNuSWGkA2MRTRG0kSYVjog/7affN2NgbBlZ2Xk4cXgrju2pQFEaE8ik3aqANUGqMFKVzsJA4VM8aTISRsxEsZkJcz7gyr1B/HirDwOjS4ribomgOC8BZ45swa5NhchJseqULeUKwp8t21v4MDyElEOFtGelE6wwx8yqhisPWXA3i8Vd0BdAYbodpw9txunDm5CTpj43Tst0jb/ccaZYGMZoOBQKBK4+ftT6n/YdOdL1sx/zv7Jv/NMCqQaj2LOxolR2LjEZA3vCUbEaIvePvB1OZkzhEHJSE5CSYINJRl4q8UVsp8Q7kncNrw3dpkkNwcWgWTqlTPCh5CpK0ZDyPHO7Q5iZXYY/4EZ6ph3lxQXKQU45XKkO75sWHLptE28NptT4oga0d8/gu0udeNzSIx2Bo/s34ON3dyLHZZINpRJf44/9Dzf9H5LT9T+P5yW/YXmlbI8Vn1aIBDr1YK3q07cRD/C23mmc//YJevsG0FhThr/885Moz6WnpW4MbgRGpr24fLsfP95uwZwnBqOZ8bMm2E0adjWV4sShGtRW8DCPyfMQo2qdLMUjgaKdtmdT+OHac3R0TyLEPG2TQaJmacFx9tg2NG3IQWqysoWZXfXjTvMrfPpdG6bmGQJgRUwLiJ3Lwd2NOHtiMwpzVOeZZuESzRc1SBwmE10Ykzc4sQotxnFMCKk2P3597gAO762UbsD12y9w5dYLjE75ZOTKbqzN6MEn7x3FqT1lSHdSmc0wB0ZSGjE868FXl1pw/UE/PDTnF0DkxbbqAnx0fDN2bioWRXbUSM0vE6em8fuv2/G0Z0EiQ63WMKqLkvDBsQ04sqteFNV67LMSEQHoFpDaJTZR7LDZrA5E/KvYUJGtulmNBa/H/Ss+nP+eIPUFPEErtACQnebEqf0NOH2oBoVZpjXfXRrYM/vdEwauPXgmIPXlyAqiSIEhYoUt5se5w+vw7olG5FElbgbm3RHcbxvFhavN6B5dlC41Ah4c2lWP947Hzfz1AAuDQd7jjYdD+C9f3MMcx+phAxLtHMuW4NyJDairSJWADe5FHtwU8dBsvvnFEC5cbcGT55PQoi4gkiAdnbP7y/Dh6SaUFSYLR7Z/xCvpWpfvtsHPS9FsQnDVg+qSTPz6NKkQRcigsTYbS+wamoEVjYlTffjhRivG5zwIRVg00SfVgJIcglRaUFWI/ZuM4/RODS95Bj0Mji3h/Bd3kZqSig/ONiEnwwmrKSKjQxady34DnnS58Y8XH6L71TSMVtInQnAYPKgtS8fh3fXYvrkS2el22XailSNgki4cvYDpbjCF76+34WnfJEKGJFnDppgGu8mDPU2FOHusEfXVBQj4NDzvmcVX37ajZ2gB7khYxJ3svh3fvRGn9tejMJN7QW8bcWBkMmFkegW9g1OSKJWblyOiLJspCrs5BIfJDLvsUVr5AR195Ad34vHTKQGpES0gAsWP3t2OrdybTMXRzxSejaGoaQ2kPmidkHG/iLYMQZQXJ6hO6q5SSZPjcp9ejI/7ezG1wtOW/GD6pJrxyTu7JKI2STqpeoiIDlLJSf3t+auYWNIQYUcxGkTDujy8c5hemEXiZyrAw2AQgLjkBS7fe4WLN9sxMD4vMc08Be2xCJpqC/HvP1Y+qRROiU8qQeqzUQGpTOCLxGzSRaan6idnmtBYlY4EHjLxNp6u24l3UsdmOe5vxS36pC4EpIGSzljUAxvx4duNcCWoxKn+ATcu3+7DHdqhkWNgNCAc9mJLfTE+ObcbG0qSkcxpHY9t6jJFFBRC96tRTMytIDM9FwW56XDa1BjeYY/B4VQ2Y4FQGFrMgKVlD0ZHp+F2ryAz1YX1FQVqOkLQE2ESXAzecAzTS2E0PxvH3Sd90tELh42wMS0wsIiaqnR88sEhNFZnIdlOhxCmLRpgFnURCwJ1T4kAWZTn6r6S5DQhefIP+W/lgrDGMtNxvmKc/TNfE+ed/uEoNz5O18MClNWYahz5ghFcuv0Mn//YgtFpD3Kzs3F0fxOO7q5CSZbyNueBIL9OQCo1FmxGqe66vEziCanuIvDH6OtgQVe/F99e5TSuH74wi8oYTKFVrC/JxLE9jdhcW4LcdIesC5mgCSdY7Wtlb6UoBQZySXVTteVABM9eLuHzi4/Q1TMmHuKGqIaCDBtOHGgUG6ps2iPqd/NrNYzypTVEI1owELh6/1Hzfzp8+PCzf2VY82e/nT9NkKonfnBBsF7hhUefOHLCVEeMACICm4lmu2+8BZmHK2AXCXMEq3LTOY5XFhJKQRgHpewgLq6EJMd7eGQGw6PTWFx0w2wKY9OmShzdXwt7jKlHanFyL3EbKHGBfuPJfw/KuD8IEzpezOCbHzvxoLlfYi8P06bk3Hbkujh0UyCb/6j9HB99qNNRdUTf/CzjbRPFm/0pcz0OcJVpsRwYb3RaJWiEY80I0No1ifPfPEbvwBiKS3Lwbz45iY3liRKZGD9P5txBPOgYxoXLdyWUwGRLF2N0QySEnDQLmhqKsX9bFdazo2UBLBYeBkwFg3Qy+ocWced+Hx63DIMCCgqcwhEfHJYgdm4qwzsnN6GuIkPy4PnK58lJfTKI33/Zgrllg2THM5veYgphfVUujh7cgG2b8sTc3hqGxG3yA+gfduP72y9wq7UfU0tBSbUxG0KoyLTjNx+dwMa6DPiDYVy93YWrd7oxPuOHFrPCbI7BYfVKPOOp3eXISKSogx1zg/DzugaW8NsvbuDZ0BJ8Uauk4RjDHuyoysXHxzdh5+YiGAlgDBEEYcHTV7P4uy+a0dW/CF+AYDeE6iKnOAEc3tmg0mviNQ05kABejC3gu5uduP6gG6sBMyzM9vZ5UF+ejY/fZuhDkXo+BooFfPjsuye4ePM5vCErtGBEgdQDjTh9sA4FGbwYyZ8mL5grSyndbzx4hu+utaF/mGNNl4zlbUY/zhyswvtvbUEhLaiMNIGP4l7bCL6+8hgvJ5bE3SEWWMXh3Q147/gW1JSlyTifHQ1SR2g6fu3hMP6fL67D7TEhrBnFmHz3lmIBqSxgTLzcZIBF0Z5B/GNbuwdlLPuY6v5osnQ6jYFlvH2wHO+f2oryQpeM70emA7h6fwAXb7Rg1hOBwexAOBBCaoIR+7dV4MieaqwvS5OOFzsf/nAUT3uX8O2PrejsnYCflYPBLCN9dhFL8hxiFXV8X5WMOgluZQnRCopnisEgvL6//e0NaKEIPn5/L+qqMpFkp9iEfFJyH63oG/Pis+/aca+5B+AIV2y/ArIu11fkYv/OemxpLBW/Rja7KJjj61sKKN7yzQfdePpiGEss/CxJCAW4egIozHLgxIE67N9ZibxsRq7GMD7lwefftuHW4x6shC2IGc1iVr6pphBnDtdj54YsWDmdECRshidkkM/wxsM+zLp9SGNISZoV1pgHlQVJ2LGxHumJtBwzSBHT3jeBr64+xb2nk9AidsSCftSVpuKj001i55OSzE9PORxwrB+KWDE1H8bvvryN+x1TWPRw/GmGNRZAZZETH5zdjAM7yiRNj3t6ZgX47OId3HzSi9llhnDQLSCG3HQ7Pjm3B/t35iPJrjxFdWtrLHmiePR0VkDq8KwPRotT/Hdz02146wCFb+uRlWZRzi30GDUAPUN+fPVjK548G4Kbi146GhEJzyCX/a//4ihKsunJrO4G+mw+7ByRou/54DwidB2IaNhSW4g/f3s7NhKkyrhfF42J7R2bGGHh2o/PRfD9tQ7cftiPmYWQALmU5BiOH9qI9083IN3JZwLMzodx68kQLt7qRP/YAiz2RITDQeRnJuDjdw5g38YMZCUaYdRboSxcGYV78cZD9A7NIjEpHelpyXCagfx0BzbW5KOsPBtuv4aOvmH0DtCb2ovZGY903otzMiXUY0dTgThFsHgwGc3SIAiGDXj+ahkXb3fjbmsffCEj7EY7Qp45bK5Px0fn9qO+Mkss72hfJWNxuUJI31KUNnG7YckXn8PHD7R/AkDfEH/In+mz8T/8d1wlrwczrNUEgnNV+prqnyqQypCY8akAvvjhHq496cGKP4KayiKcOLAZe7aUIs+lEgz12YqaIcQ5qvqNSn/iSCQm/GSO1ykVpphxbjGG6/f78d2tDgwwncRokfvQEQujJDMFjevLUFPOAiAZqS4rXClmsfQiT9tsIXDlOcGJkhIY0qXi+cCSxEB3dA4h4A8jHArBZtJQty4bJw9vwPYt5SI25QRMOTfzL8mzUrAlGtOCgeC1B49b/q/Dh/f+AlL1T/ZPC6RSpqrz18XnVq9ceGYIWVmlMsDCWy2iRkYUDsQFgWuQjwlSegoTF76M58VmyYCgBiyvRDE+tYip+QWMTjJByYfJGTcW5pcRCoTgSrJi3+4NOHtiC7ITaY4N6azpYkMZub0RyIGYIbhmAt4z5MalGz24/agfwWAIddW5+LMP9qOuLAkOEwnjJuG8KczM/6uEYmpr6tZZazg1riRUAzyp5v5JPcLv1atbEhNljqLHIRAchYHOnhl8/X0rnnT2wOFy4r13DuP4zhJkUyihKLzwaVH0j87i26sPcbd1FMFYEmCg0CgKUySAvHQnNq4vQF1lDrLTE5CXkyaUh9G5KUwurGBwxI3u7mmMTngRjiWKfY7fP4cEWwDH9tfj9JFGVOSniJk/P5ql1RDuPBnG779owfwKOa5WaJEgTKYA0lJMqKrMlmjazfWlSOPGjgIrixqedAzg+uNuGZ376S3HTza8ih3VhfjNr0+gvCQBK54Qrtx6hiu3uzA260eMXWFjDFazF++d3oe39lUgN9UunWTqGKbnQ6rTcuk+xpYiiJoTZaRm0laxsyoHHx+jBVUBjBaS3cPwwYqOl3P43ZfszCwJSLUaNawrcuLXb23A4Z118tHKEEg/Q+Mg9dtbz3D9wXN4/GbYTE7E/B7Ul2bio3e2Y/vGIjhtakXMrfpw/tsWXLrVDU/IgrAWRnYafVgbcfpAPfLSTKJ6pgCQpyaLOXazbz3owndX2tE/soqYKVk6d1ajH6cOVuGD01tQyMQp4QRHca99FN9cfYL+0UXlLRzx4+COWpw7vgW1BIQWCrNosW0SAHz14Qh++9UtLK4C4ZARSXZmrJfg3RMNAmolrIInN2NzOe4nSGUnlSD1+TRCMRdijCn2L+KdAxX44K1tKM5zSWd3yRtB83N6qrah69UCQhHav1BEE0Vhth311ZloqMlHYX6GnAHDo3No6RxDV88k3B5OTtT+YDeJWWMl+Q6cO7UJJ/atk0KW9lgmtdWksKLA4eX4Mv7vv7uB2bklfHBmJ/ZtL0W6izw2JZ6iIfvkYghX7gzhh2uPMLsUQMxsVedNJABXohU1VUVoWF+CjGQr0pNsIuTw+oMYnfOia2BWupzzzBaliMhsg2/FDZctgq2NZTh1uAEN1TmSEc+/5pYC+PL7Nly63YHlIG2SaCcUQWFOkgD1A1vLkZvihCuRIi0jXo76cflON+61DmFuJSgiHatxFWnOII7vrcPJgzuQ7rDLtIAgtaN/El9e7cSdjgloURtifi8aqO4/04RtjflISebxQasrBVK1iA0z8xH83Zc3cffpFJb9FpmuWOgKUOTEh2e3YP/2MuXDSmrAahSffXdLYlEXV9llS4AxYkBWqgNnj2/Bnu1FkrYTCfqQ7LTBleTEso/CqRlJnBpbiCiakRaAK8GAnRvLJKmnbn0W7OI8FsPQpA+3HvbifusrMU8Ps6VOcCLBBBE0VGXjr/6HoyjNdsCut845feH+Pv/DE3QOzkjIhykSRVNtMT45u02BVIqT9L3K9SXhIQbK90yYmI/i4pV23Lrfj7kF+hnF4EqK4OihBrx/uhGZTjPs9BpdhXwWX11rxfPBWZjsLglxYKjHwV0bcGhbqaROuRKYgEgv5LD4B39z5T6Gp5ZhtjhFYEthcNP6XJzYV4/11blwaxrudw7i60sPMDHrQzBgBzTaYDmwpa4Qh/atw/rKDCQ5KHainZURK6tAW9cMLt1/jpbeMQTDZpgoOgwt4cDOQnz49k6sK0xDQlxUKFcIBcCUHSlODSGqiaI0bhhdv6AeUpxX9ua//6C58v/5NfHmiipnVUWkVhy73kp6qeg5gWAMvYM+/O7La2jrG0fMZJTkv5MH6rGpOmctYlb9mLjH7eufq3Afm1vRNa2JBIEIAAa6X87j0oNe3H8+JPeRIcTAXBMcRiNSE5zIzXAhMz0RWZmJyM5JgMXKCOoIsjJTkZyUCL8viGX3KtwrAUwuhNA7vILBsVmsun0AeelhL4rzUrF3Vy327axESWGSeOcSpAo1SP4ixUanG0ah+QPB648eN//HX0Dq6/X0JwZSxeBUuIyqEHoDgL5xgChsx4WnQGq8xS8qVz3ajSM/XjRBxIRo7/FHJV1oes6L0VE3+l4OYX7JjXn3KjyBKIKaQXlnaiHYLWFs21iO90/vQX1popDfI0Y1CGOhpgyvX3dSYdRkMzDTfmwmiOsPB3H59jPMzCwiM9WCv/j4FPZuyUayTQ9MFJ88VT2+tuPgn70JUt/wk9NZZvHjIX40xCtIBVK5I+N+HGq2yWdB8cPguAdXbvfixxsPsRIK4eDezfjozBaU5STCRv6VROyp7t3dlj58faVDjNEZH0hLEyqKbYYIUpPMyEl3ysYtyMuW3zEyOYmZhWUsuUNYWtIQDJphsSXLQMPrm0Rhrh3nTu6USzYn1SFiLYlFXQ3hbvOIKORnl3gIWhCJ0lA/IEp9mz2KkuJsNG2uE16e5gtjfsaL7v4x9I3OYMEfFq/WWDSAFHsU7xzYgjNHGpGRbsOyN4JbD3pw+VYnBsZXELUkK2FJaAV7d2zAge0VKMlxSadl2e1F/+AM2rpH0NE3CnfIDJid8vXmiA+71uXi10cbsH1jLkwk3huj8MGEp/0L+IevWvGsZ0HGcTZaUBU58OGpehzetV7OXUbsroFUZnuPLeG7W924eq8LXp8JDksiov5l1Jdl4FfspG4qlDxxfhazK358/k07frzVK1n2VApnplrx1oENOHuIIFUo/arrQRcKdlKDwK2HPbh4pQN9QyuIGhPlfdjNQZw8WIX33tokyTocX826o7jfTvV6C3qHF+RisxnD2L2lEu+d3Ii6cnYt2Rnl2Nkk+efXHo4JZ3dmKQxNo7DDgL1bS3DueD3Wl6ZJgpksRV5qJkgn9cnzEXx9rQNPmMITSxblv8G/gLf3V8i4vyTfJb6tVOoPTC7jx1svcP1eDxZWuP4TZH9bLQEkJQKFBakoyM8UHvTo6Aymppex4uGlSq6kciGOUjkNDSV5Tpw7tRkn9iuQyj3LMavQ3Y0x+KIx9I0t429+fw8Dr8ZxaE8NzhzZiJK8JFiovOVAz2jBajCKnoEVXLrRhpZnr7DqoyUa1eGKWJicwNhJB5KdZqSnOCQdiCrp+aUg5twhrPqVAJThElwUIb8bpXlJOHmwCft2VCA/yynlJ4ERQzJuPhjAt1ceCRhjMhI/AZvVIPGxG6vzUVOeg8I8FxbcHnT0zKL56bDQXqjeJ6nEFF1EdZkLH5/di20bypBoUeN18q4p9vvq2jPcbh9jWC4inhXUl6XhN+/swNYNuXCRMMlISRFeshtuwvw8E6du4Hb7ONxBXqhm2RdMnPrVWYrHyiVljOts3hfFhSuPcO3ec0zNUxSSKM4T6S4naiozUFHikrjktGQLGqoLUVaUCW8giuZn0/j9l9cxOqshHLMqZxFLDIU5ydjSUIqmTWXISk+A1+dHy9Mh3Hvcial5JvpYBfxzmEBRZJLNgMaaPPzlnynhFF0duB5pBv/k2Rg+v0TLqmmRxLDzuaW2GB+dJic1TfjVpBStpRNKXC3pZkZMLEA69jfv9mFuMSKc7qSkMA4fqMMHZzYjK8EsOomgH2jvnsJ3tzvx+NkgfJoZJqsToaAPBdkpaFyXj8aaQhTmpSAcjWJofBFtL8bQ0tELH0ch/KS0AAozE3F8Zy1O7KlFTm4CfIigY2AOf//FFfQPLiAUSoQhxrPUgEyXFQ01edjLjnxOgqwjbr7JKR8etw6g5cUAZpYDICUo4gsi2RHGubc24K3DDchNdYA55Oouo9cyFfAs+/li1F1F3/CfgtR/0iX5Gf9BXeZrIFX3NRUesH6vckzPMJDOXg/+/vxl9AzPycieneMzh+tQXZwmzhpxx521rpFQEN6IX+U+lWmrbhtFgZbeZV1wa3gxuIiWvgm8eDmGgf4RhMOklNjlTrTSptBuQkKCFS4X+SAhSRbMyc5EmisdPq8fSwvLYh/HO2fZF5W1G9WCMER9yE53YvuWGuzdWY1KFv12oziB8BXoN7Uum1IgNRaLhQOB4PUnTx79x4MHD3b+jAf7r/Jb/ruD1DdjUWlBpRRv8c6iKIR0BVzc85Tte737KGRmCc5UHFSO0gkmGe0ZIo8niunlVUzMe8THc3LWh/FJN6YnFzE9uyAHRYwZ7zGS3Dk2NiIa9MKoraC+Kgsfv30I2+qz4KDjixj2KxspadDHQapsNk03pyaHK4LbzcO4eK0NQ2PT4i/65x+ewPE9Jchgqkm8eJSNqVqyOuNHKQnV7tXVEW9WnerP3mSzxlekMnJmS3TNj0P3FKWjIXPgI3jYOo7PLlzF2PQSaqtL8JsPdqOxKgvJNmVEzY0biEbwatyNC1ef4v6TPuHkwUQOI73iIoiGOU7SxNcxMZkHogE+X1BSwOhfG42yS2wWrmoouAyzaRm7tlXj7LGtwuFL0jPUOW8mx/hO8yh+/3UrphcoeGNSCsfvQRE1aBEfTFYDcrKykZGaAf9qAN6VgFStpDBwXMvOK6Ms68uz8Ju3D6CxOg02m1FGv23Px/HDzU60vxiDP+IQn8uAz4uCnHRUFeUgNz1RMs2X3W6MjE9hfG5Z8rH9VKZLUhNgjQWxrTIH7x2qF3W/TZp7dDc04Fm/G7//qhVPX9ATFrBbY6gsdOD9k7U4vLtKkKZkgSstDfwxCqeW8d2NPly79wLegFFAati7IBGIH57Ziq2bCpBIdT9i0hmjmf+lG0pkRZ/YNJdRQOo7R5iQpNwi4j0EKt15Gd9++BLfX+tE35AbETil4EuwajhxsBrnTjagiKCIcaLuGO63TeCby63oH1kSkMdu8K7N5Th3qgF15akCUgl/2ZtkMML1h1P49MJDTC0EpQOd6ISA1PfYSS1NUZGoXIpcdGbAFwEePx/DhWudaH4xg1CU6n4zjMElnNlXjl+9tVnM/Dk6YxeFY802dlMvU+AyD2/QAYOFIhcm8fhhtxvhdFgR0SIIeIPihSy2PRQ6xbO+I3Q51VCcS5C6BScOVL0GqbqgUAqNcAQ9Y6v4+8+e4OnTftRUZOHciZ1oqs9HMp2y+LeJ3GSDXD6dvVO4cf8ZurrHsOJlIc30LDqJG6FxXzDhx26QeN6AP4BISPFjeSWZOTqO0ojfj9RkE7ZuKMOxgxtRXZou3WhSKthx02JG9I+s4OKVJ3jU9hKrQZNYX9GIn96KWal2lORnICc7BXOLixieXJTua0AzyV5E1IuM5BgO7q7BO8eaxO6NVAdubnLumS3+9dUu3O4YRczohLbqxvqSFPzm3T3Y2pCD5CTae8XLZwZ6APOLwN+dv4Wb7SNY8pNQSSFpAJXFDvz67BYc3F4hnHF+F90lbj3pw6Ubz9A7sISgRg6vA067DTazV+y7tNAyGmuLcOrwRjRU50kSV+/wEr68+BDtXRMIRm1yHnOCw+jmrIwklJXkICfTBc/qMnr6XmJiag6JSWkwWRKkQH61OC0AACAASURBVPR4NYS1kIDUTbWF+B/FJ9UsY3O+sNUA8PjpGL681IrnA7N0JRUfTNIoPjrbhIZ1aUi0x428uIDVxhULsZgBE/MxfM9O6t1ezC5qMFoMSErUcGh/Ld4/04RM+t1KN5e0FR9utw7g2v0ODI0vwWBVPGTGRKcm2lCUz3jSdPEunZhdwNTcMuaXVmA1qw6y0xzFltpynD3YiKaafFgZiGKOiSKdcZv04J6aZuS0HUaDBRZDFK4kE9avy0FOrguRKO0VTZib92NgaBpzC8uyNkSIFA5Kytavz23D1oYiWXukPCnxD712qe7n6aNM/JX4iNO5uNH+PzvK+28HRnq3Rd1/rxlucVqeADYYsBqI4mE7/aivY3h6WShmZw5vxOnDdSjLT5biTkncWMrpnVRlPqUsraRgpg5Mz03VqQFSixh5fxiw6gemlnx41jOG2/fa8WpsBl7NhBBBO/3W9WaS2ULwGkU4GESC3Q6nPRGaFkEwEIYWonWlIirQ09gAPzLTbdiyqQq7t9WhupxdbkVzociSW1KZCClrMfUMKNCKRghS29ub/889e34Bqa/xzX/7EvujfgdBqh6L+r8wcYoSJJV/ref3yiphR1UndWu0IuLFxHGMEj3JsECPLvMHolhZDWJ21icK876hMQxOzGDWHYB7NYxlTwhhzQAzlboUzlgtYDKTMuTVYKL1TaJBxihnj2xDbUkK7DZahah8dK4pFUKlA0JxFVBqCb4GGgXfb6e6rxW9ryZhs1pwfP9WvHu0HiU5JPMrWKG6qKqWpIKSUXuvKwb1Z68Z6cq05Z+CVLXb1c+IV8T6jFkyylWHaskbQ0vnOH53/jIGRt3Iz07Dr85uxb5t5chJZSdHH4tINy6C5q5pXL7Vhq7+KTEiN5odMJqskkJFex3h0Zv4ek0wsoPDS9TEWEl2sjREIwFYTX5UVaThxKEmbN1QhKxkKyz0suNrNRkx7wniZvMI/uEChVMhARz0R3QlW2C1R+ENrmLZ65EOKz0EQ+J9zGQdimrMiBkpcPEjK9WCw7vq8eHRJuSkMsBBKSeZNMWozOv3nmF6SYPZniojYb5Xh9koh7uJXrxaEAGN8YdG2BISRKnP+TMLGGs0iNqCNLy1pxYHdlbA5TJJHcASqbNvRRKnnr6YgT9kgNUaQ3mhA++dqMXRfVWi7JdOqn4KU4XdPRoHqc8RCDJMwImQZx4bKjPwwdlt2MpOqkOtjAUBqc/w/dVu+MJWsSNKdZlwiiD1cAMK0tdKGtkDzLHnZXz70WuQGhWQGoHTGsKJA7UCPgsznRKLSrum+60TuPCDUs3y842FPdi3Yz3ePVmPmrIUOK1U63MEaxYAfP0BTdfvY3YpJDxxhy2K3U0leP9UI2pLU0TQKO+XVjpGBVKfPB/DN9efoeU5M9adYsZv0paFF/zh6c0inKKoTYkkDZhZ9OPOg17cedQtQDtsTNAjUMkHVsk6sXBYjOwTbHbkpqeJPdmix4+AFhMbHQGpOU68d6oJJw5WSsdJN2aQy4xjXF84ip5xL377eSuaW3uQnmDCqUNNYtRfmO1UlwanEbzMKEoLGfH0xThu3XuGzufjWFrmOkmEwexEKBKWuMRINAgzERspB2GLvFc28yT+NOpBcqIBTRsrsGd7NerW5UjqG3O82cETPT6fsz+Gts5RXL/dhq4+di+tiBhJuyEXn56OXJ5RKVpoz2MwMczEjEgoJEVFw7ocnD6+HVsb8uRrRRPOSUkYeE6QeqUTdzuGZVoQ8qyIt++/eXcfmgSkmnXBjDp6WIjMLQG/++IW7nQMYd5L4SA7s0FUlCTg12e24NC2dVKc8CQim/X5q0V8d6UDj9sG4fFbYTK6pEjTQm7YLRGEQm7s3FqF905uwcaaXMWPXg7izuNBfPP9Q0l0YpeXz4JnHtcqzwWLOYpwyA/fqhuJCQ5satwoU56B0VlMziwjomlwmmPYXF+I/+nPDqE4h6Ix9bq8QeBxxxi++K4VfYMLkobHA6WxJh8fndsqINVpU4BHEaUUyOE+5Pk5PhvBpasdsi5n5pn+FUNSckSB1Le3i6DPptwuhf/6YmgRtx89x+O2fjH/Z6FPXiQnRVaLEVarBGOKGEq8tum1G9VgCHtQWpCO4/s249C2KrFC4rNjw9gbA/pG3fjy4l10dI5jeZVXjkOCBWh5YbFEYHfQT5rPmCESFkTCRtknPOeshjAKc1Kxo6kS+3aVoySPAjud4sBuKV89Z+xGZeHEk1LuXOGj6iD19ZX3L8MAa7w1lgH8jOLNlXjcqJIlzbhDuHhrAN/8eB/LXg05WcliiH+QVoZpNuWDrgulle/qG7BG6H7kbCjcoBo/ejOH3yM0QDposMg0YN6tofnpAB519mJk2g23LwxPMIpAiMlgFO0BVosFkaCGCP+3yqSSAAXVcY7CIuleIWRmWLCxsQI7d9SiqpQAVSW58VfKeaCDVHlJumOQEnXHIoFg4EZ7a9v/8QtIfb3E/rt3Ut8081cgVY9F5YhMZ2rG8RqBGPOzzTa7KFt5eWiRGEJhjusjWFnVMDHuwdDwLLp7ZzC74MHCyjL8GuP2oghFaOFhhsXq4M0hB70oArl2IyFA8yE1wYxtmypxcMd61FflIcsWg8mkybifIJV/Ket/pR6Ml4Ji6G+g+jwmyu8fbj3Fk/aXiEUsqCrOxZ+9swcba1KR4FQjNbHDl0kEKz6C1DdOAPEuileGelWof2avO6lvglhFPVgzHtCREbcSL45FTxhtXaM4f+E2Xg56kOCw4cieSpw81IjK4jQ4LFLFIUqnA4MRi94YWrtGcfV2O3oGpuFeJTC1AhxzcljBZyeehVZYo2bE6N8XCwmLj8DRatZQVZaFY0c2YUtdMbKSLXBymiRpVUyaM2HOE8SNJ0P4h+9aMTOvCbJMclpRu74YWVmJmJgeR+/AELz+MPwhiySyWE30C42KYXkMASQ6oqhblytpVtvXZwofUFSu4jMaxqMOBgu04FkfPTqdsDpS9YObQCeEWNgPIw8Wmwlp6anIyc/B3MIS5hYWBLiy85CbZMGBphq8dbQJpSVJUgLzybe/mMdnXz+RFB9PABIBW1aUgPdPbsDxA+vXhFPSqTAYxD+ve3gJ31ztwo27XfAHaUHlQNi3JJ1Uhj5s21yCRKfqCcwxFvWbVnx7uRPBqB2BcAAZaTacOrhRjKwLmRgm4wPlesAwCXJSb9zrwbeXKZxaAgjwmDZjDODkwQZ8+PYWEXFw3L/kAe63UPH8EINjbpVQ5nfj8P6NOPfWJtSUpcJh0SSFhx3DlQCFBqP4/ed3ML+iiT2R3R7F7q1l+ODUFtSWpkkcKdN0eKmpzjzwuHMYF652oIWJUxEHjMwW11ZwfHcVfvX2dpQXuaRwY2dJejhRE6ZnfXjQ3Icrt9oxOuODn5G9RhYmRsVBj0WEWlBVUozNdVUYHBpDz9Ak3F6uP7K8wijKduC9k004cahSOqlxkEr5Pac1/qgBvRM+/O1nrWhtfwkbQji4s15sumrK04Q7xgAJPf8ORqMFnqART7vGcfNOF573TmFplSDGClhsMNks8IZ9AlZ5Ppg1A0jp5foyGvxwJRqwsb4Ex442oa4iHQ4byT0UpvEZs+azynid3UsWG23tA/jxVjO6Bubg0ezidcmyhKl6oYgfJvJm2IGOhGEIh5FkNWFdSRb276gVEJyVqqqjeGkb1oCunil8/WMb7rS+kjSySMCD6tIMfPzOfmzbWICUZNU50pup0sGdnQd+9/ll3O8cwIJPuZgwF76qNBkfnmnC4e110knl6+a+m5wP48rtTly98xTTcyEYjakCdvncbdYIQpobO5qq8P6pTdhUzZATIBSKYWDcj3/44gqedo9gyRuFwZoMmO1yTrMJsLqyBLs5CpfDhLLCbBw7tBtutwcPml/g1ei8mLzTXmlLfRH+3V+cRFGOTcSSYr+lGfC4bRSff/UEfQNzMFKkGfJjY30BPnp/B+qrM2Dnm1gbBCtLobit0MhUCD9cacXdBz2Ypn8RIkhOMeDI4Q341bldSHMwDY1rX4W/uP0R9A0u4db9bnl9S6thGK1OKXg4l1BGhrq9U4RNhgjMYR+yUszYvbUax/bWo6Y4UwWCiDF/DCHeLRqT9jrx8Ek/BkeX4F5h19QCk8WCYJgTKBYt7BDSQ5eTQVIzQrBHg8jLTMThPVuwe1c1sjKMAsqlOSHdRjaBDBLjSgebaIT2iyxY4s/hj9RB/Qm0Fc6e/BdOanhmCNAUjQTFrMDAlBefXnqK63fb5c+3NlbhnWMbsak6SwRIytNcPSPVxlFpgmvNHUlxMor3LEV3FF/zbxYZFMWJhJJFQswkqW1s5vSPzGBkegGjEwsYGp/FwqJHUqP8/pCIsUMh3qgKoPIzNFnssNvscFiMSLTEkJFqQV1dAbZtrUZBfhIcnB6KaJOwNm5lqRv88KWKT60qjqKxaJQgtaO1/X//BaT+CYFUxqKazea/stlsf20wGgWksvvDVn78wpNWESsjs1kKuyDzm2McD8YwtxjA9NwqZmfcmJ1ZxMTorKRwuFfNCFAdYeRBSVAThsVqQVpmNizOJAyPT4iBvJU/k4kfMQ3pyVbUry/CkX0bRSWeZAZsUkVFFKl7jYaqqm3JNI7vCdXwFYPxwRkPrtzvw4/XW7HkjiLN6cAn7+zB/u2For41igcJQSo3Fy1XuEniKDS+eeMgVU/jePOP4+05ve4XZk7cJksmKIosTk5q1GiQ5J/e4XlcvNyK5rZpeFd82NyQh7dPbcOmmhykJCiLJ74O8SQ3A8vMiW5+ieanr/BykBdyEMGICb4Q87AtCBmVCXIsoEln0mzQRF3qSrKgtDgL27dUY/eOdUhPAKxsOvHgFH6QEVGLEXOeAK49HsKn3yuQGvRrUnEe2L0Ru7bXwONbwq17j/Gil0k3PMjJPTNIJZrotCA9zYnSonQ0NZbg4I4qpLPu4MhF8q8h64M0j0ftA7j9uBODo4vwhswIBhXXymaxwM6DxWlCbk4qatZXorKyDD09fbh7/x5WAwFEtCCcBg2bq0tx5sQeNDaUwmZTRyDB6fmvH+JZL0GqSo9hys/bRzcKv5GA2RDR1e5M74kZ0TMyj+9vdOD2oy54vTGYTTYYQn7UVmTi7Mld2LapDMmJFJEBs0s+fP3DY1y6/hS+oBF+Wq5lJ+H4/k04uZ8dUVL8iQzIITQiZjLBEzTg1v3nuHi1BQMjDFNIEC6rxRDE0f2NePfsDhRmJQpIXVyJ4mHbML69dB+DY+SkGhAJeXBwzya8c2Ib1pelw2FVRQVX6bJfw437r/DZ17el8xUIR5GQyEu1Em8f24yakkxlQSU+iwQWBvhpQdU5gIvXW9DRPYFgmNY67DD6cGhHJd4/sxsl9BnlpcHIXY7D2MWOxDC7oOHekx48auvH8OSSKHtDdGMwAi6XE6UF2di3czvWl6XgwrcP8LBjCIv0vIrxN4RQkmXHuyebcPywUvcLECTgJuw0kNZhQO+4D//5H5vR3jki9nD7tq6XiUd9ZZpYUdECiiNQCnbEOspkgzdgQGvHqPD9el5NY3J2FYGIAWGzGX4WT2aI+MUWBRwGUjoosjGjZl0+Du1tRF1NBuwEA1FNJVXpI0gDoTWdCcwEOsD8fAQdL4bwoOMlXgzOYX4xAD8J5kazvC4SbE1mdo3DcDlsWF9aiL1Nddi6oQTZmXoHlX7QpEsx2CNkQE/PBC5eb8O99pfwh2OIhbyoqcrH+6d2yz5yJSsuHhe4OJoQpM5F8Q9f/oDHz19hwReWRCh2vqtKU/H2Car76+HUARe/1RMEWp6N4PKtdnR2jyEQsktKFe2NAsFVBEPLaGosxbkT27F9Q7Hw9Mje8gTDePDkJZ48fYnnL8fF5N+n0ULKDKOZ56yGjJRE1FUUYHNdOeqrctDd3Y+r955iYHxBOug2Qwgba4rxF5+cQHF+og5SjfAGDWh9OoxvLj5ET98U+KwtiGBDfTHOvbMN1VVZYMiSYjKqAHhOjUz0gQYwOunHFT63R92YnvVIRz81zYT9+xvw/pld0tggt5NNFRb5BKrk2vYPreL23U70DkxgdskLt4d2eOzks2JXAJDrMiXBjoLMRGyuK8GuretQUZiMJFofSQc8gqAWBKw2xOjxuRTGi/4ptD8bQk/fBKbnPQhoURGukZ9OoTABGZsvpNG4rGaUZKVgc12ZiIFLipQFUjTGjiD/bYTPG0AoGEKqK0mKJ3BSQUu6uCJZ4fU/2l9qyeue5TpIlRtVnDPIbzZg0RNBa888Pv2xBZ3dw0i0GXF07yacPliD9SUuoYLI1at3ZZVbhE7Z0BPNOKHknaHSuoDpWT/8WgDJqU44E6wSqEBwa+H5KSwPAwIhRe1bXo1heHwes3PUW3gxOTWPhcVl+H0h2Oxc00aEwmHY7A6kZ6QjK82F9GQ7CnJTUFTkQrpLWVdFpQhl2IxJ/tFfmhrzSyBOHKSKgDkaDAZvtLe2/AJS31htf8Sl9/PWMEGq1WplLOpfGwlSFU1FGQurtazEGHqHjPfQyLQfk4seDE8tYmhsFmPjc5ifW4bPE6RlJjSNkaBkCUXgNAeQlmRATrYLhYX5yMgtkMuspbMHkzNLiIQ1hD3LyEq2Y8emahzaW4eG2gw4rFQ7A1bxNiXgiyv81UYQkEqjf9Uk0MfYjKEziKHvw85RXPjhEXpfuuE0W/H2wc1460g1CgsSYLXoRvykG7AnFDEpo3g5DPiG2XrQzeN0FqxO39EfTrzql1JMbc3481pLc4khLIeW8gGdXPDg+p0+fHfxBSYn5lBVnoFTx7dg/84yFGTa5JBlhqCY8/P8tJjg16IYHFlBb/8khvmcJ+YxOrUAL8dJPMuiUdmIhQVU/CcjJdEqqv/qdUWiZEy2c6wOGfPTiUF4vHxn5ER6A7j2ZBD/+F2z8LxiUTOshij2bKnG2RP1Enfb0z+Ph0/aMDC2iKnpRZhiRrgSE1BalIuGukrU1RagIM+CBIsRpnBMujKGsOIkS1qoMSbODR3d4+h9OYbBkXnprvv9QZgtJmRlpmBdZRE21JdhXSWrcwNe9q/gSWs7lv1+6VKZo2EUZKZgU30F1lXkwWln+ENUTLLvPemTdCpW/eQs5WQlYEtDMWrKsuE0c9SmBAi0yKHH4fjCMtp6htD9ahwB+s9w9B3VUJSVhqYNVagszYDToUD2kieI1s5+SSnyhzgtiCA11YHGmmJsrC4UNTljLdXi42jUJgXEi/4xdHQNSccnZrDJiNFs0tBQV4ItG8qR7bLLZ0aif9/gDFq7+lXwgpyXYbF42bahEvmZSWL7JXQujkxDETx/OY2HzS9kFMaELofDgvXlWWiqL0ZBVhJkiCnUFyuiUaN4Ng6MTaPt+ZDw87QICzQrDNEAaiszpZBJT6fzQpxFpnugEoOZAI8vgpcDC3jRM4Gp2WWEIhrsTjMKCjJRWVmAolyXVIW/P38Hd9pHsEAz/5gBtlgAxTpIPXl4HSxm3Sc1GlZ72WiAL2KQcf/ffNqM1s5hEWGwk/r20fUSTGA10U2Ecbc6hYRTABaUvMgCUUxMe9EzMIP+oSlMTC9hbHoebnJR2WMxAskJVuRlp6G0MAulRTmoKstBaX6CANhwUIPdbFJ6DjnsyFlVdxZFZHSWCIcBfyiKyXk/ul5OoqNrAIND01j2+JnFB4MpioyMFBTkZKCmtFjAW3leolh28QMjjVwlH7DooV8nMD65iNYXw+gdnhMxaTjkRVlBOrY2VqC8KBMOBz83Jt+QO6fOlBUPec6teDkxh5UACyIm5hiQl2nHtsZCrK/Ig12P3uRb4W+cdWvo6B7Fg+Yu9PRPYHHRC5vNgazMNFVcFmZgU3URaspykOqyKesjAgNfFAOjC3jaPYyuvmGMzS7BE+QYOwEFebkozMnA1oYq1Ffa4TCa0PdyBK0vBjGx6JFxNUfupXkZ2L29HlkZ7KQqgSqdS6i6bu/ox8SEW/Yd42sLczOwtakKuXnJEiCgJmSq2xDm3ietCAYsuiPo7BpBd98klmnOS6uihKgo77c3VYpNGN0jWEpzsidrwGyGpsUwO6theGwBXd2v0NkzgLnFVQT4AZtNSE5KQm52BsqL87CuNBvVFWnISuG+Vt037j+O4Dnl4qIieGOjhEUxgXNP/zReDU5Kt8+94sXC0hI8vlVYrCZkpKeiIDcbpYW5WFeSi3WlachIVc0Qpimqri5BWQzT0/PwrLpRUpCDdBc79nxqSgOh7KiIV7kP/khwQb/j4yk7ik+uzh+CTYL4iXkfLt5+hS+vd2B+2YOSXBfeOboD+5uKUJDOokcHqG82b2QvxUGD6laLpzKniSsRXL3ZhoVlN3ILc1FWVYK8nCQkW1lCqX9YKGtaFBYLhZhcA7RRo7YlBvdyBMurISkG7HabRB9rWlDSF7mGExJUoFCiQ4m5w+EILCajnAVrYUA6LhW/dUkXoYGrqgCkDxxFLBAI3ehob/3f9uzZ84twKv7Z/jxo+cf7rpWVlWqr1frvLRbLXxGkEmDw8Fa+YTpIZcpPOIqpxQB6R6bR3PVKLDumFjxY9WkyLgprUcTC5N8oAZUjMQkpLjvy0+2oqchD7bp8JLkSMDDmxZ2WbnR0D0MTpKUhM8GM7fXlOLSzGvXVaUhMUBuU9AJ27lTCFBe7xATowxrVSZXOkR63yAqbXRBP1ICe4QVc+KENt+6+QixixN6NFTh3pgnr1qUgwUEemuqkWph6FVZRjwqkxk364yBVjRZ+AlJlM6rXEScfvAlSFYeX4zcONlVSMtXiD5qHcOHrThmn2uwR7N5ZjbPHa8U+yMIHHzZIFQ4TbQ74tsyS8OUPhLGyGsbE1CqGRufk0OcJShoF/efycjOQl+OCK9EiAQaJdotcAnyNYsRPkMqjVxeb8aCd86lx/z9efISZhTAiYTOcFgMObK/GmSM1Mk5kF2HB7ZV4ytlZNyKhMLLSU1FckI7cnAS4khntSB5sVHWnRLWjKyV1FwHSPHyBMDwBDYMjXoxNzGLV64PTaUNOXjqK8lORmWqH3ao4weFAFMurATrfymNnh5mlSJLdqky7ZcTKcbcJKz5NADtpJ1yufM9piQTNZgXYhLmvWuQU3fmjUSwFQlgNaDCYmOOtCmmHyYTUBCsc8hq41rjOKNgJwRuk4lmtDU4W+GyTHYxL5NHOThnHyVwjVhGcePxheLgnGNNH8QfRpyGG5CQLEuxWSV/immbs7WooghU/+aXqIiJSTbJZ4HJYYeNoXQy81WXA4ZiXn8dyEBHd5JKXstNmltfDyFz2nQjsObom2OFAMRiOimrdG1CJ2hQssOvlsJvEwslsVmrbYDAKHz2r6EGZatMvU3IZI/LfA0F2Wins4IjNhMREi1wCy8vA7z67i1ttI5L4xrdhi/lQnGUV4dTJQ7UKpNKWTjjRVO3HJMq2fyKA//JFC1o6BoR7e3B3A86dqMH6Upfwifn5kS7BMa502OQ9yY0tPDVPIIKlVQ2zFKmMTAo1RYtKPhrSMxJRVJiO3IxEyau3W80SKkDhhJoMxTM9FN9vrSsko/OYrGt2VrVYDMs+DRMzXgE7U3Nu+SzsDisK8rNQlJuI9EQbXDYzEsyKp8z1YyBnO8J1xutX2XP5QxEseTURjVHzxWee6DAhhZ83Qzqkc6ZIVjzXZPlyry4F4DeEhZ/JC5dIlO8lw2WGw6oM02UEqmpmhGIxuANhTMwuY2hkDvMLHmjBKPLy8lBUwGLWghSHBcl2egWr/SqnnZmWeREJjhiacGNgZE7Od1dqGgoLMpGVZkJmok1U++Q/+4MhuIMh+PRnaWbhZDYjNckm/HgVlc1OOIFqBB5/CKGgUlarzHUTXC4rrDblpy17TxeDE8gRmMnajxqwvMp9RQs6ldLH12u3m8WpgH7F4h4hYIvNAbVhuW5YHNA+bnYhhL6BSUwvrMAXYqdSUYxYxORkWZBgNcn+j/On451LgtS4sM5oMkn3kx9BMBwT5wivX8OqN4LRcS9mZmYQDrPTZ0VOVhrycl1IS7HJHk2wm2TtETTxvuQ+YrNgYGgW4xNzcCXbUFGah8xkKjf1D57vh36g8mzU3vqXw1QdoeoNC/5AYYPoqUtcS6RC9Q4v4+sbT3G15SVWfT5UF7vw67f2YO/GImS5VGqZYu/rB/0bkERiy6V7qhx56JwwPB7Cp1/+gP7BEZjtDhSXF6OmpgzrSnNQnOmUBDGx5ZfPUY+IVTFbyhmG1MI3XIe4MMQzXT+XxU1Hxwz0JY5TFOXnrXH01NjVwEM/zo8Vmp8qjwSkBgM3O9pa/9dfQOrrD/Rfvub+hXh1dXV1vclk+mubzfZvCVJ1K4bXBrf6AcbxFG1Zvrl8F487X8KjmeENcLNSGW6AzWyUjZiZkoTMDBey81woKcpGQWYy8jJoYG7By8E5XLvXhY7eKRGCkIvDw33Ppkoc2VGOuvIUuBLNyrSdXTBJayGBHAixF88DSkQeyrPVSu/DOJjWgSNxL/mH4/M+3Lw3gG9+eIqFeQ9KshPx3tk92L61AJnpBDHko0Vh5BjRYFEFlXRTfx5Ile0aH3noRHfCAuHUSWJQBN39Czh/vh19L2cRMYTQ1FSJt081oKGKkZMxJXyRPaP8MQnP5ILjZxCmb11EuDm8OKNGQiRyoACb1SqKf3Yu5G3oq4pHBDe+WYRpertE+UbLuP/mk2F8drEZk/MaQpoBSXYjDu+owtnDNTLGZUHLSpaXNIEyD2u7hWCLaU3kJ6ouA4nspG28Pg2EyaWi/eQQY0VtFBsyfyCIUFTlnjNswW4zKSNsfqVcwmrcTtqGCMT0z5cwkEIDVaqoB0VTaMZ/Srmgj7BsRoK1mEqVkYNYByHkOBqoFibxRE9zIRdMtzRTT/p1W4CdDumova7T1LPVmXIcf5I3Ka9FVKLkE1Lcpo+u9BEXaw9+Ezsowm4WAY56bxxrrLCrDwAAIABJREFUEfDI3xIdquQAa0EE8TtAfyvUyHEf8GvjF5Zc+CJoYtGlQKDyalRqV+kS6s8/ftjrwTO6EEq1P2bnfOjqnsDU9Dxy87OEmkORCXlc6cmpkgaVwFxUEd6pDhNB78IS8PsvH+NO2xhm3Pw0wkhxhFFTnIz3Tm1F04YCEd7wqZvI/eaFYFC2dDTq/9vzj9HaOSDv4cCuerx7og7r6VQQtw+Ty0hv0eijedUBIoeMAMYonos+f0DWqvCDDTGYbSbYHIpSwp/Fi4/PXnXqXh+aUrfp/6g3F2dDqs9VCpYoc9uxVmypmpVUFZuMy60sPHRfXjVPpNdWWKdY6itLj/qMBzqydpIGHVlUdNXQYx6VkfprUC4gImYQYZ5gUX6PHozA9acaV/E3oWMG8ZWOCSWEICqkUeQYg91qk0mEhCvEfYT1hSSwTnd5kEjdQBi+ADtXNGJn8WsV7jLDEiTMRc6nmEyJKHqUH0NaEdfvmlRAdTn4eaiumtpB8YFVHJDGdTtxC1CJi9bPD9WsoJBSTTjiW1rH4/K7JLtQJkXKz1taA8KxtMigg3uPhu/LngCCTBKTR2aQ9+W0W+GgwE0X0+g9NfWaZZ+pCRTfWxw0xx85X4+E3UTYSIhKUISUhkYjHFbVMJDUP0no5fkWRVgjHcCEUMQgscDNbd0iWWzask4isJ0mfv6vHQ7iuin+zviw7+de+coeS30m7HwLF5Z9ojimC9OV1ohljwmPnk7h/KVHeD6+hFDYj90b8/HhyV1orMgG3aCMnBJwIUpjggko3NevrR2V5yo/MwMWVoO4cacP31y6g7lF+mY7YE9IQmpqEorzU1FbnoXaygKxCWPCFIMd4sEfUryILXtUT7RSUi39RlMx0DrXlbRAduA5LYqP9mU/6y4vatzJ7ukbB6vwftWZTZDqDwRvPu1o+QWkvrHI/lRA6n+w2Wz/M0FqvIMp/5aKjp+hSWyHRqZ8+PSrG7jb8gJ+jSNUC5wJicjJSkV+Viqy0hPFPLewIAlJLitSkxOQ6LDC7wujp28Sdx/2oOMFrVQomjJJdnVDVSFO72/AjoYsZKYQ+MRBIhELvTvji19VZ1xgYpMlXVCKVyigiiMJjvtph01ODcVKMzh/oQUDA9NItptElHL0SDVKi5LEUoaG0uz+2hhhwXUr65X/T1w4JRBGHQ/x36Hfl/FOanxIJYe8fvkJWJUKMCzdVPKk/BGDpC99/fUzPHjUC09IQ2VVHk4dq8f2xgKpJCVvXk5uHn2EAGZxHlDv7/VtIkeNgLiYAopyUKjugZJq6GkaIhBT/oNrQjM9pYoWVLebR/DphSeYmKPFkAVOaxQHtpbhncO1qKlIh9XCYoCdSmU2IpeTdGVZmCgpuRJucsQiS0cZUisjXfVq5ELjIaBGd3IYCF5WaV5Cttd961S3TP0cjlR5SQhLTS4cHWDws+HBSrk0RXdy+asPR13t6rIS14M4lNN/V8Soiob4V/OzjRtXq4s3DlLjgQxqdKjXP3JJqYtKrRE+A0lq0Q9GjqM5Zpevl/eonp/qKqjXY6Jpv75Y1NqIW6Gpz0gpVVWU8Nqa0zEIrZvUJIGPwKS6anEUz5+lA1OKAWkhpD4ZdaBzuiHrRvazGjXyGSvQZsTw2DKu3+nCg5YuOJJccCQw6jEGY1hDXVUFdjdVoJQRqgRofP66G8DQRAznv3mCx88msUiBSiyA9IQwdjYW4s/e3Y2CbId0mzliY2Cq9IfZiSJIHV3F35x/iNZnA2Ivs29nA949UY+a0lTVSdVBY7ybrACkil1eiyTWOyHqolH7VO0NuiKo6ERlis6O40/BnF4//QHGUztarlj5nPVCS/rUPLfUpcnnKOpm4dq+trRRI36uTb2LH3uj/JFfr7pL8TmNOk7ipZbeMXvz8+cXkKKgJ7cLj16KOT0FJK4Aj98kYrnJNafMBNWSVuJPvqR40pTqvupbRJames8CzqSoUXuP6/01cNe/X/a+DkCl6FBrW/Ln5d7guaT2iQBG+VFqB6ud/PovdX68finx4kuekjxL5b6iylj+rp9+vU62Up+tvlEpYJKJTliP5dZ/Pvcbmxxxbxc5LUQ0q96OOm74e/V5nf6+ZE/GBRHqBa1N91QSoururz2ntUKHv4vcanVGy5dEyWk2ou+lG/cfd6NvYBAlZVk4fqQJFeSHR8VnQn1mukOMPihU4SQ/eXr/9f9DAVR9XetrIkr3AWZn6AV1LMypkAETsxou3xnAt9eaMe0NwpVix9uHa3Fs93oUpyfBzudo5BhKp1MRpOqGVPzRPNPUM2YjwShOKTfuduPa7XZMznglEphCYFIyGKRBnUhlWT5K8jKRkeJEYU4K8rMTkeikOFiPQ+U5StGlgFW9saSfqao5RFogfVTZgbfL+ahnFOgNKP39r4midWsv/Wfo2+kXkPrPLKmfu+b+61fn/89Xrq6u1pjN5v9gtVr/8k2QSu6Y8kPloWxBKEp7mqCIka7ceoKo0Y6k5HThmVaV56I4LxlpSXakJTuQmGSEmWMoei+uRNDVM4N7j3rR8XwYi/QI4TgyoomI5Ni+zdi/tQTFufTyo/2VMvI2kM8ni9wATVP8IHb2WFGJfbh0nrg1lHiK9BJWdvTR5IHOEcPA6ArOX+jAk9Y+USHUVhfhzFtb0NiQi2Q7uZpqjmDlDEY/FxSqil8j6nBfmwfql2a8baDGHWpU8M+BVFqJiJqU3QaYseQJ48atYXzz/QNML/mRnOrAgd3VOLynGpWFKUqBLyBCdQvVwFeBLgWgXp/Q6kwmWFSbTzakfiULNNFBkiIU8+vI0eRFrsRcC17azozh0wvNmF3iSNsk9h0Ht5Xj3aN1orCm7QwTlThap4hB4vvIExSIo8M3sWDhMyKgpsBNAS++JtUdVaBLwKd47uqYX0ZCquukYh/iAEKBVDnm4p0M8QuMsysUItDifCL+nBjLEq4J5TcoQrg3ImrVA1QXt3ptcTCvX2L68/1DkKoASvyGUwBCleU6yJaOPi9E3SVCwLje5RQ0wGJK2aOR/SykizdAqno9CkqsgUnSMiQU4g9uY/mdcYDG9UD6ht5F0NvnqhugOjVymL8hZlAHjd75kO6XSXH3ZKxswMSMD9fu90ji2bwnApPNKapcCoPqq4pwdG8DGusLxBOSH7cnGMPCSgCdPW5cu/MMfSNLCIaYNOdDjiuK43tr8dHbOyW+NKTR35c0B7MC4DpI7R9dxX/+7D7aul6J4nffjga8e1ylZxGk6m9vrUEvZgpqoCvrUE0DFZDi81DFpEKOTO2hglhG5/FnGl8T8a2if44cqarPWe0lvV+sd7R0iCApXuzoKb6uTlNUwEz/zGW9UCy1No1hsUGQqkb4r/lvP2nm/qQoVp07vQqNLz5JX1IDVrYGVadR/qP8bL6W18JPFhF8HQRaymJItM3k7+sgVc4L2X9xzkPcLzJewKmimAAuzmPXBxJrQHBNtKCvH3VRqFF8mLQvIfnr4EwHReose02viG+tN0Fq/KNRZ3B8jqHa9woMv2kHGP+8XqtqVQGjKokwfXzjo185d4R8oIpMeRl6vnz8mcsLUp02KSzlmeum+nGQKi9WnSXq6/QAm/hZ/Rrv61/HzyFeMJAuYMXImBc3b3ejtaObfRjs2l2HQ/vqkUuuJ6km8VNHRGBrbDZlvfgzb/44SFVzJ33d8IfzaKatn5yBymGmd9CNby5349bjLnijEayvLsAn7zAZLAMpFpNQqYTOYlAg1SCMUrX3VFNfL94lAtUAb4jj/iW86J3Gi+5J0SYsuv3KXioWkZCWxAQ7XImJSEsmSE3HuoocVJZkITfLiSSnERaTmhaJh6w0CzhhVMWLmh7xTOA9wOtOSG5ra00VH/F7XV9t4ioQ35O6zXmMnNTAzY6OX8b9by6zn7vmfuZS/aff9ocgdW0xS0WtLjVRp8aUYvJ57xgeNT9HQmIasnOykJ+XLVVPaqJRsrN5gLKjwznMoocE/nncetCPZ72TwiuiapM+fznpDuzdWoWDu6tRWpgEh1UdSnINx0wIaFasejQsLa/Au0rxlQ05GUnCZSSnhCMVgiaxjuLlLN6QJKTzSFAjsrklDd9d7sP3Vx5JKkV6RhKOHWnCgd1VKMqxS+eSEwvhvcY7qXJKxmttdZDpqEQ9PNWwfONrFMQSYK2vf9Upk0EXIgRucueYRYDzrHsZvzt/FX0jC9BoaF1XKMbaWxuL4aJoUQnwdeCilofAYLmYdM5nvLFK8Bl/TfqFpZ++AlKlY6kf9PIuGGNKxaWBneYgbj4Ywefftki6UECLwGoJ4sjudXj3aAOqS1PEGJlPMyiKYl50OvAksNTBWUwflxAkCDQQXrAaQ6ouZTw15Y2Z6tojVehwbRPInaN3WuKdWnlf+rPlg+TIW91ZAhjYgTPFgqI+JqWEnQoxG1HtS31G9hqFKirWG20nHQyuAdSf/HH8QIvzGNVrkZcon6/emSDgUzRitTyEJ8V/cwTPbHOehzbxiY13stSlrl92P2mZxq3V3jga3ny5caCp4031eSvzP247qSv1Tt8aFiNw5RrixU/eCLl1TECOGWGiI0OU6yGKR13j+OLSQzwfXkSEaVlR5SOam2bFhuo8rK/KQVa6FRabCSt+YGB4Ht0DsxgcXcCKN4pYJAKb0Y+KfCfOHt2MY7trxaGAgJF+kqpLrEA8M7gJUv/m/B20dg3IWJSd1HNHGyQSliI8eYtr3NH/l733/o7zSrIEb35p4b33AAGCIECC3lM0opelVOqqrprZ/WHO9o45u3u25q/Z7prt3Z7urqqukqdIkQQ9KToQIEDCe+89kD5zNyLe+/IDSEkl1cx2nbOiDkUSSGS+75l4NyJu3NCxUzlX5HgpbC6XlJp4nTKO8P6k16j51IumTaA+w9pZUqspU63+z9tGDrO0c6SzI35KMED6oSpnoSJnkkUQcKhjpcwF1yBVX5ym52PZRxYPSQU114UMWTOW3j9CwEDRS1RVNElM0Vj0s1PUWnqxK2oMR1GlyFQiqKRBG0aEneFY7JLmUUCZBqn69ZYjo1P5/GPKeWQ/jZovKB62pp1w0F7W2wyBatuogIPUAlkcMnP62YpbCiPEouiggV4V+dlYposzF2xEJepNUm20XlQQJ8FEyQIRj1VZFpXSF1Bt/lZRb9lBOgqvvq1AKgNV5eDoPI7Qm+R1NBZKQdOkk7sUCDswMxvGtRsduHv/OcYmplC9pQznz1IjkSKkkEIKt3GVaDSdabLVepXIsv1YwMB8chmUOlQChbXvz6EhktlajeBx8xg+v9KMlo5+GB4Dbxyqw68uUkvneLipToTbnMpdKyBVd2pUDohy0jjfREoN5NxF6b2Bnt5pVnjo65vC4MgkJhcW4Q2TPCVxz4li5ESC24G87HRsqSxGdUUWSguTkMvccjs83IWPAhOUOZJzyWOwyEpGIy4JFlAgy5IlWJcqowtE3w961SORqNfnvdHU1PRTut8CFX/snvtvCVK3OJ3O/+R0Os10v6QNtUUTsEr8PPLxqC/73PwKPHFJSIgnTqGNDxVHNW2kaUobyMC8L4ynL8Zx/V4XnrYOY2E1Cqc7nqWSMpKiOHGgFscOVKG8KI67epBHxdyegPSVH5vyYXx8Hv19g1ien0Fpbir279iCzZUFiKPCKpVuo8IK0ZOTKCtFyiReZ8PyGnC/cQL/+IdrGBpfhuG0Y3ttKc6e2I7d2wqQGq96iqtLxrTXKgIgURW1RBZNVitIFXukI54bye18VTDhW9J1doxNh7mDx73GAe7eVFqQhnPHd+LkkS3ISZcUBadUNRZWpplhsJmykSpTTmubUZcNW4m8Y34fKu6h1DSZWok20dmcWfKh4d4AfvvxQ8wuRZgn6nYFcepwNd4/XY+qUpImkoiDj3m7UrhCsir8Diavh1qjEoi2cYQtyKkeMV6SvJa0tEnJMJGT2sKWYevHY2BCfDuW4SHwRd1GpA7K6w9jbG4VEe7MYkdaUhxSPGTYaR9QVFA098xUj2mkFHr8MSdHXW7a8zYpgHROmFtow+JSACvU/YS1aKPM26VCNhJQZ0DPrf4kihgr0tWXolyeJuvse6t4lVfGAFX2nsY9VOxDW5XEt1d9fo5quQyDi7GSEqhbEVVHU4SGQCrV6EU5wrYasqGlbwofX32C+y0jWAslwrAnIBwKwWVbQ0pCCOnJdn4PqroOR50YGp3BwprouBIPLBz0IiUuhAPbS/D+2f3YUpIBp4PFSnmcmsZAS04dmLqGl/Cb393mdqcU/T12sB4fnFbpfhUolOeKRfjUVbvhfOivyu6m95f1t5abbAT9mp8ma2A6GCZI1U6VpL6Jc7i86keQOI0ccTKQmepBvNvO8k7aaaF0uZx6TcuQUyDbXkcn1SY0ARuBRv0KnXm35sGlyIb9rmgEXj8V6wTg90uhETmK2dTdyk5SdKrwlYMLllgqdTSiMegiU4MaIARVb0FJpctsCb1IMLwegwVVK8K7UHFU0JKco0iUKUwk88SrEAUS3U4kx1NRmGqUoikG2hclB5UXy+oZarug4ZP2xrRF1HSBGLi2glQJqlCRDUkkhjA0vsKR77h4Ax6ng1Uf4t0U1ScHXyC5UBqEKxvLNmh+pYgdsk1STlMMyGrefSwXIrQTnamh9xegTdUBa0EDz1om8M+/u42evkm2cfv21uKtc7uwvSaTO+QRdYTWkGyq2BnNwVSdFn+M/eJx68YBGqRSUZaMjtaOaShRYGB0BQ13e9BwpwWTs3PIzkrEe+cP49zxcmTEk3QYzYc+M+JBWhvryPzrtVPnirM2wvuk2oelZWBkdBEv2vrxsnsAo7MLWPaSFmqEnVeq8LdTYVtqIvKzUlBRnInaqkKUF6WgIIdaH1MRmsjhsXXQdAoaFxtkirqLNZWghFDKFKiJZVwsIJVd32g46vWu3Whqavz1TzqpsY32FwdSefuZ0QvxtcRrCcPGvENtHCRSpp0zakvGFXcO0uMDGrtmuS95S8ckFtbkUgKCyMuMw+E9Fbh4bj9y0mxcNEMRxZVAGDPLATYqnT0T6O6ewvTUPFbX5rA2P46KnGRcOLEfbxzZgaysRJGL4UrvAAsnk6Ghqk66HIjTQ3EbX8BA76gP//WPDWhsG8eiN8AXy6mjO3DmWB1K8pycqJCnUkZQY1J1OZrX/yupQlXAZaaEybiLMZZzoTib2ptk9jx1zongy2vP8MevW1imKCXOiaN7tuDCqXpsLk8SUWfBgyqdKYfNhCJczCGcQvock0tpCQLoQUSUaDKNRZoVqHSZzYaZZR9ufdOPf/r4Eabm/ByZ9DhCOLa/Cu+erseW8iyJZlEDB1bqULxQHeYhZ4ALJsiAR7hRAGlMaj6S5p+ZMMGCx6zhAGtQSf9dLgQC1iRnpQRZOHoVwcDIEm4+bsUC9cFOjMf22gpsKc1CKveGlKg/CWqzlA+tA1O7YlFutayvnsDXnURzQEotnVuV6MuL9jsZSjsXEFIldFvPNGsGk1dfXJiGHVuLUJwTD1uY0lBcbbA+iGt9f/13y937yn20brJU2k53fVOqHLRvqCjpZc8kXnQOY2FphXu3b60oQC05eEo0nS4NDjjRfqVCNQAjM8u4+bgLl2+/QGf/IuyuTOnoQtyz6BpnQKhUjXhfBstrEafNyRwxou/YIqsoy0/C+WM7cO74bmQlyBME6So0Qap8jfZU1xCB1Jt40trH83j84E58QFQTKpxSjpqkDjUeElARg6Tydb10ktMgp4AAluacxbD/uvlU2ZIYvNeOoQYY4hzRZ/n9wPDYElrbhzE+NY9A0IfsrATs3FaBguxkJFJHG1KLsGTpBaRq6KfdXZI2UlFffR40+FTrrgKM4pBq8Kay2eSYkrLHwMg0XrQNYXxilQsQi0vSsGN7JTKS3EhwSPEdX96W8ehtxU4tT5o0VRDcqKgSqqjJ9OvMM6t+SCIXEn1T4FIlPLC0FsCL3kk0tnQjFHLA43aiZlMetmzKQWZqHGu7CraR1eJMqw5evrLR9RitAFU/kX6xTmdopCLfJ8BCV9GiN4LW7lncefSco6mJCW5UlmVha2UuN9TwUNaPH0dgF/+Vj6fmO9M41WfwdzU4tg5W1QNIKa9ydbSQljynRC+FoT+7GsCnXz3HpSuNWFzyIzMjAUcP1eHUsa2oKE5kWy7kEA2DhU4g7o315v22Cfv2r5sglV5CoJR+uyjarPmyNr6nHzeP4PLN56yNStmg+poi/OKDE6gtT0ScQ06fORMWZ1qDeHH4BKRqPj61RaXrkIA6U2NIljEELCwGMTQ+xzJ5Y1OLLCc3PLHAzVmCYYcoKURCSPQ4UJyXjrqqItTXFKO0IBFZqVKYxlqrLCdFWQYqBFORVSpU4/oB2hNCDYrdgTrSbQ0YMHUr6vOu3WhsevYTSLVspb8UkPofnU4nV/drcCR7WUUDOGUjgFVCFEpUUBHsuTcy+ZtOB0dDB8f8+IePb+Puky6sBlxwULePaAjpaW4cO7QNbx6pRVFuBLYQ6dj5MDaziIHxafQOTqB/ZI4lZVaXtZSRF6HVSZSmu3D26C6cOr4bhYWZfFColzAVZbA4M1Uxc2GOgFQWJQ4b3A/+0u1ufHKtGQNjs8yx21dfhffO7MSebaSnKZRv7vJhuKS9qrlAdEUp9585LNp4ys2uKfhyzClSJPxYPruUVpWQIEc6OPXBbVIj3Inp7z95gp6+OdIjQd2mPFx4sx4H95YhlaQ41KFWARqLqYxFfRhkKMO17lKx2PKIXdKObOIUd4yfyCCQ6sXNb7rx20++wdD4IkLhMOI9UZw4WIMPzu1F3eZ8FjsnqR8KkYrenOAs0n+lYgCpmiR3IAobSx8p6TBlVuWS12lItX84rSQAYiNA5ZlmD5iqkQkISYqVXkef610j+sgw/v4P19E9PI605GScOLQHZw7XorIglY0qR5uIF0fcPaqUVfEhk+tnBfP6DrIAIXWDmxeDufw8CB3NUld1JAi73QlvwMDz9jF8cuUpmtr6mQu5a3sFLp4/iJ3VWarlIm00il5YouQ6imSdCHUbWb+ktyMbC3MPyl94PUkeldKEVEkM8GVz7V4LLt14hMHRSRTkZOLM0T04f3wXMhMFzFO1NC2Xjg7RvJF07Mj0Gr6+3YrLN+kidXCBJLXBFduvFBUJ1PpCiI+PRzDohc+3DJcziuL8VOyrL8fxfVtQuykPceo2C7CDa/av4zPCIJUiqb8VkEpgmEHqma3YWko6qeqMMX9QFk3HJteDh5iguIBCBVI150wfEgvbRKJlMXD76tUuA9fxIK+fukVN4PPLj9Dc0oFg2I8De+vwwdtHUFmaztXIwpUVO2itsdEujf5Erqq3okdNy1FZYu2MctEWP7ZEheg3VWHProTwsKkHX199hM6uURZFf/PkDpw7vQ/56XFIIG3IWNcTof2obcOwy8waKSBhArD1ICy214TPrfedzhppDK1wK0ZnlnH51kt89tUdLK9EUVqcj3fO7sXh3SXITnOxxJiEm0kDU4FUvZ8VR9RcFEvLa9mg2ohYn0RfnRbysoqq0SeNz63h8+ttuHTzERZX1pCWEs9td48frEFxdgLcRMXhTUA8CckuMZAx+fb0vgruqyozOXGxIM36PSTFQvpMmlCORf6lRXHvyBr+yz9+gRcdU1hd86GqPAcXzuzDkb2bkJVC6xblrIcYPJXy54/TgPeHg1P9E7FIqlzh3GHORT0KI3DS/RS1oXvIh69vt+HGgxZMzi0iOyMB5w5vx0fv7ER6gh02Qv8UPKB2rtxG3GrM6BwqegnjctVYXRXQhajlOdkRqjPhcgZJKdG8e4PgZiF9g/NobOlBS9cgBkbmsLRKHSml7TBJVSbHOVGQncRR1erKAhTlpSAzzYPUJBfiPaICRHNH2Swai5MUaBRQFUqAjpbLrJjAmvc3g+qoz+u90djU+lO637LV/lJAKumk/s/UJEPEQpSptJRSKv9XlK6JMC2kOxZuJ21CKsQg2zg5H8SDp924dLUJY5MrXPREfCDSjNu/dwsOH6hFQhzQ1zOEsZEF9A/PYGxqAbOLa1he87OkFZH8IyGHHCRHkJsBbC9Jx5Edldi5rRy5uUlcRMXwhXmTNGqGprxJqbMNaTIS7SBgs6N9OIz/85MHeNLSC//qMkpzk3Hi4FacfaMWJXkeTv2IKLvTJH+rbfzjQSpbApV7VXNDl0zQFkL/xBJ+d6UdD570YWFiBvkpLryxvxwXTtVhc3mu4vgo28R2Lwbw5MImUyrai9qHjyXsFJLi1AeLrSiFADGuurp4etmLb5p78fnV5xidXOZ1TPQYOLCjHKeP1KG6LAck50QRdOpC5PeGuf2qy+OE3UXpGy3lJJbBTiCV+cH6860hLuIvsViLGW0Q3qhSTlAHgos5mHFKa0f7i9LKMm7yggPBCHpHlvF3/3ITT1u64Pf6sW/bFvzs7D7sqytCnIsAKo0rgrAR4Gg6zRUJKemqf5P6xxcffVvHQHTxjEp5aqKHAoWa4sozyjSLEBD2wel0Uy81NHfM4Z++eISHzT3cIpFA6s/fO4ID1OGIAD2JudKOpWpaFc6KRce1RdBp4xiwsAJUeb3AHSmhUs6R4mRqE7wYAD75+im+vNmI3pEp5Odm4u039+Hi6Z3I8IgMLzcPoEJEHdVimSDiJkcxPLWE1rZhtHfPounFIGYWfPCFDJYj4spaw45wwIc4p52jGdQAobwiD7u3V2FHTQFKcz1IomYKlHOlKCvTQCQepEESVfd3M0i9gSet/VyR+8bBnfjZmS2oLUtW1f00Z6pTBzvGMXqD6TFYAo4M2XU+W+fHtWNhOStyRYoDo7NB6zwmZZVZJixK2qFAS/sk/vjpEzxtbmdu6OmT+/Dz93ehOCcRbgLvmq7B3OyYGAefDpV2l+yiSM2xJ8VhfoCEKEQLU9bX/M17nwCUAFU6GdNLwN1z1NqWAAAgAElEQVTHvbh05RH6+6aQlu7GRx8dxukjm5ERZ1eNO+ihlaCaCijrTLvQhizwaqM3pG8kkxirbIgVnLH6gES0RQOVlBpm8IdLD3D3UQe8Pgd2btuCj97Zi5016UiPZ10EhbxcZoSXXXellCH4L9YOVdY35tCpAOxrUZo4WgJgyW74gwa6hmfxD5/cw/1nHaz1WllWgF+8cxxHdxUhK5FUNoKqmMbJQQQKIDBuEjdDqWvI+ugaBe0kicMbq+Y3sav2aJXN1Wx7Wltq1fq4dRr/9PFVjEyuIhQMYs+OMlw4tRP11QVIcpHGOBV/Eq9epkIUAUyv9Dvdqu+DrzGQKlx9+nfQRRCVMolO7vB0+9EArtx5iZbuIQTCIWypyMUvzh/A8T1FcNu5VA+gwAdLnymZD/OekTanzH5nB5EoV5LiZyVJWxTBUIhbv5oFhBTkomuSVo7oaZEo5pfD6BsirvsIOnvG0DdMRVYBhCMi70eqEfEeA0nxDgaomysKsLOuHFWlmUhPAN8BNGPBYBBOskFKa1cROyzyjGJBTQAmusRRn9d/o7H5J06qdT/9q4NUv99fHY1GKZJqglSpoqUrPkYCN88fH1qKdBEUIFvoQNhm5xaM00sBPHk+zN70yJiXNxYJVGekJ6KmuhhbthTDbgTR3dmBgcFxLMwTtyqKQNBgLUKqJI+EAnDZ7UhOSEJSYgKyCjJQWZGHnVUZqMhLZAFyj9vgMD+JzVPPdq77s3hvFNUzOLLn4AKRWT/w8bVeXLnZhMmJGTiiAdRW5eG9s3twcFcJ3AYVDUnUIhZJ1cBQbWRCF2ZRz6uRVElva8F8C3NOFf4wt4iAgBFm/t+1J5P48koj+rpH4YwEUF+bjYtv7cK++k2sTWlKxCjfXCpWVRiQq05VdFYpbUrzVoZzFmOmIw8x8Ci+MLAaDmNkagUdffMIhCkURMUVQeRnxWNTQTIykklcmTCGGP7+3iE2zFmZmUhMieOpMh1iLuyiruLCB9IpPTHwuvUcGTFqj6vCBFxQ4lJV2XrIZDioly5bQy6gkziwdFuhQqmppQD+70+fcmvThcVVVJcW4oNTu3F8TzmS4yVUFCKYykUhNEs0m6poR+P9dXZfXW4mL1E+T/+nwQsnAVUtFj0WXSi2kB92B11yTjR1zeMfvniMJy+H4CfZpupifHB2L45sy0YiyZ0pc6jFuTnWYNJqVKSK858SHbXE8E1DqvmW9ArtJNCK00qxJBFJc1I3pwiB1Gf47Aa1rJxBQV4W3jq1G++eqkO6A9KTXFHTCCvx7yhxl6kjlMEajstrEYxP+rn1aFv3KKbmVjn6KQUJEA4wwigpyEFxUS4KC9O4S1lWipPF3t16o5Hld1LERvkE6k8zkvq7m3jc0scg9djBnfjwW0GqDn3EuKIayJgG1cxl6zy3ql7mddNcUQ2W+bTK3KpjZb6PAiwapK6FqA3vFP7wWSOaWnq52vLsm3vxs3e2oTgrDh4GqUrbUjuPGvRwuEaKCbVfxC3tGeTQhS0V3DGQKisvfdAlIsX/sskcdgwu4+s77bh7vw2Lc2vcZe3f/PIoDlPhjZuKWqgQjj0hc8IlmqrpB6o0yirAafWENH5lA0RnlmOMZurbTDyrgjLaBTMrIXzTPIB//uweBkaX4LDH49ihHfjwrWpsKkhEnBFimghTg6TNhrJS9DeikmgFBWXFNMDWa2OJgluPLg9VTyoXTMnZWVgN43HLGP7pszto7x9nEHr0wE5cPF2P2vJUJNkFEIptciBqyBoISBVHwlQ10O/PTpzMBXMw1fWwjiZmvc0t7AZqwjA8vYbPG17i+p2nmJ5dRU52Ki68uQsnD1ahJCcBDN1V9ogaEEhXVFMAb73Xo9fLfHaLyX/d11SE2Swm5Y6AJNcYo3v0Dy/j06vPcedJD6bmV5CY6Mb+7ZX4t+8eRmWBU6aKnakgQtw5jiruCRHS/paqe1kuVubmIlFu+6qkvUQvWslwkaSgCtxrlUt6G3pmsvEr3jA3UaG6lBedk2h6OYCB4QV4/dShSzjntJ/sRgCpyRJdrS7JRP3mAlSWZCMrK0FkDVXzBL1nNdtK9pDsbTO2yi1cWcy/4VlT008dpywo9V8dpKqOUwxSbYaNy1FknysBJG3A2SgpzTt1c5NYdMRwIGjYMTLjxePmYdx/0o4XbQOIRt28WV1uN9LTkpCRkQyPx8DS4jymJynd4ecK2Sj19o1EEadI9qlcxZ+CovwclBTlIys7AVmZ8Uinjj1uQ3llmrNJfBTxOKWqUkE00kpjd1Q0/HwRoLVzDX/88h6a24ewsLyK3KwknHpjG945vRuFqSQuo043H0S50LR+IUcNwg5OSZq3mvJwdYW3Nm9CIldxCwmjWHhY8r4Ude4e8eNyQzPuP+7G5PQiCvITcfpkLc4f34nsBCnoiqV2rQBVHAc+/HYmKqixataUsrZsMbQl1fwtGQv7kJTeDUaxSiEtHTknUX67gXi3wZ2s5HOE2/P06QtQf4XKimJkZSYrT1+LNFFlvbrwOYKlLBCTvFS6UPOUzKuaXq+5cPoY0MiIJkG0DUtUxRLNnF8N44/X2/DVzUZMzCwjOyMV59/YgfOHq1CU6eLqWJIBirD0rch4SYX1unyvOoIKxKuPl4+Rf1j/r6kJpp4gB6mjcNA+I2pG2IbRhSB+39CKhocdmJiaR1FuGt46th1vHa1CTgrx3hRHiveWhqEbLUHMHFg0D9SL1n/F+i6m2Dj1g3fYsMKR1Ee4dLMNfWOLyM3PxPnT9XjnVC0ySZCdtapE24Z8ighJt7G2pFzCDIyidmKiYHktgOm5Ve6iRVFtjnBr1UojgtTkBKQme+CJc8LtsnGanos/tH/EoRSTNGMW2HIkdWQJf/e7W3jMYv4ule6vkbaojOCF92uidDM/Z3HErJFAPX0q+q63mk4I6XQsA5HXFfNZwBqfVJ4ikdBpapvGH79owtNnnXDF2XHmzV34q7frUJzpoRYOKrImThU3i1AcHDsDf5lXka4lsXcpNSeKDTuHdofZoIGxLp05BQpY0okySmQ3DAeedMzg02stePqkE/awgf3bq/CLnx1EeYEH8U6VX+Hzx72vuIpfgzdZWbW72TNRE6ZNhvUcsH2LqRQQ8FXsJQEjES9HyUM2FwYm1nD1bhe+uN6EqdllZGcm4oO3juLkgVIUpLvgNCvpY3xiUWPQ/E8NhFVmRY9Lg1T6k6voVWc2sses7EGdidT2UEKn/qgNPaMLuHq7DdfutGF6fhVxcQ68d/4Yzh0rR2l2HOhm4sJ0zsQp7VUlyaL9atMIWOywvhk1hUO2i0yeWcehp03herKzVMDV2DGJP3z5GC86h+DzebG7fjN+8e5e7Nich0RqmsF+qlQDM2Q3xAmUwIeWVrPYCwuAf10WwDSzG35E3x1cNMl5U8AbseHukz6mxFELYLL55QWZOPfGDrx/vJrbzoapaQ9l3ZnLLB0MKbtFtCwpBpUWqFRQSMVRM/NeTEwuYnk1BJshyiZcTkjUH5aRUoWxdHqiUo1vGAGEWaklCrvLAV/Yjqk5H3oHZ9DdP4WZWS+/n8NBwa8IIiHhycc5I0hLsKEoJxHbt5bi6IEdKMh1M7+XGy8qHoC26WIPNEnPNK907qJen6/h8ePH//nEiRM/tUVVU/OXAlK5LaqNOKkKG1ntlpC/6Tvi2YVCIdgcbgSpEwtpLE6v4UnLMO4/7ebNtLgSgNPuZsNLPBS32wG7g/rpBuCjnuzBgEq/RpAU50FmShKK8zNRkp+BvCySm0hARmoCMjMS4fbYGZjSeKid3NzCKpaWl+CJcyM3L4N5dSRDpK8tkbihaI/cXrQVidc4vxDFlVsvcPV+G3pGZri/8raaYrx3eg8Ob8uCh8nXdHAk6sGXNnljrFxgRzTsElK2GXqxnn7tviqjFWORx1xcBowyIoqKLHujaLjfgS8aXqB9YBqeBCfqtxXhA+IxlicjzkrVZ4uqgDhXoka5tSUXBMV6vr26pXS5vIrQWW57M3jEo+KInhhaHWHT/EvWz7MBt+89w9TYImprtqCyPAdxcTFgqUW36Q2Eq2SRnX5tqMqCBmIJF5WuU0BJRSs0zuVxGlGsBaK482wSv790l1OMLqcLh3ZV4u1jW1FfkQkPXzxhbuoQ5RSV0qh8bb7QinA2WnPLv5VQtwapnGkIk86uLC/NG7UUv/SwH5/faEZnzwjSE+Nx6mANfn5+B0pyPSpvGfs8UWqwLtkPNAX8crVmkpGU42lQpT5w/X4rPrv2Eu19s0jLSsLJY3V45/R2FKbY4AwFyH3k0DBn5lg6SByrGFBXRZF03sNK2srqN6mKWuqdzfI+ap0FAKr2nfoRY/KlWpmJi7sIpP7t72/hcVMfy88cP7gDH3KbYNUW9ZUQ57oJ+64FWze3pp+tvmpCXJ0DV8c2th4CiDSjezVgsJTeH79oRlNrL2z2EE4ercWvPtiN4iwPnFRApzQbKWrGiW1FR+I4KAu0iwPNIJS7+ElTCg4GGFR8SMUs2naZ+ImHRGoClC5dDgJ3no/g8+vP8aK1D4mGA2eO7sJfXzyA7FSIliRHCCVCy5JVihSihJRMGTuTlqO3nfLh1p8I1diSuS6imKFNSRSrDFJ9ETcXKH12tQV3H/dgzevH9q05+OUHJ1BfmcGyepwmNtv+KCvEZ0d0kjX408WWJng2F0SQnzS+UJrETJeggj3FPCMAS/rPayE8ah3GV9eb0fJiHF5/COUlWfjw/eM4tDMb2aThzX5zDKALq0LtfNNOSHU9v0q/1pwcS1U/vybWtYiXVfw4Xl+iaPRPLuHqvU5cvf0CI2NzSIg3cPr4brx/ehuq8lPgUv4Y2xLKUCnpQO4YyHrIyp5+m4l4naOmDjNr4eqbR9dbaMnGcAR2l4HB6SA++foxbj3twsjkPFISPTi4vQrvnNyNvdWpPDUs6UZZKqKASTxZskN89WmgTjJTYfQPzaDlZT86eyewuBJG1IgDbC5pNmILw84tpQPc8pgAaigax6l+uz0Eu4OKnIiKQWeEKEZ2vivnFvxYW4sgECJwTCo4IUTDPtZHdRgBGJE1JMdHcWB3Ld45cwyVJU64CX9wnEShGvbQhG4gJJZY5FzuvUjE5/M1NDY++89Hjx5t+Q4D8/+rb/3Am+m//dyoSKoJUjUzT7ahxmQavYiRIK1Tis37QzZOGT9pGcK9J93o7JvCqp8KBzxcdEX8EfJ2ie8ZiQQQDQf4QkvwuJEUT73YPcjPSUd5cR42lWUhPycJKSQREicXH4FT2kzLa1GuhhwdXUBP1zDm5+dQVpaPAwfqkJpMRoq2sxR1sKad2ogyW2ItKL3Y0jmHLxpa8LClF4urXmRlJuGNfTX48HQ98tJJXkOE6plDpnRY6EAwt1F1QlqHqX7IcmhQokjwRE940jrG3uvjl0Ms35KfRymgfXjrSBUy4yirqC8d3dDaUNWLSj2ADfbrqk61VVIG6nWSRlaQxMBZDjKXyKloqxRrSHPV67eeoPlZF2q31GH/7irkZHikDSelOjnaI+lOKvqi1HwMEP+QSVLBX1PCR8YjsjiiQRmMOtAzHsRvfnsVT1+O8CVEVcRvH9+O47srkeam6Dp1yaLuMnbV992Crn7YcOTVHP3U3GeRmKH0Lnt0bPds8EYM3Hw+jk+vN6Hl5SBcNjv21pXgr9/eg5pN6eukgdRbWoDUjzADJhNHqWowmhE1hqBh4FnnKD690o5HzQOsZ7hn9ya8d24XtpEDFPHBATfr5rJageK/fdvUqBj5um9zHIKl6qR/qe4xI6lqcex01TRbD74sdOtKG4PUrpEl/B+/v42nDFIpklqPD8/oSOqPWSjLz/CaqehULLchy6VepqWW1CLLq3leRUJKToQdi6tRPGwaY5Da1T8BhyuCN49txy/f2478DAKpQCgA1oGeXvRi0etjbdh4jxupiYls66h9KmuZ0uVLLZ7JAaYbVHFEpVuTKvTjF8Wiz5pWMzrnw5UHXbh6rw3jozPISoxjrvEH52q5OQkVJ5FzTtF9LgZSCgZyGYtl1NXmMduon5l3pamcICeYZkBxgS3NOHhmDT9rkc6tkMzfED678gwdvdNwOe04cXQzfvb2XpTlxMND/EUegKIf6BS98o6lkcL60Ih0UtNngl6oxeGl+xcV0lCmhdoxM0QUHT7OmvWNr+Lq/Q403GrBxPgqHA47jh3ZjrfO1aOqOBFJLgJ+ohmtP0NAqpIuVFkg4ceL/eTGIPqXom9InkbBaxqPkqmiMyhyeXSP2EC9axqp6O7rp2jpGMfi4jIqynPw/oVDOLKzEHkpLo74aVYFg1Teg3QXifMjIFX0BnVQQQ9H4+GNpyUWQpBnkH0dC0TQKQgFKOVvw/3GSXx8+R7aB8bhDQRRVpSJt47twpsHNyMvVfSxpdOjksRScEB3XBNeuxS4jk77cffRS9x9+AJ9w3PwBmnTkwA40TxIsYV4t9KZLhIh3XTqPhXHgRuWHaSOk9ypT2hmUSqa4k5+Qrez2UiPh84Qdceigkxqoe5FNLSMnFQ3zp08gPMn9yI33ZAWvvxi4rXr1IRmHcuUm7Wz/HmRiM/rbWh81vQTSLWa0j/TFP/ZP24FqYZhUwkAMeXm5cSbMnZASCOPUlrziyE8bu7D7Qcv8bJ7AgtrdOElAHYPQpEgezsU5CeZKY/LhqQ4IjsnMDDNzUzmiGludgrzczLS3fCwPI54ovSRFJGYWFhD98Ac+npnMdg3hZGBcQS8XtRUl+Ds6T2o25IBlyMKuy3I4v4CalQvNba74v5TkmFiIYIGMvK3n6N7cJzVCKo3FeBnFw5i/7ZsxBuAi8WXddRStrAQ5fXN9iNWzyJ5yD+tuI3UZvbrey9x/ZuXrDzgikvAnvrN+JCq68vjEU8XmVYJoHQ6pfcp6iI9ZEwz/q0Otsao6jOtm2UdRuUoBfFFyTBqWSmhBfhhIGhzouHOM1y5+gAVpZtw9sQubC7NItYoc1Gpqp+K5yiKqntg/9iNyZEmjq5QkZWku6jwifJ6xJuk9OJ8wIm//ceruP2ol9NKRTlpOHusHheO1aMglWTNIqwyQdInppj4jx2QmHhSu1VAVYwc3YsshaFSdAG48Kx/GZ83PMfDp93wrvhRVZKJn7+1F4d2l7DkDcdDLCpU1iF9rzTqhvGrTzbjfWyMo5StCCHqcGJg2os/Xm5Dw712LC4vYeuWPLx3fg+O7S5Egs0HR9TFFzV38VERlu8aw/r9sn4wcqHrRqnCItb7SIr8BEwwgYgdIAKpNnSNLuNvf3cHTxRIPXFwO3NSKd1PjUE4uqEDNSoKqXmD37ecAjE0jIi53tajIONcf92zE272CKKL14HxKR+u3+3Cp5efY3JuDVm5aXjnwkGcPZrPNCQK/MxMrKKtcxLtveOYXFhGIBLkDjqFOTnIy0nmYs/UFDfLuhGGdDgNbhntcFAzCsrYiCw5O3hKooLbk1Ikm0yYA+gZXsXH157j1qNO+Lx+VBSk48MLR3DyYB4JnHG4m6SwSIKN72YzrSlWTDEQVOpEp9pFKl4Dcg3cYtobAnGpyJHSzkF2hCj1SwDHwOC4D9dut+Prm02YmfMhOzMFF9/ah1NHSpGZ6GQNbTlBKjGuGEA6Ra1BqtCr5JcOj8i/reuo5cGk2xA3hqHCPAWmyQY975zBF9df4MlTKqwMoSAvExffPYoDu3OQkWzARfcEA09dY6CelEGqhi1y4vWuMSWqlCWQp1F3hJZEYwBFxTf6e+SmGBiaDKDhXi++bnjKtBnifR85WIuLb+9BdXEykpzUpU2hSPqDCojMrITSn+aZUR3zLLl9vXf11RQ7E3Jn6ZFoW2EuhBLBZyWecR++uNqKuw9bMLe4grT0JOzdUYnzx+pQVyXtialRCnFQma1LSj7qA6UHmrgYtBdI47SlcwJf3XiKpy39mFslKlEiayoLHKTmJkHYIyRlRxQx2RWU6YSdurmFZU1ZdkSCAbSJOVCkqAUclFFUFMpW0DmiyGy8M4TKwgycf/Mg9tUXs/3gFrPEg9VOEIe4JZSl3K91IJW4C16ft6Gx8SeQuu5u+j5j+9/7++tBKqEBHR6SBZV8ZkzmhYKoVLTLlfwzfly//Qw37z3H2JQXYXsSQnCxvI2TOs2E/fDYbcjOSEZJPnWOyERxXhoKctKRmZ6A1CSRkWISNac4hNdCW3fVG8Gs14fHbUN4+rwLPZ3jWF0IwRYiqY4wslJdOHpwC946sxs5xAuzk9cpIFWZQ3Mzc0W7zY61kA2tXbO41NCEb551YMkbYq7siYN1+PD8DuQmOhBP76NMJUcWVDr3FYPwLWDju9bLvOiVDirpwT19OYRLN5/hScsg1kIuZGel4fTRepw7VoHiNCfiyHhyxIBSQUTwF+03OrTfGn9TNwKdZc32euXF6ypn6VomlyCoOkTFZFl8URsChh03HnTiD59cR3pKBt46vR/7tpcgwRWBQY4IFR5AdbTRWbRXLeeftJWl/oQuiIAU8sAJO0dOiM9EbWYd8NqczO+6dOMlhkYXkZ6ShOMH6/D2qZ3YlO/g6A23RNQ82T/pk7/jRXwEhGhPkUoCdrp/ugj1U/W6G6NLBi7dbMWVhmaMjc+jND8DH5zfg3MnqrjlLcVbhB+1/hdTL5XEl6J8vhKI5rVUTTN0RlIuH8nzc6CA2F5hAakTi8DvvmjG1dsvsbi0jOqqPLxzbidOHSyBM7oKD4FU4omp1o/W/cEjtA5TnX/rklrBtoyHQI+0sRQooVuVSsGgvOVrQOpv7+Lx83444cDxA/X48OwW1JQnrwOpnCbXIaON02fZ6xKtjVEPYmBCRZNMEBQDQ+bbqYfTMTtJlUtlff/QPL5qeIFLDW1YWgPKK0tx4dwh1FTY+Qz4VyLo6ZzAwyedaO+dwJIvyAoObocTaUkEThNRXJyDrKwUluqi5iXJiS4U5aehIDsRKdQggTqn8afJ1BMII6eP6DaUBaK1f9kzjz9eacH9Z10cANi2OQ+/vHgSu2qSWO+ZaAVs/bhVp8K65jMr8Si9eSxtR3WZpyoZUksf40DT1LCgPWWkghLXNBwSDW/tnsPlhlY8ePQCfn8YWyqL8D/81Qls25yEOIc0F9BZYd4DFN3SqMmkGEjyNcb1XL/IevdIMZNUjHOUTV1PQaVJPbcSwt2nQ7hy4yV6esdYHP/A7hp88O5BlBY6EeckxQ9FNSNZeo5QSkkjZc9MMKPmbP0MyBdjZ0BV+DNwU21yFfeauicRDWs1EEXjy2l8efUlGp91IRwNISczEe+cP4CTR8qQk+rioAjPh1p5TSmir6hrUfGyNYty3QhMQ7L+qzLp1vMa42NLAwh/2MCSL4Krt/vw9fVGjIxRFNxAfV0FTh7djp21eUhLUg2/I34GilSiSRX7ZgaCI6withwyDMwuR9HwoAlf32pCz9Ai/EhAxJGIIHUB5KwqSRUGgEgA8S47UpPiRDqKbWuYq/9Zi8VJkdMoIiGxlw7F4abIqxRcRVkGjkBqaloysrPSkZ2eiKLsVGzfUobcDBfPpj0cZi11m6WgUp5IAj3WSCp3yoxEoj4Cqc+afv1Tut/q8vy5F+if+fOvglRdUagLYJQ/q4w/LSwJ8ZJnv+IFbt17gcvXH6NnYAphWxzgSODNk5gApCa7UJKfh+qKUmwuz0dhTgJXYLtsIsRPqSniopCgsI2F4G3wBSNYWAmip28Fbf3DeNrZi4GxaSzPe2GPUuWwE85oAEmuEHbVFePC6f2orcyFx0V9wTdMBhdfkI4qef9OBKI2zCxF8KipH9fuPkdr9yjXnG4qLcAH54/gcF0aMuPtXBAjLAFFqlfRXe09W6M7P3T6zay/Ah1Dkyu4cb8N1+53oHfUywB/c0UuPnr7EA5vS0VGArWuVGvCOpsE5KUdrH4vkztluYR15EIfxI1TY73zpXErRS1JlN+ALUyEOtH0JOmgpQjw5fWX+OKrB4ym3jy6G6eObEFRDkGLMPPgbDa3MvY/OtMvlwAPnP6nRONZPkpp1CpwH7ABD5vH8C9fNOJ5+whcLhf276zG22fqsaOaKmUjoMZKHEUl7dBvRfN/2uqpwIYZ2dPrL4LrFHknDqwLy0Ebrt3rwSdfPUNX7wRyslLx5tFavH9+BxfDxXFeL0Zx0+ElDawYjH3LkCSWYklVW15HBp0baXARl3Bxx+eBP3zZjOt32zC/vIyqTbk8P2eOFMMI+eGCS/R4Nwi+vwJWXzMevbes34q5hgqBWAoGJU0pFdNaO5cKpzpHqS3qXTxp7ofD5sCxA/X44JyAVIrgaFBAf2VnS9kg63Ja9/Er86Mn0xLNE7BsopD1yMOsyNa926X3eN/wLC7feIErNzswv2ZDTl4uqqtLkRLnh8sIwr8SwNjoPIZGF7CwFoXN6WGpsZDfDxs7cVG43A64XFT4GYXLSVklAyV5Gdi3qwbbavKQleZmh55XhPQmySbaaSdLJJXe9+7DDly53cFNI9yeKA7tLsPP33sDZXlurup3GYr3qvaRRS5VzraOUmrEr0vjNxoQnjc1ebzYUqJNoC1IUmoOSe3OkWzRk0FcufUcPX3DcDuAo3vr8KufHUZOmh0uig5zA4xYS1uzVFK/PVMSYo6NdixiIxAVBLOi3uIwEXYR7Wl5//a+GVy+1YF7j/uxuLCCjCQDP3vnGE6f2ISkeBs8xF20EUuUdgAVM5JtES1Uk9pgUg/0SPVINH1Eqvu1BBUvl74uKMTDBakisToytYbr9/px9VYHg8DEOGDvzgp88PZ+bC5NRLxLUt8iFkbASWQU9flSrFu1FjpyawUP+m7WO1r+fJ0fx6dSrSWFJOa9JBu2hn/57A6et/Yj6AuirCADp97YheOHNyMvm+QYad3pYSg9TxktyWqZz66gHvFVo04XZpZDeNDYjrtPOtHRP4v51Sj8kTgEifpD1Cs7UQzoTISRnZ6G8ob5wCEAACAASURBVJJ8lBWlIzfDgQTqdUJUuyAB1YgUZFFxl0EAl5oB0C1FEXzSbI7AH/SziH9aWgpyc7KQmpzIWTyPA3DSebNTeENxqlVMmfYRBRhY0k3NqnYEmE4WJpDqayAx/59AqnWf/Wn35H+3V70CUrV4NrupylVV6XcdIuc+5crwNLcO4tLVh2hq7YHhSER2XjHSM5JRUZKJorw0FOdnISczDslxJFujiioiBE6DCIb8cHo8iBoksW/D5Kwf7b3zaO8eQ1v7ALqHxuElrVPuPU7HOIIEVxQFmUnYWlmA+i0lqCzJQXFOElwOiW6Zp1TntghAKGDNsQrDhom5AG486MLnVx9jeHwenvg47Nxahn/3V0ewuTAR8cTrUtoZNgKGXL1ImqFB0TBV0dpXIk4bVklApIoDbOjOIQYDWA1E0N43jYb7Xbj1aBATMytwOMHg5q8v7EBVQQLitEwLAS4HCS8TACOZD6VpS+P90WRZza6SS8wg1n5IEAIFGghMDC4A/9fvv+ICF4qW7NxWiQsnt2N3bQGSPRTBDsEWpgpNVVjBKRZLnvYH7F5zzrhPuaJaqN4RdClxJN9GovNh/Pazx7h5/yWW13yo2VKKt8/swMlDBUigaE2QdpTqEGUWl4l80g/+pS2aCkvLfrC+C+kNOrAStOFZ2zQuXX+Bx829vNm31RTiry+ewPYyF+KIvMg8K70tYqG/Hzou68czVqYzogq8SI93bDaCj796juv3XmJufgmbKnLwzrnduHCshKNuWq9U6BW656OMZ+Neiq2JCmkqtKhq+EQ3dmNmwRqqsGh+c9QJ1GqXxPyX8Zvf38WT571wUCT1YD0unl3PSZWrOeYo/ynzZDoV1iX6tpvbClgVCOblVuL5NJf9Iwu4crMNlxteYm4ZMFxuLvJwYgW2iB+RIBXwuAB7ImyuJERJVzgc5EwSqRS4HHau5KdIEdkRbi1MRR9hL2oqC3HqjT3Yt6sAGakeOCniRM57WIAypT7Jfo1OreHytSe4ca+HpXkKClJw7s0a1tlMcBA/Oog4AgLKsabHYpalmgx6F/mrqnL7vnOgbakJUoVjSUEEw+FkZ7p7cA1fXG/B7Ycv4fV5UZiVgHdP78e545sRRy1a7VQMI2opwibVpVGqwwDPs9CrBISqVC6DZx37k+g7Fzpp6qpOaxmAX2Uh5taiuP2wjSPeHb3zcNpsqCpOwv/4i9PYuZU44SRtSPx5jgOzOqiU/ki7WEGGmgKh50lpzXLEV2WzOEMgY1E0ftNzpIQXtaIm4OyNRNHYOoKvrnegsXkCfl8ARXlOXHzrME4fK0aKh4IqJNsne0Ki2FpIMJbLU0rGZppab9d1jpbVs92wrlKkZ8kw2MimRzEwtYxPrzfj7sM2zM574bYbOLyzGudP1KN2Sw6DRs3EF3a5ZO64vpgrCqOUoedMTiAQgd3t5DzK1HwYfaMLaO8dRWvnMHoGp7GwHIA/YIPD5VYp/CiSEuORm53GDQ3qa/KxqSQVRdk2uGn/R6Q1LBdsqWYIHDBRXigFwbRDamELC2SmbGooBI+Tiqvovqa6CelypdddN06nuYxFq6kYORL1+3wNT34CqeuuyO8zFT/4Pv2hP+Dz+Tb/v3uLCqf+g0F9TzkyZPXM5PbRd44+D6xLagMmphbR0taPwdFpJCZnorC4DLlZCchONJBAkjQOzelURTbUrYI73lBhixthm4HFNWB4fAXPWvvxuKkLA6NzWF4Lc8cou+FCMOBFUrIdRYUp2LwpB1uri1CzKR+5yS4+XA4uZDELNAVDWkSsxQRQwZcAQxLnbmqjDkGNeMzi68KVff/0bryxZxNKcuMR5yBJHnofiliScSMx4gB7dpT6EIOqbmY2cMpacmMAZWytEQkm06nXUGqDifVkwA0seW1ofDmFz6+24nnHCJZXvCgtSsG/uXgYh3bmIyeJIpaUjpeLi7o9kWRPmDhoNhqP8p/1sjGK0uPYOB6dT1z/miDoQNthj1BnEXkjuhdWAlEMzAbwX373JZrbxrCyGkJ+Tip3bjl9tBbl+fE8NjsR2yk9Q5w4S0VpzGtQCtWmebFaVu3/qyIN5map5J8CiPyW3CNc+tgueIFLDe346kYT+oYnkZmdipNv1OG903UoTnfDTaFU3rgaPelKVIVA2NrSOmmReHVydBjDOocxX8N8HHVP8b+lbwsp9xnoH/Hh0q0OXL3bjLmlFZQWZ+KXF4/jxM4sxFP1KtM0aH6/bTwWHoZ5eWpwaFlLTT3gwiVDgl1q7ORnTMxF8c+fPkTD/ZdYWvWhelMh3jm3F28eypfWi1T7qK6+V+K3zD+zxOA195Y3mkbY1tdYrI6eP8vYNb5QmToBqapw6u9+fwtPn/dxTOvEwR344EwdtpapjlPm+VHrxGKi6gPMvf5dZy+GnF+32yRvLGMXsG721VNnU6J0L3um8OXVF7j3aABrQScMauAQ8sFp+MAhey4YpEpHciedXLRHzSsMqmIm0Xg6r3ZKYRoIhwikUjwqiqB3GXG2EMpKMrC1shD1tWXYXJWNzAwnX9IcRVX4qbl1AF9ffYJnzyfh87uwuToX75zfisN7K0BCG6QwQIcjEqJUsx0GVZ7ytpH1Es1Ntecttut1JspcTT033B4jwMeFupIZiMPMfBT3Hnbj2t2X6Owbh8MWxrZN2fjVxZPYXZvJRWH0ydQul3inHObSfYgYKCt4obVAOfKuxfN18VDsTLJTpUCqCN2LHQwaNnZaX/RM4HJDIx4+HcTCog25ack4eaAKF8/uRm46RdWCoIoL/o+dTNn91gitHEulacXisuruI5ur9ps29VohTeFLPi+kHxqyO7nYtG90HjfuvcSdB30YGfUjKc6F/dsL8NG7R1BdSsVSSmKKCoVMVp1wf1nfjwu7LONRerl6Hys6p1wp+oum88xFQKLsoJ1Q3uoE2RyYXw7g/rNB/NfPb6N3mBRS3KjZVILzx/bgwI5CZKeJig3d8TQFZC+YIq5tsWp6QF+gvazpgGSbaW6Jvb+4GsTw+BI6ukfR3NKPF+1jWFqhqrI41qWlZ6ZgTGKCk+mA5UXZ2FmziRUh8jIMeHSdnbYnanvQeeDPUW2gtZIC7QV+T5WNoHgpNUygTUM1E7TesVCXOvMbKRURAamPf0r3/2WB1KWlpc0Oh+M/uN1uBVLVjrcAHw1Q9b1DnEhdbOELhrGwtAavPwh3XDxcHhcSnAZIV52rKNko0A0a4upsqQx1IhKllosG+ocXWDC8u38SPQMTHNn0Boj7R9qkNiY/Eyjatq0UdXVFKC9LRVaaE/EuJ5wGRGZCA1TLYeXzJFKQ/IteQxcEtXQjADQy48Ptb3rxxdVHGJ3wclqYvLn3zh/A/voiZKVQbEcOO/ERiaBPRohBockc+x5iqnkDrH+d9JeWvszk+YWiBnqHl/HFtTaODC6uROF2A/t3FePs8W3YXpWNtHiWt1cXKl06FM2gdJro2YpBW7e3fsA/WL1VkoFUIMFapyp1RanGUBSfXmnE1zdaMTmzyunKHdtK8c7ZPdhZI2L1TkYiSrlZI8pXRqAAzvdV6DAQ1xWjUrTGxoikkERYgrUr7zeO4vLNFjS393OEfNeOMly8sBM7q7KRQFFm0qcxo0mqIMM6R39KWI43vfDO9JHQAJWqp8UfCnFbQRINH5kM4vKdTly504KxmQUkJjrx5uE6/OrCDuSnuUS373Ur86eOxfKzYXJ0aM0otEARBG4jZfD9NrMMXL7Zjmt3WjE0MoG87DScP70X545tRkqCZDXoWMaUKzeGYzb82zpok7Oiv2iNZ7wKWEkpQ+JXEoWygtTf/I5Aai+DdwKpH56pQ01ZKlxC1FNi4RohmN0PfsDeFmC98enM934NSOXqamU7iDf+TeMAvrz6HG29c/BHPJyGp0rkaHSFC0FoFslphOFCIGpw22CDnFwCItRumc8mWRNVQELa0FGxXSDqhRFESoKBorxkVJRno7goEznZaSgoyEFqmjz7nfud+PLSA3R3zyMhIR379lbi7fNbUVWaAlsowBEoci659aNWShd4KpFKK0jdkCGTuYjtb3OyFCghjjgVVtK6+Vllw4P+gVV89uUjfNPYi/mVANKTnXhjdxl+efEEcqnFJ0WwHNQpiwC7FP3QL9kDrHumbJay0K8BqWbgVI1NgKHk8zjKZzMQMuxYjQA373fgq+uN6OyZQSTqwqbibPzq3YN4Y3ce3yGsHqiADDvA6jBrx8kk72sHm8ejtqAqZlLTIWloNSbZzUQaDnHxUID2AGy496QHXzc0cacyn9+J4tx0vH2iBm+drEGSg/iZ5EzIm0ihqIDjmC6qytgpjd2Ne3idubfce7KQzK9UIDWmUhCNOrCwArzsnsTVey9wp7kLS2shZGYk463Tx3B8XzGKslwIeMOYmFrD3PyCFDQF/BxsonQ9dXJKSk5CQX4akpPorgDTPPiUkT0hbK/aNFMgamHJj76BRXT1T3P9wNjkEiZm57GwQs1BQnwXU7YgweNAcVY6asrzsaUsB5WluSjI9iAxXrJzjEFULQybSmWPNUhVdGXeyOQYOYiSoqSnKA4sdy1NsNp3yreVOBOnosijUiD1ya+PHn3zJwmqPxdW/AAr/Z0vJZDqcrn+vdPp/I8cSVUGSwd76J/aWKgjy/IaBNpoeeleDIbJixSPhTT/aBs4AmrDUicb6khhJ+PGMr7wRRzwhwy0tk3jybNedHSOYWZ2Fd5ACMEwVXFTz94w66dW5GWjrroctXU5yM9PRGK8A06H+ITkq7teaTogISUBqRLiNzETH2YmK/Ln9wzO46trrbj54CWWfSG44iLYv7eGK8VrK7OQ7KYIrUSAg8wto6ilJAj+nPS6EP9lNmneWKpkNYLnL6bw1fXneNY6jEAESEuzs9TNm0c2Y1MhdW4h4EV8HQIm0iqRnYVXIpc/bHeIahxdtjR1LkQjVD0raWAq1CJ9xq6BZXxy6TGeNvdixetDUWEGThypxfkTdShIMeDikA9Zb/k5zQOVKlN5WLlu/wRgz12ulBVRQIXZdgo8k52h+ekf8ePjy49x51EbFlZ9KMhPxZtv0EWwG/mJNhiqoEI3iNGz8rripe+aMV5ruWPVxUrPJ6JU9EucB5Epm1+O4s7TIXza0Myt/eLiPdheXYC/+egINhXGs7GXy047g7GdpJ2/7/M1zHimDgRSOouNLBUg0Pw7WaD7cescvrjyDM3PuxDncuLQvs346P29KKZWwJIMjq2JZYVemYuNA1p3KSrwb0WB2oioKIh0WxKAyqlSlc2gdP/f//4uHjV1w+Vw4Oi+Olw8V4ea8lSugl8XLP0BW1rPj8rhWqLp6k30WM2DGJNeom9xCVgY8IaJVhLE7W+62UaMT/sQtcczCLVx/3IvECVIokEoMbSpEQK3JBOJNmrRrA67yPRw9wQGauTw0nmmaKvDFoTHGUJCvA3JiU5kZaagvLwYVVWlyM1JQUNDE+7da8L4+CKysnJw/Hgdzp2pRna6AWc0TAxjHjjZX72/ZZ/JfOueXzENY23VafSaAKy+JoZFGX6pdKI1pE5q1OWDnuHu/SF8cfkJi79TV78tlbl4/9R2HN1bjjiKXtGaM2C2IcIpdgGjWvmBQCq7rOzoaZ6FGofS4pQ2BJKJEzxHWTjdZ53G5ORIatfgCi5da8Y3T7swMbuI1PQkHDlQg4/O7UZZjgtOFazkZdAd1tTmYmuu0Kd2QiUEbDK1TElZCbHEsnbMxVfCqASIuKDY4cLEPPDpV49w95uXGJtZhis+Hnt3bMIv3tqH6pIEkCCTME+VNBSBSgaqunDOoo2qkyj84m85BGYwRNlXrcRDXHCiR4Wo+6JojnYPLOLrO124/bQD44s+2NwubKkqxZtH65Gd7MTawizGx2YwOj6LxaVV0S8lIGkLI6JAZUJyEnJzM5CVkYA4l4Gq8nzk5yQj3mnjehMKwfK8UmAnFMWaL4wVfwBzS0GMzfi4FXpHzwj6hiYxs7QGP9P/whx4SkuKQ1ZqAkdWa6oKUFGSjeyMeCTGG4inxohqt1KUlNu0cOZOLSZvKMV/X1egYj3fMWNmBj94/3F7rJ9A6mu22PfdRz/ANP+4l/p8vqpIJPLv3W73fzIMSvdbL+MYjT12LymCIAvzCkiiaCDxI9mgcKqCKuskZMQV2UYUYbsN3nAEM8t+DIwtYHBoHi9eTqO3bxpLi0GEguIBwRZAYqKBkuJM7K3fguqiNO7ek5Hp5haozLSyiSIA+essxaTHorxsEwKozitaqJ7PT5j02Ui6xMUtWZ+0TODS9ad43jmAtWgI2Tkp2L+jEsf2EzcuB4kuOujkIpKGm9TeigmXP19nN/TXrZestjHmz6gfJCMgOMyGqZkAHjwZw9WbL9E1OIEQfKirK8Zbp7dj/7YCZMYbMJSIP7WRtRG3Pebwr9sACh8oM//6vaFfI9E0vzxP1MkahFyLQ2DRsHF18aIXuHytEw13WjA8PguXx45tW0vwzpmd2LMlE0n6AUnbVoFUK5C3cgtfNz/rvxabVZGhUrxErVWrgMTsEnDlZiuu332BwbFZeOLt2LW9FD9/9wS2Frmli4vZEXbDxl6/zdfN0+vmzqxoVT9HPDvdy4f1DGknRgx4qTtR5xy3QHzwrJ27NBE/+999cAg7ajIQ51HOxQaBG/lM6yzFBrhxPLyvLJEv+T5xgyW9F7E5OOXY1hfAp5cacf/Bcz4je3duwq/+6jAqiuO43a3AZR1lXC9ptvEzrbj0tfNj8SnURpI0IKdK1XMpBQIaPqX7e0aW8Xe/fYBHjR2Ic5FO6na8e3YrKstSOEtCF923r9p3zw+f0Y0RX+ub6fkzP8GMifFXRseW0NIxiO6RFXT0L6B3aA7egAM2hweBsDjRpBVqY+eOnk+cV6kclt3MLjKl+nW0jV8nrUEpqmVjaR4ZJ3ETqXuOLUqibwG4ndROOhWVFZWoqipH87N2dLT3YHlpFWVlBTh7bgfeOFKCJLfEZ9kOcgpU8+9kfqx2W+yRjnqbENbyNWXbJbxnFsjoNfSHI7A57VikKP3XLbhxtxUD43NIzkhnpZV3T9agPNcDIxThtCvbJtUOWlQotHuv3l8eXuwpD1TmTZQVdBZM0cUYTApJkQAhFQlSydHUYhT3HvXj2s0X6B6cIN4DNtcU4MyJ7Ti6owjJLmm6odtMa4knipZrZ8YsX7AAQj7vaqPrzInOyqmCdglgMEGTxmzn9Piiz46Wthl8caWR989q0I/8kgxcOL0b5w5XIc0NBqn0Hpy2JvvEVyZ9mJT0MANU0SF41tRYddQ35vRb4IMuclCLLu8mz0iyTsTvn5haxYPGIXx9rwvtAzOIuuORnJ6Mgrx0FOYkIri2gvnpWSwsLGFp2Q+fn3RMI6x9S7YlGA4iYrfDGeeBx0PZTAMpSQ6UFWeirDANm4pzUF6QhRSPy1K5oeLe0SA3/lkL2TFP0dXhRXT2TqNrYAL949OYW1yC30866qSRTo6ah1WAqK6FGvwU5SajrDATeVkpSPSQ1BepdxN4tvJ3tWG03MzK81B+yAZ7ojuw6UjqTyD1dUjhXx2kLi0tVblcrr9xOp3/yzqQaoqFWw2d8mbpWIakrZk+6RKUkMoZ/oNq9Zi0TV0qgNkVP/cRb+8bR1ffNIZHFjE3F8TKMm02Bxw2kmyJIDPdhU1l2di2tQy764uRneiAyxlR2qmi3cmH1ib93EW6nwCzVMUKq1tV8Oj2gCp9zFFHajEYFlBBlIOxaT8eNA3jyxsP0Ds5y9GxguxUnDhQj9NHalGaSz3hojCcEm/kNM9rikSsF7fWef0+kMrGT90i9DPUUWtoxI+rt4bw9e0nmF1dRmq6B8cOV+HNQ5uxuTANiVQgRnFPTfG0FKVYNxi9rWYNftsm06+Ry0M4uHRspc7f2k8c8EeAxuZFXL3Ziqa2PiysrrD+48nDtXj7ZD0KU8CdXLQYteV2NAMTVjrhRnBvBan6e/KnhDQYQinDzQaeqmgDwNPWCQaqja3d8If82FSWi4/ePYGj27MRTxel6nakDb353haQ9zpnY+N49FaXOTK7ivLYdBMJmm+KwPWN+XHtQT++vt2Iiel55GYm4RcX9uD4wQqkp7rZwdJroosa9J7SF8v3gUKNqq3zSHqbPGOsCwy0DwTw2eWnuHevmQp0sW/XZvzyo8OoKBUlBvOZzCi3PJsGh69bk9fNi977VqQvQFquUyo+oniZ6FPKZ/hCQO/oCn7zOwKpbYhzOnH8UD3eI5BamvoKSLWOa6MhfR1oVvgnNtFWYK8mzZxj9VBsrwzASyn+R+24eusx+sdWseR3wxeidH4cgxF+KhI3j/g47a9/KVhquq8MZnifqWapKqIcIZDK/c11m2XOSalCGtJ4CiJKXcHsBrIzslFaWoHx0QlMTkwwWKjfVoFz57ajfns6C5ZzB2P1Wdb+5OvOmKLz8qOuMwjm6pmQ1uxbr+ZM2wImMJAUVscCLl1+jMbnPVj2hlG5eRMunN6FN/ZkMyhEMAonyTHpO0Tptcp+swKrmC3VtoHTtZaGrLGggNqXxLtljq8dK74oml7M4Pqt52hqGcOKL4zCsnQcPrIJbxysQEkGtawFd3TSpRZm1zhN+dTnwFI7qKG8qg8UW6h+ayitaKQqsiuydJQpbO1cwo3bL/HwaT8mZ1fhSXZgx+4SXHxrL2qKE+EmmofQJ1lzVjMf5NxrmbBY4wser+Ka6s/U52pjoEQnBpgmyl2i1M60ATOzPjx62odbD7vxom8R82sRuOLikZyaACc1Qw/5EfStIRAIIBSin3VIS2wuy6BPinAGgVqgR4njSfs1EoTHFUW8G0hPcqC6vBD7d2xGbVUeMpLcAlQpoCQoQLXjppp76rgIzMz7MTSxgI7eSY6sDg2PYdkbYHBM43e7nAyGkxNcyMsikErR1UJUlmRxkSG1SRcnULiopv3ZcOFZ9/v6e0dJbPE+Z0WBqM/rvfHwycNfnzhx9qe2qLHt8zrs+v/d1xYXFyvdbjeB1P/1+0Cq9sH58FJEj28OtSOUrdaiAORVeiOAPxjB7JKXRa6fNPehvWcc03PkpdGmEi4dkcqzUuNYQ3VrZS5qqnJQmJeG7AwqMCBQSULzFNZXnUbUTqPOHubB5t7j6rdCz2Z0Q5PAmTsmlaVKVYUjX8MzIXzW0IyGJy2YWVhlKZftm8tx6lAttldlsnJAOEoFAFR5KBHkdQDUUutCB0Kfl3WrqKJKPHcWECh3uRxkes9Vnw2Pny3h0s3HGJlZQNgWwKbyFBzeVYHdW0qRmxInhWcctaZ+x/Ip61l3sfP6bRe4un/M5xDwIC1bKcXPFxK3e4xKEUfUwMSMA/ced+FRcxdGpmbhdttQt7kQb5/ah835LhaspzfkiIO+uzfWllnqmDSQ5QzwhvnRRSw8W5bKWoo40zzJbNnQP7KKhnsv8aipHctrXuZXkUTWyX3lSCX2vSqUEEdGxw5jFa8avFrD4q+MZ53Rk7iuXNw6GqUo+Vy5bmB2xYbG9ilcv9uMnoExxLtsePPwFpw6WofstDg4dC9zpcGrfSp6MppzfkIrct6ADK1GV0N4OkfczIKnxUDIZqB7ZBXX77TgWWMnlx1v31qOt8/sRGmRW3FEtTqj2s/WNdiwJmqTmdHRjetl7kBzTiRCKIUUAoyokxBhOpq1QNiGwalV/OFyE56/7IXbbsPe+s04c3QLyguTpQJeU0X0uBSM2uh0bdzjsipiJOR7G6LFrKds+cXrQHMvDTPGJlfRcOsRGp93YnY5gog9CTASWLaIGS1EiqZrNxSAQQVCCoSZc2DyFWVf84WuYA4BGZYZIg1UcpTVQASkSsc7keAhAnYUHrcHKUlpWFv1Ym11BYlxduyoK8fRw9UoK43jn6H0FyV7HBRFVf9Z50CcdhWxtHSVYr/P7Jq00cVVZ5IDDUQvIhBmsLNKBVO37zRjaGQGhuFB7dZqnDlWj5pNbqYecBRQUXZ4/tfxsFWEVa0O7wn1d2kKoR1Aq0XTygC6rayc/en5IO4+7MI3jzoxPk01EQmo2ZqPo0fKUVudDkfQz9xrNwErZjOJO8n0KEqFK7tigmcrXrfE3GiNJJ8Ts7WybGpOCaBS17GIDXfu9+MGZZtGV5mOkFuQjP37ynD8UDXS3BHRsw1ILYFef9LUpYIts1sbH2rJb2mgTxcWWx7mFys7pgakwSjLu9F8knOuJp4AJ93Rg4OzuHX3OZ69GMJiIA4Rg+K5KuIdDSAcCkp7Xk2R405PFs66KvINcpks7fkIHHQnhgKwUQEvAkhNcGB7TRmOHdqCuuocbnTB7hh3HeOVNWsNpDWpAV/AhplZP7r7JtHRPYLeIapLmWMuqz8sZ5L2qdtl52ZAJYUZrIhRtzkPlaWZSIlziOwUkf21h/8dIHX9nSzzKUtJFLNw1Of13Whsavz1kSMnfgKpfykg1efzbYpEIn/jdrv/NxOkqkUWQxeLpMY8OQsIUV683iC0p+hcLAdDmF72Y3RiFR3dY3jRNoi+wVksrYT4giIvjTpRpSRR5DQH27YUsaxUeWEaMigqx1ItZHL93AKNCg+oJZq0wxPj6tRoUMtm6cpNBRqleNdgQrsvGIWXuTKq9WA4gnAoDF8ogrDThaft1C3oEbr7xhD0B5GZnIhNhdmoyE9njpjXT9JQqguGqtDW16C0cFMXPasebYSMFsyhxsb8JvVahnVRKbAIRl0YnfCjpWccs0sBBKNhOB0+FOUmoKa0ADkpSYiQQXFJrt/OfER9Hf8454aWmy5GWpOwYUfEToxFuvhCXHzEgtxEAUAC+kdm0Tk4henFNSbmpyY5UVtViLKseCWxRICWItYaKMRknzRYeF2N0HocplOnZNHJeBOvWVLGqummEoa3Y37Ri47eMQyMzXAKmfQoSwqzUVeWiyS3yPnw1WeCP4nAm0BUgdeNM/dKFJE5KrsX7gAAIABJREFUYzIPLMvPlAYpTlBXH+fvKF7opzWcE8dsfGqJmxJUlabzPKXEUTtS6rxCmQjNp5KdRJcPKTYQIFjPeY75/yb0UuX8LDjPlcjSuYh4YES5oS5hMys+dPSNYGhwDraIE4W56ajdnIX0FCfCzLEm3cNYN7XvipJagjJmwCIGDi3rxR4gNRcQnUOap6CK9hskBM6dwCTaO7UcxLPOaYxOzsFtC7NuaHVZLjJT3AzkOfMhh9gUHNFZzY1AdR3E4gMhHD8NzTh2pSPxio8rGQ8BeFRZQ3CPeoyPjM2graMXi2t+blJBHF9dyEkgwGG4+KyQ7JedejdzoYo2AHIZW+kh0vJUrZyKKnODEZ4XSW8r6CoNSXivCrKn9ZFCFIlKEQ2gMDcNm8rzkEa547APNtbaZIaehS+vuerWOCDHxUz1Ed2OVKrd9QxayZhi1whQc7ErKxcYeNHRi4HBcfj85MRSlCuL+YOZZLcNPyuyhEK6hamcQQHpQoxh0GfQz1JmSqQDea2YxyrQj+8d8x6SMXEhDNlMLhS0Y3bBzxG44dEF+INueDxxKCxIRlVFBmfkfKtz8DioA50HUQrnh1WdOs23nWwKaymplSEeqLhF+tYTrr+EQWLj0d+Xtg8csKBUPxd1uvCifQjdvePwBZxwujzIzExAeVkGivNT4YwEWAs3uEadwdyibsNZoRBsBnGbiWdJdQc0CQTvxDGQT6RbVcTs1xE2aB9yxkKsuKRp7CAfx2Y4RYPccGB6ehbdvYMYm1pG2BYPh9ODUNBH1cTyDGRz7Kx6re4yGgMZceK5S2YyQo4VFeyqNtX0arJ5DnLaIkGEgyscUd1ZV4ojByqxvTobGUmkZECejgjr83+k7MN7X+mLROysLTs3H0Zn7whaOwcxNL6AmaUAZpf8WFjxwx+Ue4BkxJLiozi8uxpnj1Pnw3SWpeT4SKwQYj0W3WAszACTduoVSI1EI1Gv13ejqan510eOHPkJpP4FgdSKSCTyP7nd7v/9u0CqeJsKiFmLSFQRkObOUKu1JX8ULwYm0NY9io6ucQwOzGB21o9wyAWH081hTKczhKwMIm3nYs/OCmzdnIvsVA/rCjr4cFBxlsg/xXgF9G/FC1WRHhKXdlAxCpOvpQhJa5uGwlEGoav+CEZnvFhe9XM7PAcZlUCQ+ygve31IzS7ASsjG2pbNrd1YW/Gyzp4R9sNJfTM8dgQCXvHyDTeiBjG4lcSLzrHwDS8XgzZ1r4v4iAWgsfqkPSIDEjI0IpdBfEJ/xIW1kANhWwJsdieCfi8XViTHObhDSTCwBpfbhVCQAJLW1nsNQF0XGfgWAKsKEihVT1xdllpRTQPImBDwIcgqbrUDgYgdKyHym0l92Y5wKACXEUAK6aVGiKNHRVf0WwEMBogUiVERLR2h25BiVtOnALf48HLRk/mltq20tiSaL5cdRWCIkRwJG/CGbPBTeorEz9mBCCGRdCxJh5DpJ1LtKnNPlya14ROuBevqcWQgNj8m+DKjiapAgp+FnAOJpFFBIEc4GFTQ+9MaEgZwwx9xwhsmoRlqbhuBx0kxiABXdFNnoAiBUdpjRPxnICJzTIUmKkhjDoiB2rpf9LPUO50uSsoukHCgwVQU8duoqSwQdBhYDZIUiwtOWwJ3ZYt3rMEW8SEYojPIiqkCOnVAQTMDX7NOeggb50fGKy6sVJFTnJ/mhegWUU73c3CYGg2EqH83dSwy4I24sBxJIgEzOKLUWDYElxGBkwtvdKxKUT1iN0uMpLcOmZqURkVApBmgcdDXRX5GKCPaq6a1DCEUIsEcG+xOD8vzhMLkjLkRoLw/OxGqkxa3LpViJ+pUHOGOZm6+3PniVZXEWicp5qbq8I5o4vE0c1RKgzIFapXYviBm0XaUSTMQ8AXYrhEgjrIjROofTjipej7sRzRKHFYnwsxXkNIk6TolDsO6EJOynwJAFIBV4FAhYzO5zSCeuZM0DjdCUQfsrnis+gOs+8rFm0FRGuWilugy7Czz5EaQtDMdpNtKNWSSkREobkeIahRInouyNBGSvVOFLXrrrzOcqvCWbACpWVA2y0H71o5AyIZAUNRRKMtGR5CcG4+Tot1h+AMrHIGj15IYvRSsMexXgFi3GhWARzbFjLlrtQG1BnI8JG3NDhBTN4h6IGCcnBiXOxFef5gjqrp9KHEs3dS68/9h772f48yyLLGT+aVDwnvQG4CgAeg9i56sKlZXVRt198ysVqtVaHalCP2qMdJ/sgoppIhRhHZmeru7uryl9yQAeoAkCBIgCJAEQfi03/el4tz7XmaCxXJk9VRvT6GjpmpIIPGZ9+4799xzz6WCVibo0SaMiTIHpkTgynMxdmWyXrkujVDVjPPWhJre3cqi5hMe6/Zi4rMmPFoNkFJ9kJKSoIz/zmSzyGToQsJmNqY0TLV1HC+fHcFshusn4CBMw3wm5WyUok5IUKw2BZIz5fdwb0upnf9NDTztGQMe3PQEyko8rG9fhNf2rsHGNXNRHmEvhY5HF9cH4yWmMZnJFaU0ugamZnyMTqQwMpnG3QdjuH57GN13h/HwyRRSWRfp1AwczGD/9nb8/NAOtDXXozTCq+Jn87ok28+zQrOlLYWKkYYO0/BqUxMBqcnDXV1dP4LUotj6dYTAV6CK7/ePx8fHm2Ox2H8Mh8P/65fL/cU8qv5e7bIuOtDNiSXieuRkk45MpfB//eOn6LzWj/FxZodxOIG4NJaEg0HUVsexeEkdtm9ZhuXL6jC3PoKSCEtcBJEeolJO0+5SBsi8JkeYVXMYmnF0mYwn5XgpUxg/u2wuh6kU8Ggki/uDTzH8ZALXe/swMjqGTCItJUcGD1pKzaRTiJZWykz4tBfByJNJZDOemGoTHAVyGTk0yV5y8acznmS/grosmjClcrW6MIdznm+yz03Bg14/gxztrLTcKs0A3LjSRctYGkAgVAovFwNyMTgBWheRPcjCc2doBCOsSmJmBuFgWCUMRbtRGTH9XToTW1tyikUK9s/0enyZ+CN6XQZiM/ubP8ISopqhZGXKRyAcge/E5Z9guFQClI6/deFmZuBl0vl1YrNmgRmqDSk6ML8KYRg3BtEvmo5wCb4evFBaOoUFDOXY1RwShiRHlicUEfYwEGFTUBBechqOn5XASTBipzIJE8MEg0yolOcJQO27tLFNgZEwXDKlhKCQk2r4ojnznpPS+fd6YOmKZNNSRhIPWuOQlQuGKxGK1iAQDiMYdJGYGUOQWkNZ2JpUCdfPpInVAj+AkJhQK3jOg0IztEHXlihfkQtkTOmPPAWvKaB+wdLQ5Ulzj8tzMFaCWEkdYk4lctkU3ORj5NyUMBMO3biLjjy5PbtuzO8qrJ8vr+PC9fDvKKXhp1lFoT5X3oWZDSFgxM9k5eBzwkF4oThyJU0IReMIsKExPQU3kxBWRnu/mejMHlhhGzTts5m11s3eU+o1owmEZZjkLWliqQmFljq5LgkUPPGlDIu9UihWASccR0ZqpWScXQE/3AsCcbJcH9TKl8hztIyaMm/WsLYoRgo4LkwwUsbQGMcHFMApBtLrpUuKhD/RXhJAsGlFGS+CCj+bQZa6PU89iXN+EpFIGF7WGtVbDZCpQshbsIIiabFCkCBGkjbtvC84cmhjqjKXanFG1s9xypF1gwiG4whFo8jmUvA4jIXMMrFxNgHXnxZ/1qwXlWpXOEz3Ag9B15W1yWvg+EyC1GyACWQOYdeBQwd8E78Lq4z/pYy4dL4bfyP6zZIhFO5M/C81AaZJv09fzLSHgGtK+WFPXQkyaYRDEYTEXk/1h7wagZlm/K3dbXbIhTwjq12T0rusZCUSBOQqIFTmklOQIghHS3RktQO42TRy9IhlQJfkgTHERyqdQixaIj/HyY28b3pwy1nDWKC0vlmlyq/rn6ihvlbtjFOCBawGlOn1qM0SJSkco63es0FwdCwTKr4TST6yJBeUhJD4KUNzmKxFpEKZy6ZNI7P+nB8MSae/DJIhNUIXCZ+VH20ao5Y1FoshGEjDy4yjrjKEHZtW4PV967CyuYKUhoBsjtHmc9CKj0ka5UBlNqMVGT4yPho26z4ay+Fm/1N0XrmF7p5e0WXPaajE26+9gh1blqKptgThANcX96fZ35KUfvlLqxO2I84mq+p3bnpqDJPKcv+PTGpxjP1+Ued3/DSC1Egk8h+i0ejfPB+kFpV/zGfL4VN0iKpuRo5pmbTyNBHA7z66hONnuzE8PAov7SMSDKGxphprVi3D+rXL0Lq0CnMbQ4hGeLCqZYkcaUpXSgnFrmHquOzhJ76lEmD5Z1H5nmTKRSjK4egBTKU9DDycwLVbw7je8wj3BiYxOpFBMpuRjUTfQsnmOFhJDnMPwXCJGHTnsiGEnYgcOiyH0lPVCQXgZjIIujnMqa9CWUkOIcfVLlqrfTNlTQEQDDiGUZV/GyBbDHoEmEjNU5M5/Ts2mLDJLCs6VJoTk/3KpsOYnPAwPe3CpfuBk0G81EFDXQVi0RACWYJCgunn/65i0Fycg3/pekTvaw9PDUY8BMkcMbFgAhEIcsSsj0wujEQqgLEJF5OTFMQHEI45qCwNobw0gFiYz8iwOQyqUgqV404OxMLwRpOjzRI4FgFGZtm+jrv1ggRdaWFgGOA5PMBxwwiQpgs4SHmeSBDGprPiY8n6W3VFDNUVZDKUvVNmipyaiBsE8BVAqv69MrrPvEMBFWSzGGhZrpf+XLWfyYdDHcEnB7zkVw4SaQdPxrIYm0zCiQZQEguisiSAqrIwomE2JvhwPVcSEC/nCciIRDVBU2ZOIZWC49nXpaVP7hgeHlrupzaRHu5iv0mW0IHsh/GnLhKTOYSDPqrLcmhsqDI+x1oqtFnn8+/dPIsvrWML4pUBKRQh1bJNcKLsAy1ri+G9LfeLh2YA05kg+kfSmEykEA5kUV9dIu+Mj0CPZn62AeZmX+mUNVuffjaZMAmiAVn6bqQ0II0tBIqq/zbgh1368oi1DM3Denwqi8ej08KGC0tNmZF0orgC7gkSBeYFaLcXQjpDvbwOsVB23R6PvHZlcK3kQPNI/d2ydgxAVWsufV5sIhVNse8hzVnm1NoQ+Pku4nEHNaUeqmI5RB3Gq7AkGjmkdfqPlH6Z5Fkjf02uBFD51L/arn3uACsp0bG+2sGu0/X05fmG7SezVgY3ExHpysRESuKsG0jK2Ov68hKZeMVkPuB48Dlti0lcICwVLmSyCJNFMxrLDBM4JwfXycg9hz2OoTaz1I0mNU9EiKbZdvsTgEWQZll4fAZTU2mVBXhpxEtDqKmNo8QBIj7HsVKiwXwyh3QuJZIp7kvadDHHVRcEuwoCosG38h+RW+Sjtu4/TQx1NarsiP8jqIqKrdPYxAzGxpNS2cpmE6goj6KqKoZ4LGQqctp8RPCayKQQibEKRd9tXheTO62u2MqRKlwK2l2VZdqKi8ZmbRxWpxBWrYhtM1kfk9P0N50Uc0YCSxkpy8qfHS/KJJbPw3elKkdgz4mPNJ/OekFJLngWRxlnTeWJ7DUFJZI0WXmTADuVJxGci8MPExJJwGeA7CRaFtXjZ4d2YPfWVlSVKalP1458lUGqbbpDBfzKBCs2xKbh8fw3GllWfZ4+TeLqlUHc7OlBvCSCXTs2oHlpHUr50rk3pfKqia2ecwp4Z6eKZm/mEawBxwakcvskk+nDFy+c+Zt9+/Zd+o5Q6s/2239wJjWVSi31ff8/Pg+kGsVW0UE869jMM3Ns9hAOTu4miJQXwulLj/Gbd77A3b4BlEZjWDC3CStaFmPz+hVoXVqOkqgDVmJEb+hzpnJA2E05UASAqkuAVCAk2dENIiudYMqjDigkZUOC48kkZyU/wc2++7hxexC37j7B8JMskulS+GDmCngEqGRx+BnUx7DsJB3ZaoLNTFt0ZjLKz2TM3HR+DlWlldiybhW2b2xEZQnLfnpN9kv+S0p0pnxsOjjzZVSTNMozMs1VHskespX8sCC9P1kGo5MAAamLCKJITAVx7twtdHTewsjEJFgZqaotx85XNmNtWxPKSCgUpTzFGeTzFlfhCDU/ZPetmRbCQKHsDEuzBKkMWgHkZJqUKwGOD2h0Io3OK/0433ETo5MpBMMRLGuej7072tBUH0cszPep9UIFGro2BDbkS7kGNxZluPZAsNgvKOVL5i1aIvSDZDO0fOew1GgOmJHxJDqv3sPpizfwdCItpeyVLYux55XlmNtQKr6b0uRizmCxsRFataCBy5/PZmVrY5SWTZU1ZcmN1kEmmhaHJZlTzjXGMigv0cHIkxTOddzFuc7rGE+kxPvylc0r0N46FzVsgBMg4CJMCYwZ3eswaTPi71nvUmQ1FnRpm7z0jHv0QQzA5yQjzq6m5Y6xAZtOB9DT+wBnz95A3+2HqIiXYH37YuzesR5V1can8nmUgwGktjytujvDvFnFnoC+wvUo92bjg8Iyy9znm4M8ZfC4LLiv7z9J4v2jl9DT24+o42Pdqmbs3Loc8+dUmZ83frl2a+XBu2FhvnQsFD2fovRQr0s3oN0TVnuYT8GdAMYmM/ji+HV0XrqBYCgO1w/JPzzARXLiJoVlokQnm6ENlRrn671rImYrFkYll3e+LBQ6jDQkwHK3mtNrws2pYbZSZNusGA4J8nNycNdUh7GpvQlb2xdgTm0Nci49ozXm0GfS+JxoLmYWM/Wqqus1gNlk/rLEDCeg4NrYRckjNKm1eb/pdBD991M4c+4qenr6BYzW1kewZWMr1q9ajLryKAIECqwE0UjLZ+UgqPpJPwfONZCJwFzjkrRwL+tzCHmm3G+nOmmmNOvNqiUVR7IG0D84hfMdvei52YdkMoGyEmDdmhbs2LZSvDrZOc/ElY271ELzd4UjOSl1hwOUxJAhVSBjOX/VweqXtdcsvEmj2TZjOu33ck2nvaD0XNA7+vLlHswkEqiuiGDD2uXYsK4ZTbXliMozUDAWFEmsL8QIzyyVs+m12PehV1XwNClOcIQpJRtp5VN8ljkg4wJpF+i/P4rzF7tx586ANCVTFsH4wIQ5EIqI5ZUAdkfT9DDHhgpoZbWSgV8bAwlgqdCWtMvsVSnzS9WHhJLxf5GmCjYVk2nVap3+rCsjf2vLw9i+YQV+emg7liyIiocqazdsupb75rMpUuDQ4VHWCN0tBISTHCFw1tmu6WQG4+NJeNksmpoqEY2FJeYyjnJgRNFbfAagFvb9rAPbirGNrOVHkPp8nP2Dg9Tx8fGl0Wj0P0Qikb8VJvVLX19mUgvATFeYMI/2UBDf1BD6H6Xx2eFTeHB/EI31DVjR2oyF8xtRX1sm01UkiMp+NOPhpAlRGVSjQssHEcF1ZDxZvmNZx/dk8+VCJeIHOTDiouvaPVzt7sODoRGMjiUwPplByg0jGKoQqxfVwVDzY/o0DeMlPJKcMhq8NHlUhCmaI6MVLCspxfz6KvzkwDrxu6yrdNRw3LxB+5T4b6sSpU9nEY4Ve5uM8cjm2WJHWeYnapguZpZ/pMzpB0W/1NF5H18cu47rvQOYSGXgxEvRyo7afeuxvjmKavrGmUPAfpbltiyBWAh8hRcs31OUXBocqd9gUIe1DZIqppkcJAb/aQ9Xbw3jg887cPHaHWQDMZnF/PNXt2HHhvmoq4rk5QyWS7I5tHqwFoMaDSKa/yorYCdw2ucnz1dMrxWISPlL8gf+GTAx46Pj2gO888EZ9A48QcYNYmXLIvzi9Q3Y0F6PynJlHYRXMy+djXkqUylwbubVy/fJn8v70ochYM2skzxJZx+n+Wwp08vNEPRkce7SMH773jHcHZpCvCSKg7va8Pre5ViyoEqaA6WLW+yJ9WCdSgOT09RSW4BmGofkYwOIRYOIxlg9oLk6kEj5GJtIIJVIo7qiDNWVMThOGrV1ETihIHrvjuPTz6/g3JlrwgCuW7UYv3hrL1a1xBAxXcAKQme9dr09JWvzEq/i/mbZukUA12rSC9C08Hn5R2QqbdIg6AK3hqbwf//2NC5evSUH2O6ta/Gz11Zj+eJqYVzya9pKzIoyrG8bOOVV58GzAdF2zZt3Tzu38YSPqzcn8MEnJ3Dn3hA8nxPd1NNUZ5yohlX8ZZkY8cSX51ZotXnuipa/t1drb0DVmYojdT3LkslPndAXojIngcfIZKk7zWDHhnn46YE1WL1svmhBuU9UO0qGraB5te+BMVPfk9F9PkM52PUu8aFoT9qkg8/u8dMsjp8dxqeHz2HwwVOxBNy2eRFe37cGbS1NKItxZeldisrVMI9ybdYay3LIxlJJm8WI2dQcP78P+YtNo51dYhZMPhrl9K9hHD7ehb7+B/D9NFYtb8DBXeuwZd1CNFbH1IlEZDwmhBEY8fPYsGfbysxrsPZOxUvZcAjmXCs8LDKMrFJoPFBLvv7hhEwjO33hGu4PjWBmZgptrQvw37y5C+tWzEVtOZlUE2PNB4tPq4wsfXanFPg/G6uLz1kbo6Rtk5jNVeaRhaR0Drg9mMCRU704d74bU5NsiFJdM2MtG55yIR3EamVEUjsQJlcZdF0fplwuiZM2hdl1oE9PnVakUZRgV9aMNmmqpIcjgE3pPecjFnDRsqgOf/GLvdixvl72OPXJ1OMT3Io2tlj7braJHZIi70UWZUGQxR/lz4cjhaZTgccimSj+KmZRnwO+7HlpCROx7MrlUsn04QsXzv7IpBY9sm8ba5/zlL+fP/pmkPrMafT89225BHOwBJHM5tB7ZwDT0zOoqa5CQ0MtSmPqEUmmJ7/6C72cefsUS3fJhCpb2uBMas9VmylhF0JIIoT+xwl8cfomuq714/6Dp0iltOTlcvcGQ6Itc7lhRbReXJ6191X8Cgz/YwOKbbgRHzZHykntLfOwa+tSbFnTiKY6akZpeEyNnRRb5bZUlC5Js5RxbDxSkKq5sojW87rR4uNfj1Urb+O9jDxNoePKAxw+dQOXb/Vjxg8hWlklgONnu5dibUsNSuPUFWktSyaEGB5L4JyUXfWR215WvUU9IORJ5A8oZT7t0SmFweITS2QJGqTvj0zh05PdePez0zKGMx6LYvvqpTi0uw1rVjSiojQs9yhdoFbIL1r5olKW/nZjg67XpHMhbDOTuR6jabPVb2F7qTWV7liy90H03p/EB59dlQlUT8YyIs/45eubsX/HIjQ1xPJNTlGWvgR0K9AoGhdg2C1lk/g/AnJbeFbgbycn5YnCQonU3IsABgCJbBDd96bwT78/jrOXH8h9bV+3GG+/2o61q+agLMYHS42WdvmOTgHdfaO4fvs+xiYTeVAtgJzSh4CDkngI8ZIQpmYSSKRd8YqdmMoglcigqrwEVZUxBIMzaKiLo2lOo3Q9X7o6iIsXuzEzMYUlc6rx65/txe7NDSjngjbgWw5GgzTziY4uAgUgefN/00lsGqXysMswd7OP3sK6zv+5AaocEHHz/hT+0z/z2dxGOODoWNRD7WiTsagGF7L8aprJTPXxWwU+ezmFJMNCQb5a1fSxyc7NBaSL+FLPExw/14vL129hciaDnBl/qiX74hhYhMy/8Uq+Lrw/53NsqBCdJWMYG2pUWsXKSkUc2LN1Md460Ia2pXUIs7oktlVGFW32uY2fqmg0LJIwqYV9XoT382tePahNQ5DxG0hkAujuG8f7n17Duc6bmJxKobE+jp+/vgH7drRgXkOZjvo1DgyFZaC/QXnCwpe9BvlVRey8svYG8AdoVcTyLdlKViYimJihJ+oIDp+8jUvX7+LpxARqa0tw6MA67NveiuY5ZSgTwxMFgKrIV45y1kQpuSgT0IosuPQpSW1Fv0irafNBXi+rMhrVS957MI6TF+7g9MVbGBh+grTroaa6DLu2rcbru9uxpLEUcVPlskmgSkGUa7dJg6ws+TX6d0W8vHlzVvHO301Np4ewTCJwZNQrY/HDSQ/HO+7jk2M3cLPvsbDm/D7dNtp8J1pgc39CGshFFK8Ce+P8oeetcfvnOqBCJHPUclOP6sREqkbZCcefK3NOS7ysmPD/8q1XcHDXApTw7DdNpkJqkdnmfTyzj+x+s84esoq+BVKa/T3f/AP8/HxVTypVbJxKHz5z5tTfvvrqq13fuL3/lXzDNz/JP/KD+HYg9dtfhLXD4P5OpWkfBUQiIQF59pCRzHbWPijKguzmMcJ0HiLSkU3mQpoufLFfSuYC6B2axNlL9/D5qSsYepxAOkOdGMXbYW1elbnAQWk6kOkgz918X743EeObEkBee2v0OBxN2tY6D3u2LsGG9rloqC1ByMmIdpUaWW3zMMblEi0VGkpworbHiLptOcU60RVChLIs9kThpBB+5tBIEkfO3MJHRy+i/9EkUoEoqsqieOOVlXh9VxuWLKhEhKbMYvXBphBbM9ZGCQlJJihrCDeHti2tmdNFAaoBIsVBnh8g7FFOSjuE/BMpD1duPcbvPjyPSz3D0nDWWBHFri0rsX/nKixbUoOSkIJUsV2ifs52wbGUk8/U9XjSce12S5h/CwNeZBNjyrZq+8PSvzKenJn+dMbHhcvD+P37Z9DTOyINdft3rMLre9uwclkd4lFlCGIi4OM5JMPr853fymaZd2YODW2CsiyvBfbPoYGLO2xlbjZbzUIYHkvjvU+v4g+fXcLMVBbN86txYFcbdm9vxvymmBku4WDo4TSu3BpD1/X76Ll7DxMz09rRzX9ES6fvkdrfaDSEZHoGyXTGMH4RuBlPmJ54jJ3EMygtjaCuoQGl5TUYn3QxMPAYU+NP0VAVxV/+fC9e27lAQCrHZeogDO1Q5gOhh2NxgazAFdpsxfJN+u/Ca9O/LwQ1I+8wi1u+z9CaLFHeGpzEf/oNQWqvNO4d2LEOv3q9He0GpGqTiNFvy2spHCrfGJHy8UXZ9wJo4Qex8199Grlu+gYn8dGRHnx+qguTiYyU+AMoUS2fMKHfBZh+45V97TfY+yU4TafT2kTFred5mNdYjkN7VuHVVxZjQX1UYlqI0IPDXaOyAAAgAElEQVSlWuPzanIHedBGaau/z0y3KiSr+sfyxs1r1adEHovlaDawOBgazeDE+fv46ItO9A+OSDPNxrVL8cs3N4vFEB1HFN5ZmGdv73kAqGhZWWBWLBmRLn8mJQSppAoJUlmOjqDnzgQ+O3IDZzt68XRiBqFwDmvXLMYv3tyKtpZqVEccOOIE40t8stUWTdKLF6CRZRTplhWKFqQWQppzD9NGS7SSOpze+DzgyZSLk+dv44vjl3H77kPQRaa8LIqd29dh364VaJ5fiaoYHSsMe2u7sWa9ebN3rOTCxLliXl6fqrrZiFWV6N9cRMTPl3/nS3LeeWsUHxy/jrOX7+HJFNlROtjYRj+1HLP1Sumt0gXxwgtVY7U2/HGNpGmlJSExJeuH5ExIZAku6qpi2LezHW/sX4F5NVGUiFxGky6Jbxw1PivaFC7L7v9vM8b623zPszc8G6RKrMklEokjnZ2df7Nnz54fQap5YH9WINUCOgl1JrOW7ZDXPmkDnxQOiv5e90xh09hmDjY7WBNlmugLSEJAuhD7H03h6NmbONXZjYGHU0h7LOnHRDAuFkiCd3ScadZns5Sxp/iarfm8Q1ABq9opedxY2Syqyhy0LqrG7i3LsH3jEsxpIDCmzymZVIWohTKaBanaKUuvQT0ctNwnOiPLIBQHevM4pHSVo8crcOveKD4+dhmnO3vweFwP2uWL6/Dq7o3Ytm4x5tbHEKX/IGXuor+01jvFN227Gw1L8Iy43Gb61izfwkZldgkKxYBPyjxpP4iRyQxOnR/EB590YWDwMXJ+FksX1WP/7nXYtW0p5tdzPCl1iHqA6Is3onZbCjVAOc/C2EszqFFBQuEP89wM2Q7hIj1hN9K+g/uPEvjDBx04erIbM4k0Fi+sxav7NmDv1qWYVx+R4CoMtmip9PlbtkeCt6xD8/Cl1FrckKZCFMpCZpEQhnWV96kZuR73QQeTKRenOx7iH/7LUQwNTaAk5Ihp/RuvtWNtW72sk6dPMzhyvBunzvdh8Mk0pjMpZHz1J6RdFm3TAh4tdthw5MEJqwYxw5E1gSicUJl63GYzYvMSzCURYjNLKIRILA4EozLFxc0kUVsRxF/9Yj8O7Z6HkjDvJQOHdkDSSKLvRdwPxKrH6IdnHfIWyVu2WZ+PaTn7epBq7Op4z2RSbw1O4f/4zTGcuXwH4aABqa+15ZnU7wek6tAFBalWfiNt1aKlS+cC6Ln7FL/98BIOn76EXCiKnMSRqNhMCaP/DZXDFz7tn/lBG2ckPgSD0ugZDlMnyMEBWcxvqsKb+1fj4PbFmFPDpkIfYWrYzShqSYXzJ75qPu2M+K8DqcJh5pe9xqtsIIjJNHDl9gg+OdaNCx29mJycQnV5ED/7yU68unsF5taXSglXmo2MJEP/XXSsmf8s2lV5cDwLzurEU5FXqY2VOhATBD0cyeLoyds4fPwa7g08QigcwOJFtXh1/0aZLFUdd2SqVID7Q0hGfWGzmTWV4di2p6LTRr/XSi5M+s6LUZDKHgFKP6hvDWAy7eNSz2MZknH56l1MTqYQj4axfEkjfvmzPVjXXoNYiCeBTkkUuzUjbVBCYvZi0uvIc8hFCZGhESQ2BqSzniCVcgYSHFYmMpYAPjrZjQ+OXcOtwQkhL0ixhoKeaHCD7Nvw2RRbaIrTIQYvDlL5sxwcIg2ttEijO4AQT2yG4yQqM1jE92SKZMviGrx5cAO2r1+EmtKgVEn4nnkFol3+CpCq4fg7JKbfcSM+D6Qmk8kjHR0dP4LUomf5XyVItWD02ezFHipSNjHN62KFZoyu1XbCTKKhzmTWfi0gWf18tfjgPy5LxczMaKWRBe4/nMapi/fwxekuGbUaoBVSiKX3MDxaEoko20HAIYuSgUeT5By7xL/+cXPj2HuyWlRuIscEPRpUs8HK95IoC2WxurVBGMPN6xahvioqVlUMHoGAGu1rtcWCVKMxNE03Uq62Ad3onGzYKBymulKyIrQHpjM5XL89gk+PXcL5rtuYnM6Kef2q1kXYs201tqyZj3l1UURF08pyGQcgFMWjPLlhjowivVy+/KMXXdB0mQAibImU12XeiIgVsjlH/CQfPcnid3+4jFPnrmBsJiF6oXWrm/GTA2uwafUcKcOJ/jJH43EGWH4aBb0GrNrWr/xJZk8820Nh/0KTFOGpzR+p1R4zevUG5ZjGC51D+O3vzwjzw5xg+3aObl2DtS21IBNOBpZjFQm09RMtX2G9IzWN4PUVBCJ6kNhyvzlbTJ3Tcm0U+heeLQEuB0j0DibxD/98GFeuD2BmMoPlLYvxxuvrsXPbQkRDOXR3T+CffvM5Lt14hEC0giNyxOBbDkgxO48g4IXlunOcFx+ggwE9PXlFYTihuDJpWdr6kLWmE4PYRoj/oRSEQyGEgi7Koy5+emgH3jrQgspSR6e1GCqtsP5UH6dPwTDxxcC8KHNROFFc1v0aJtWCVDLfLnD7Acv9FqSGlUl9bdX3C1KL9lZhXxlvywDfD3Dt9hP89qPLON3RjYx088cQCsbFEF1i0Usf6t/u9GR85K+zcYi/m0yq+Bd7HqrKQti7tRVv7G5F66JymfBG7a7R8QhAtY2ZIhmaBVKN3dgzsUYBKleIqWWzhszn4gM3H0zhyLlenDjXjYfDE4CXxprlDfi3vzqI9tZaxCNsYNTyr5a0GXdNAvcccFoMiywXn89/5L7Vz5hrV5I9dvO7wJmLj/HJF5dx/Wa/WDjV1USxc9tyvPnaViyaEzFDAYqTkKJs32a+JpHUuszsc8BeixIH5orE3URBrS/TtkKYyvq43jeOL07eQOeVPow+mUIkGMTCOTXYt70Nh/a3o7pcKQdWtOgOo+b7NkUyI/mKloOmT/nAXICO+bNK/97jOFhWJcNBsSCTzR2OiC72t5904PC5O3g46cKL0MebijhXGrYcN6IOKdzH8mp0AEnBheLbrc1Z3yUtG5rYkEjKyvPhOa8+sCSUNKRQf5pCLJzGvu2r8Is3d6BlXhzxsJ3Spp9qk6QXYUNf4OrzP/JVIPXcuXN/e+DAgc6X+ew/p5/9swKpNvPRwG4ZyNkZrQYiBl/TPGXe5rMltXyZnZmaywNbQcPDxymcOt+PL050oXfwKbJ+BJ5DfQ5BqHYDij2Mw45DD24wqVofY+T8TYunGKTaw0LsosiqESxzKkc2I+bj5REPrYurpHy7Z/sKVLH0lePEFbK6eQ7DnCK2Acagd9McYIjUPCgUYGB6b2wTFzNfM28E00kP1249wfsfn8WVGwMYT1JEHsLq1oU4sGM1tq5ZgKaasE6Jkg5SEwgkaJjlZqOymcUth7ftLjEAJD932zww69jH4KuMIWUUQXg+83ofHV1P8fuPjuPynSFMpdIy3YjA+cDOdixbEEMJE4Yszb75gcZKQOx2RL37TB1Q3/XsnIIrhE+BuJDP2fromhGHjj4jzw/h0aiL3/zmNI6dvYqxdAZLWhbg0K612Ld+MebVsTypvoti/m9KlaoPpubZwla1AlL1og2mCmjzjK/oqooAqtghKpvDhIqflMpB5mT/9v3z+PzoJTweSaOxoRF7dq3B/r0tKIv5OHK0D+9/cBKPxgJwSiqRC3tw6fMpt0YmJIxALqJ+usGETnSiV6RP+ynbpmf2k1glUX7CpnR2p/vggA2xEPRTcPwprG9fiLdf34bVrTWojBO86j3JUSnMj1rJkKkLMdmTpMDceeE8NcyUVvCL6wGFoPZMub8YpHps9igCqYEQ9u9Yh1+//j0zqcUg1Xb3i7URrYf4bnK4cGUY73zSgWu3Bg1IjSLgRUBPTpGasPT8UszTN0Uds75MxcYmyKGQ2pTxH2Gc/ARWLqrCT/asxs7NLaivZn3IdPhJ4Cg0+0mT6SzQpT6tdna9vR8FCAQ0agNKJwPKkkamfBy+eAcfHruMnjvDgn7n1ZXhrb1r8Pq+NtRVsaNfASoTUElTrPjSLIDiBsniXNmEGLnpYpCq/01AzmRY99+9oQze++QazpzvwZPRMZSWOli9ci7ePLgO2zYuBCcfU8Jj0Xk+n5Cs2oYWrUoUnkhxK2exVKF4aIc27dBfNEO0Gorj6t0pfHykCx1XBzE6mhSrpoVzqrBnSxsO7FiJRU1B6R0iOCVBYvW9CkR1Up15TWZBKGTW56ExMO88l9+PZniAyOdVkuCSqQlxYAhw/soQ3vv8GrpuPsREJgefvRH8/ZTxeAGE3BI5+8TVgMM/RLOrBMnLfGk1SZv7ZHIa14AZ2iA2X+YlU7bBuL90Xjl+9dZO7NmyEDXlETPF0MZVffN/KiC1s7Pzb3fv3v0jSC06915mrbz0z37fmlR7QdSBiuHvM4pnLYeqB7L9+jrNF/8uQ7V6MChz7TsuP8B7H3ei89o95MIVCEbLxD+UFlbi/SfTR2SuB7K5NNxgRkvfNL42Xadf9dBsZmWbFQrMsP6EeC0SHEhQdOGnp1EayqB9eSPe2L8Z2zYsQXUpr8OaiGskyD8CwTTmAdiyjzn7iztr7aNRdlObodwc/1FT5VTGR0/vJN7/9Bw6uu/j8dMpVJRE0b5sAXZtacO29Uswt556RsDj/Gop/TOoWOZyNlNZJM/KozDbxap3rg0YZGflcoUtJIjkpBEt3ZIZe+/zy3jvxBX0PxqX8v6ixirs3tKON/atx7wGh8595NBMYOYnqo+fRkzLyelYUBk9mvd+NceZPXjtRBbzIoUdkM5//gEn0fg4dXoY//jOF+gZHkMwGsGG5Qvw1s52bF+/GOWl7ISmnZXO0uJ5IiU5ASNaChY7FsPwWvxuAaqCVCubsESWZh1i1cWflNsKSKNcys/h8Kle/PM7x3BvcEaa+davbcZrB9tRUxXFu3+4gNNnrsEL1cu8aoQp6mJiRrUK2So2etGmivKVpB4IdKwQaQsTBb3CMBMz+q26WYRCRlAiVA71pmxeS8HJJVFe4mNd+1Ls3LwWLQvZ0KjyGH5rLBpAaSkQES1soUCZHzmoeKSwdw0I/FYg1bxG/jKumR8OpOqSI/P+YCSNI2d68d4XHXgwMo1waYVIchJTGUQcAlXe2bMNly8ddp/7AcUaPMYwglTqUglSaZTupsZRV+Li4I4VePu1zVgyv0ISDFmyZmvL1hRW03KGlhm0INU2FtnKgDJeYlxPm4NQGGk/gO7+Kbx35CqOnL8uGtDq8pjs5V+9vgkL50QRZ51fmDNKUvImSsaWI0/ufmULjl0Kim/1BLDqc8ZxKrv6H+Zw+Nh1nO3oE8eFZGoKzUvrJcF6decK1FdSXkwNfhAe3TDIHIo5/qzyD3JBglTVnqsAwkpUTLizdoESa5UNlMqER5AKeKEIhidd/OffncLpi70YGcty3gQWziNBsRqv7mzDkiZIw5BYWZNBFWsXpu+8N7Xit2aBGt9tyb24OlQAqZow8h8mq1q9Eucb2iQGOXoZuNIzgY+PdIqrycikhzTHlrLLXVxwmHiE4HglYtdHtlzsyEy/wcuBVM0ArB84B6xw4IIjFnMFxxg76yzkZBHMjuGVTS3497/aiyXzyxExibE2d/3xSvpft1O/ikn9EaTOfmovmc+8fLD8Y4FUC24kOzQej1bfqWf8bFHqVwNV1SYlMwH03BnDFye6ceL8LTweyyAYq5RJH9JAw5GQRvHDzxaX04ALP6wsBGkTmYn8TKmn+AnmR1NKoLPfW+zVqGyqGKnKNvUAN41IMC0NMYf2b8DOLc2oKg2KGbLGSv2/BWBD430FU/JsLEElgVoDlqp0CvZV+ufajSzifZ/erj7Odg3hw+PXcPnGfUxNJlAWj2DZknnYva0NOzY3Y36dQD04ORr+M/DabD7vrFp4HM9BYs+W59g0Ie/QRlCORaV/nUsvwgBu3k/h98eu4dzlXjwcfiizqlcsmoM3D27Fzm1q6Cxd/vahy4SkwvAubbpLi2G6BkEzHlBYdHvwaqe5nMoyulIboMRaRbz61F/34WMf//zuMXx28SYejk1jTmU5DmxaibcPbkBrc5kxvFesSX5DOD8Zc2pAqkycLjynZwhEA1LVeE0hvIJU6XJWjYt4pVLHlsrl0N03gd++fxJnL7FzP42FC+qwbfNy1NVU48zpLtzsfYBApB4u7VwC9Al0lamiRQ/ZUvp1coU4Kd07ZFcDHGbB320ACZkSsY+xhz4BqsoqRDoAekV6cDNTMqpwwZwm1FXXCqshU8NiAcydU4XlrfOwZGETqisDIgeg5Y0tldt3Zw+5/HPJ08vf0DilaOFfFKTmrzFP2ylIzfjA9d7HeO/wFRw5dxNjM0C0jPXaCPyMNnXICM1/ISa1WEZlYyU7/CVayBijaTSW53Bw+0rR+C2YU6rl/jwyLRDettyvmRNfjrJ4Mo7VQDYZtSnPhIl9UEbW5hwHjycDOHq+Dx8du4wbd+5LwrWqeQ5++eYe7NpYL/PnVW/JWKbDHvLZrezBgu1X8b6x294m4cIwyuUpdJLJWiwVB6N4NO6Jddqxk9cwPJqQwQa1NXFs27Icr+9di5WLVQ+byzA5M4p1yb3N3pMTQNWerNaI9t8s3uJDt9BUpQFQYq3RQXLH0Nd1PO3hyLkB/O79C3gwPIV00kVZiSOkxE9eXYu21npURHWfyP6Xm6anNPdxUBh5HSGiX+oyY0Bq/iwwN2HisB5VZDw5atoMnchF4NE728vh2p0EPj1+GWc7bmN0gu8trlpcAlrxMWWcJDgtMQV1DnUg4OUDV+nHi38Zmlp0rpxQyNHCBKlkbC1IZVMi3XlyiISATOIxWheW43/594ewZnkTSjkqVbxQn9UOf/mq/li61K8CqefPn/+7/fv3d7z48/nz+smXWSnfy5N4GZCaL8nbzVfEmvKwpJ+pDbZ6mM6+3WIQpAGi8Cf5JiyZgsQuUx+HT97EZ8ev4N7wFDynFGk3gFAkojpBU2pQNaWZzWzMnEWML81MX/+4CWZF0G1Kvs/TpxLdyNxqM1FJSxyejAVdPKcCr+5bh73bF6KqNCwtUspf5Pvr8yVrSusLIFXH+BVAquGlxCZJWVCyZbKpZJyrnjtTqSw+P9OPjw534s7dxzLHuqy0BC2L52DPjjbs3bYYNWVALEhNrgFfEqCKDF7zgLFoOdnHlEck5u+ke1ZlA9KoQ7aBf+CoVVjSz+HopTG8/0UXbt/sg5dMoCoeweoVS/DWT3Zj4by4HChCWJAw5IQYYz4vpsx6jJpxtNQhqybS9qPKQAeJ9CaSk1kmIBRpiY7Gtf111BN+crIb/+XzLty+PwoSG2uXLsDbr27Cjs3zEY+ZOfcm81fZBe/PglRbRtd7fxawK5NKkMq3ZjhH2v8J06wuC5yqxLp7Ciwre/j42A18fKQb/cMTKIkG0VRfKt6pDx8+xdhECmkvhiCnt5ixmbwkdspaqYqOhnRlchCngXENcc0GRADGARC0gOFzDckcbnb50h1CFHEEq7Rw8zgqlhPg9DDhRDFtlHJlolhZPCim6K3N89C2YiGWLmpAXXUYJZQP2HJ5HpCaZ5NvllEEWthlz+nufw5IPXvlDsKBsJT7v39NqgIgSRSLkDUJ6/FpFycu3MQHhzvRPTCBpBeBx47+nINYJC6OCSwl07f4X6Lc/2xAl7hlRn9ms1lhwduX1uKt/auxe0sLqsp0d6iViT55akLteNZ8p/gskMrvUzP2wm1pep/M+PBDQdwdyuH3H53HqYvXMTYxhZrKGHZtWY5fvb0TSxp0AhzN0ykpsKOL87u3aLxpMeleoAeKFKGyqUxCJeN8GUcCmEx6ON85hHc+OoM790Yxk3QxZ14Ddmxvw67tzVg6rwTxcBBRAuVnkmvFdgVtuRk0azSzhdK+3dB2KQtkNG4SdoIiZQ9j0xmc6hqSIQ937o2LBVdpNIi1bQtwYPcKbGhvQkXcQdTRyoNObDIG82IJKLu4CCDbEr8Fqebvi3T2NsLJqBlJWEl4cOJTGBPJIG4NzOCTY1dw7sodPJ2iBSKrLByPzd+tkgW6E+hEOnWo8JwU3XaNzzPlQ7MaQr4jllCQKk1gZGedrDC1HMwQpNxOjgjKwOihSgleFiF/CgsbI/jr/3YPNq2ah+pSnttyAn4tSv2q/pfveMHP/fbngdREInH04sWLf7dv376L38fv+HP4jD8JkFpSUvLXoVDo755v5v+ij1lBlWSOefD6LEh9/u1bTtGiA3bzn+8axgdfXEXnjUFMpgNApARpjpQMhaWcIWUGC3Cs5lDK/oWS7jdZUNnu2mczt+L7IJMqDQ5sTjJz17nhObM+HgaWLKjGmwdWY337XDRVR8RbVbqy2VVOCyYCGxpLm6EFUoUXJkHF7Bo0eQBoZp3XKkkAZdyxTU0+3EAQ/Y+S+PjIJSlDPXg4jYzL8ZtRLJlfgz3bl2HfjlY0cDQoyz/y+WaeszCOZk63RBWjLBSTTG0+y8sy5DWq/ZS8GzkQ9WlncwEk0jk8GUthdDqL05eHcf5yH4YejMBNcz50AFXlMbQ0L0BTYymCFPTLTfsoi5egsb4O9fVVqCyLorIihMoqhlt1pxSfWdMtLzpPAjJeqwRgzXkYjJUtMYyh+WvqMO8/TuCfPrmAM513MD6aQF15BXZsWoafHmKZu1SZD48BnWyHOfFkpjq/2CDHsr0yUMX5jb6jL4NUuVYxMaB7gCI6Ql6OgmRp+ca9abzzyQ1cvHwXM9PTMj42EgognSbwDCHtheA7YSMWMb32tglB7lFlDaqO0MRHvCaltMtmEx5o/DOOWTXlRbIdwljr6FRhZzkdi++XekfjT6kQR2fUx0I+yksdLJxbg5bFjdiwZqmYcleW2SlxOmyCNyvSDCusNk/uO4PUy3dkNKw2ThU0qfqYi70MX6QsWIgm+YY7YRQ5FzyNz09cxodHu9A/kkU2EBe5BSf1hAMcraucoJ1l/6KR8EV/Tthv45PKhN/JpbC5fR5+/vpabFkzz9i7UXrE7IhP3Sa+xaV+I/MxoITlYC1AE2CabDfnSHPQtJvDo/Ecjp27i8MnLmHg/jBiEQerW+fhrYMbsWH1PJSxeVxWm8YTuk8o4NG3bmVCswGqFtgFPJqEQb49zwBrLOFemUz66O57ik+PXsK5S3cxMZ0VsLV27Uq8dnA1VrbWws94SE4lEGAFJxAWp4twOIeKyhji8bBIIBxOmjLkJOMN80WFVYb5FTGlZGlaZDKtAhzyLM26HMYx7eJq92O8//El3O4lCRBAOORhXfsC7HtlOdasakJtFdeKHZVrpGz2hZvzT+OTAnJdS1Y+YmJxnokurHdGNfpvS7yXcyyA6RRw6+4UDp/swamOm3gymUSW9nRB6oOFhmHaahwdqF/nc2U1xxeQKu8sF0RINO7fB0jla3fhkwQBQWoIQVYsmQLJZLGIWC5msymE/GksbAzjf/7v9ssaZv+GhEgNYi+6RV7q576CST164cKFH0Fq0ZP9Yd5O0QWQSf1jgdRvWkHP2nHk97Zyofkj78GjKXxyuAdHzvaJeb9YXoQcuLmsAD9HbDZEyWTM0enBxk+ghoczuBmmzCi3b7qob/h7Cb4OGTtqBhk6HJ2LzQwanKmdxfKltdi/axU2r5mHubVRxGTuuGUQTBnGTImx3i35SUXCEqr2UwtEFlQW2x4pqKXR/IwbxO3+UZy60IczHX24Nzgm42Jp+E7N2v5XVmHnpiVoqoki6ij4m7XojHat0P7CyM57UmG8xg/TnCRzxbSFiuB0OuXj4eNp9A2M4M7dhxh6ksDgSAoPnySQSFLbRbNmfk4W0Zga0Xsy/1wz6JJIDFUVFaisKEVVeQRzmyqwbFkjFjZVo6aM7IQt39EiiXPp1WtXpBvyaJgIacldjh+Wt0xRje5MSQ84ev4uPviiEzdvP4LvB2We9E9fX4eDO5tRJmwiO1BNzcnUqpR7VBCnHpTaaDOrXJgHqYVyv5mloAyBaYzj1VGXyi7y3mEP735yDee6+jA5PiV+trwvmXkdioi1GodUyJEnk630+uyQTB0Pqc0veo2GdZYEQkuIRhFr2F1rJaVekXmrIXt/tuhoGl6E0yEopHzGS6I06qOukkz4QmzbuAxty+egtpLd1HrQyu+3zTL5mUPF9ZJvx6SKBdVzGqdeHqTqytDhx2RSzUA9M2aTIPXI2ev48EgXbg/OwA2Wwg9RRuHAcekhK9lAUfH6JYPHC/x43umEeCqXxKb2efjlT9ZKbGEyFwlSFmLoRDPW0upO8spLkc0oKGGTiwBvM1WIi4lNSixrzwA4e/mJ7JcbPffgppJonlsnnesHd7ahoS6su0vWtq43MdyThFr3R6EVKJ9HmnVq7OcEEVqsanSyrMwggMmEixt3RnH8Qo9IhoZHU/ByIcTjUaxcvgRtKxtRXgqMj07i6cg4MikfEYflbA/xeBANDZWoKC9BOOygsjKOeXNr0FBXIlOfRNLDaUgaNiSGFA2Ulm+gbImKKDHIH0vgcs8wzp+/hyuXhzA5nkJZWRRr2hZgz84WrFnViHoCVGOpqJpREystWv+S1sGuJQPh7UAM8zzkMco0Kma6bHrUliuyy+MzHm7dG8OZC7240HkHQ08m4QZ9hKMckBOWygpt6rSTn6/D0ya5IBsEPXhOVj7XyQXhyGjnlwGpugjk9vh7ghmpJoaon5fnqmeEG6R0SfhlBNxJLKx38D/9233Ysno+qkpILhkSa7bNzwvskhf7ka8CqRcvXvz7vXv3XnixT/3z+6l/pSDV3vZXc5tFyil0XO7Hux9fRUf3KCbSDtxQCK4jx7+anXtRBMTsnACQukLVyAhszMVNwZ3/f3Gv9ostJsm4DQMpZS+JvZxTzeJ+AJnkFGLhLNauWogdm5Zi7co5WNhYinK2oUotOidNLRJE5HO0rJyPZ2Z8qz0ANNQrcJxdc9YO9ZTvyfjX3oEpHD97C2cu3pHBBgRpsSiwlFrZfWuwac18zKmNISY+qixh6mFF7z2dJmQ0WUYHysxcJBqiGXDQb98AACAASURBVOMzFXWe2DYl0xyVmEDvvRFcuzmEW30P8PDxJKaT9KSNCptLC39HWMEcslKGpu0TtbTURfkIhxwxcCcoohFULBJATWUcLc3zsXLZfLS1NGBBUwniMYJcsq+usG1SspVrs5qtomaAQjuvgFkyM32DCfzh4/M4cYHarTSqKkvwyuZm/PrNrVhSH5MGIdXF2b4yA3mFcWS018kTLP1Z+FVgUvMDUxUk23K/KRvyIXMlTiSyuDM4jqt3xnG26z56740iRVcG+UwC7axYYqXJCrOjnMbrBqTS11U4JjLwYigeEpZCreiNJtDq2wyI1SdqZBJcm3JAW2CpK00YL9NsJvIBTSmkfMt3Aj+DoDsNJzeDufUl2L9zHfbvWo1FcyuMTEB7pbmGhaUtcrP4rkzqHxOkWjBVAKmGkUZAXBc6bgzio2NXce7yABJeGJF4Gdws9XXShmmCRLHY48Xixov+lC1BC6uaS2Lz6oUCUreunSNRIxIgi2W0yAJSGVsMcykvuijJNSNJhdFTryv5fkYEWk7dHcninU+7cKazB09GRlFbGsYr61rxk70b0dZSi6guSxOKWFHhnPYCSC1mUQW/GCijOlEbe3UOuyDdoMoMqGvn5LQ7/RP4/ORNnOy4iuHxBNwgByqEURILSTWmPM7kLYWZmWlMTSSRdYMIEaTmXETDOVRVlqIkFpO9VFXFWDIHbSsa0VBTisbquCTpMulPLA1Vq2oyPpG3pwkKHeDJVAoXrw3ixLlbuNXzEFOjLmKOg9WrFuLAvja0t9WjtjoknydyB+uyKsulSH/wJXmZQaPyLUoC2CUm7znIhqccXJ/OzzxPgkhlAhh6NI3uO0/QdWMIl2/cxeiTSQQJxGujqK6pwvRUEuNjSWRSOoRCu+4ZLwggeYv8t5alROPO5uKXBqnm7JbhCZSTEaSavg+ZfObIMBOCVMchSJ3AysUV+B9+vRvrlzehkqN0TXIlZ+APgIR+BKnfLir9AK9m9oUZTepfRyKR773c/9WPYHYW97wjQIt0Cp2OnbmF339wBTf6ppHKReGFg2rRQ89IWqD4JUUsidHxiJ2Qg4BfajRBauXxMl92djw9C2nNQ5BFCpWMGztxCUoyqSR8P4OyWBBLF1Zj9Yp5WN82H6ua61HNWhm1gjwkqC0UoEHmhp3sCnjVplABtQWOCmINK5Z/WGT3XHEwIHCZyYTR2z+JUxfu4MzFPgwOT0pnakksiFUtjdi3YwU2r56HOWRUjZ6MPy/8rhCJhj2U8jqDGOcq63sSiYKUcIJigTUwPI1rNx6g88pd3L73GGOTGfg8IEXPZ8rMlDOIGb6HrEyPYQDm7fN5eYiEmUkHpDuXI/xoY8Pu+tKSMOY2VGLTmmXYumEBFs2vQEmM5ToXYc56FtAVFO2XYiMNxvmuVZ4yLEGapzedBI6c7MaHR6+i+95jOcAXz6vBm/s2Ye/mZtSVhUTYL4VIaeJS94UAy6ukfE3Tlsn5i5rgbGebbUOh9kpLoT4bUPhCnRCmMi5u9A7j2NmbuNb7CI/GfUwmiDYdYQ8V2XIaVwBpYVTVWgpkJWRGtg5nkHK+jKSlvyvvT8u10iqmlIZhMPQ9KUhVHaZ4WRrWVTW3OekCZhlQS4m8ZU2G+P2UAtA7NeAl4SZHUV2Ww4FdG/CTg5vQsqjasFJUHxgHAtFn82r1EP5TAKkGips9b5hU6yZhmFQCsztDCXx2uhefHL+Cx+MpxErKkMlkEeI6Ez3vS/aYvEzAyeskjR49l8aGtvlS7t+6bi5KwzmECBQJQqiBlkRZE948a5539CjgIt3U2g3P7+WKeDLt4eOT9/H+52cw/GQUAT+DVYvr8JPdG7B3yyrUsOzAhRLWfkV508ZflSV/+ciinvVZIFUMR4tL3OqzTKkIP5Ia++ERF2cuDOKTY5dw6/4wshxpHS2VkrUjtmppuSbqYFl18qh9DEbhcCRnNgPfTSLiEBBxPDSk/M9SfEtzI5YtrcPG9oVoqi1HRSyoFRqCy7ysKcjtJvPnn06lcKl7EMfO3cSVGw8wPZ5BmRPFyqXzcHDPamxY24SqqiCcEJ+7ejaLo4wFnKYTa7aDgPEAF1Bm3EyKWVYzZIDleD1j6CoQRCYbxOCDKZy92IeLVwZwb3gC45MJxKMOFi2sQ1v7PNTVV+Ha9V5cv3Efk1O8sXKRuDEmqp7V0D2i+deEvNDo9jKL08o7KI8w/qgSNzUxEpkBZUeMRX4SsWAC+7Ytx1++tQktcytEBqeVGJ49RY28L3NJ3/Fnv0KTeuz8+fN/f+DAgfPf8eP+bL/9BwepyWRySTAYpCb1779fTaqt6Tz77gqMlP2brwOpDG0nzt/BOx9ex/XbE5jxWernQZxBIJgSZEeQKtFTuuWZMVLH5MpBH/DjEkR0074sSFUUQmNlNq2w6UTq/F5aOl1j8QiqqiowOTmNxMwUQoEsqspptj8P+19ZI2C1sjQEL0OQxqCuQFpLynZ2OsfwGc/OvE1JQV84ywqI1iqBrGhz/UAEqWwEdwamcOx0L05euIkHj6ckAMSjOaxY2oQ9W1dg67r5mFMXFRaOXcuhSFhApA5ZMAyHsC8mmAlzotOZaBvUe28M5zv6xMx64MEEEmkHOScmjAg9OXlCSCcyy0xGZ5sTvacFqNpMwM7OHJGmy6k5QWn2cdNkA5LCUCycWydayHWrF2DZkmo01pZIcwJfL0t26bRgQLF6kXdrEhCdJ6UgW5tJgNt3x/Hh8es41tGDx08nEHECaF+2EP/mp/uwprUKpTEFmHwGvHS1CdPZ4UbkWURiWzsvs3rlENDnJp9hRlgKSA1yLGoSH3x2Bp+duIHhpxlkWVIOxOAgzBVkdJ1qMZChe0KIC4PrioezlvulG1iAOEEqmVQDSU0nrWVzLBQV4Gl0Xnyn/BwysvKMDMPiBV0p/UpJ0GiMRbpikqVoKCAsnZeeQGXcx57ta/HGgQ1YtrBKOVqRt/iqSTRb2s4m/9MCqcX6TEMFGk0qPWz7H2dx9PyATHLrfzgOJ8ShCWw3CQrbpiD1hwvTxTZ4ZBE5cnPf9hXYuaUFC5roP0xIwr2sJWJVRypkVMbfgEuTjOY1zTKoQBOUyYyHyzfH8Y/vnsH13n5k3RTm1Jdiz+aVOLSjHa0LauGY0BmM2TWjUo9CU+iXhRGWSZV1xzjJ+CAWfkGkadXEoRU5YHQig8vXn+LoqTu4dOMuEh5EfkCAo/egDX9MYrURl4kamwbD8g99VeldXSwuYWzzsjMoL3Mwpz6OjWtaZJz1yuYGNFaXICTNSLr2BdQ5AYwnsuKBeuLsNVztuY+n42nEI1FsXLkUB3aswbq2RtRV04Ob1RsdyRwgySDT2YqGGBR58xq/EQ0Wxrovr4swwF4tR+1AEjYbh5HKAvfuT+PM2R6cu9iDe0MTSHkOYtEwmhfUYc8r7di8aRGi8RA+/uwCjpy8juHHWWRyZcgF2ESl56CwlfIQtbk0n028JKSyDi/STyFnqw6FULcH6uAd0deLAC8zhfqqIH791k68sXMJGuiTarsaZADEy0oPXuxmfgSp3+65/XDRz1zfHw2kPg95foe75QKi5pKummc7B/DOh1dxpecpZrIyIkfsNAKBlNijwCNI0mWvm0ZBqrBuHmdc89DWDvqX+/IRDNE/jzpCLcHzoObhwVJcU2MFtm3diKEHj9FzqxfjExOiMaoqj2L1yiXCRm1Z14BYyBEtk+9nlX0L8P9XYMg4Jr0oQWsgrrokWzyzZRo7IUo9AFlSZ7B1kPEc9A3O4NNjN3D09DWMT3L6EEfR+Vi2uB77XmnHjs1L0VBNn03j5EQGjwJ9gkYyb6ajWAK4T/DkYTLlidUJ9VAnT99A790ncP0oorFKYTtcP6MoV0CqIl5asLBTnUPlJQibMYNhtvRzqINLPR17F6hdNdICMhzSJOKivCSHpYsqsG1LK3ZsXoE51TEZjRsjaCYBKc/Jmmbb56XHAjwyktoXwYaDiz1D+PDkJVy4wkldGVSVluCNXZvw5qurMb+BpUBVqDmcikYW0UBPO9CB60e5CFMGtjmYvBoCVbW+EoZKv1XH9w5N4f/5/z7Ama5BuKEK7R6ndpb/CLlE6QUb8ficM2IBZNkZCy7JhOpoT7I9BoAaJogaMy3fGZUq2VZjrs1LlvSGz4GHh9E7exxy4VCzZvhG+ReZLRZD9T3xkAtRrJCdRnVFGLu2rcGhPWuxfHGFWP/wdcfC+szkfkWI+6fFpFojLlU8EgkYTaoBqRNp4OqdURw+fRunu+7i4VhSACmrJNwd0lxmtLYv5yv5clHHNm5yhG08nJaRzAd2rcHurStQW87Von6l6gFqxtka3bHW5wv9SlL6lWWnzU5pjxPRpvC7j7tw6mIPEukMQsEUtmxoxlv7NmPDivkoD7HiYao8Bue7bkaauhxrSmqYxGIaIN+9TRDNDcsyeygKz1c9eygWxHjCRefVIZw404srN4akWSkcLRUrKpfAlhCSe1O8ni2DS3cRdfJQ8KX7jcwmGWV5EmQjU1lpoIKbQm1lFMsW12LvrjXYvG4B6qtk5WpvQSCMyWkXXdce4ejJa7jeMyCMZSwWxvKlc/DT1zZh67oFKI8yPij7Z10JbNn++SDV6sY1cihANKyzmcQoKajsbx4nNJui9MHF4CMXJ89ex9mz1zH8aALpbA6hcAgti+Zg15aV2PvKctTVBoQBPnq6Fx98fhU3ep8gkY2JZIgOHvxHHRx0MIrNtYwU9MUXZd5X1miQJSbxdxlQzN+ng2Hl3tinsaK5Bv/m53uxcUUZ4iQl5H0ZqdmfGEi9cOHC/7Z///5zL/6A/rx+8jvAtj/Ojf+pg1Ta95zpHMDv37+Eqz2jSPtRBCP0Rk0j5ycQDXPqTkjsOWTMpQQs1aXycA97RpxvSLGXe4ra/EQGgoJ+mirrrPQU4E5JEPyLX/wUkUgEn31xDJ1XbmIqQTANxGMOVi5bhFf3bEFbax0aqx055P0s7YrYRc7DUUumdnysWmEVTwfREpU0qxggJJ6wUv5S3Sg9+WYywN0HGdGoHj7egeHHk3IwUffZvLgBB3atxe4drairFJGjEdproFdzZWVNp2ZyGB1zMfDwEQaGnqBv4BH6HzzFo5EU0hkzjhMhpLNJmdtcUkKWxLg5BKhPTSNLDaqU0ckYh7VbnkmDS52pTh7jl+sSIFPbGwHtdngw+dlphAPTWLmsEW++uhm7tq1ARUTrkwT59jEoy6iHk4JIorSQEodGm/p4xsOxzl784dOzuDs4JUCwoTIi3o/7ty3AnOqoMI5i3cJ3QN2waIZ5GJKtLQKphmmWC7csovlPewDwu5NZ4O7QNP7P//cDXLj2BH6oQq1dCYT5s6SRxC0iKGcXWxsY7OUepOwO1XmZMiqZT5fd2XLjqi1zxOxfG6NUkpGD66gFm4BUYVEDcESLxp/VMn9WQKovv0OtIcU+QQC04hp1Js+5SVSVhbGhrRm7trZhzcoGNFQG5JDht7BrWoY8WOeFP4Fyv82P9d92zlBeTKlEFptjxl0cOXcLHx65hFsDU3BJEwaVHeQ8BaNy17lNP0Cktq4olk0VhXN6AnNqI3ht7zr87I3tYmgv+8iA1MKStExqAaTKqw5SC8+9o5ZtZPePnH6Adz4+iqFHE+KXu3rVPLxxYBO2r1+Cxsqo2qAZ/09Rv7A07mZ15KdFiMZi0Jb8Tf6ryZ7OF9W1JWtUByk8ncnhXNc9HD19BVd6BjE2nYMTKkcQUYRCbAgKIJNNIhSmBV9WyAGOepaWUkn06ECi61jdSPh7CFC1hMzQEw5H4WbT8LMJVJXlsHHtYhx6tR3r25tABSdfazqXw4mTd3H0xCXcuks7ODYNhrG2bTFe27ce61Y3oooDLpjC+QRirB5wIpZtltJ1ZqVBBQhbYGryrLY5gGSSWI49AUxQg0buA4xOuei8/ABdV3vRe+chhh+PI5HMIBoJih3cgZ0bsHfzcjTV6wAVVmA6bjzB7z7uwLkr95B0Iwg4bOii80EAQY8VHo0LRhekSeXLfBmQyjWh7gE8d+n2wH4DJiOM6TyXaZDhobrcwdb1i/BXb29Fc1MYYYnLOYRpa6ddtD/I11cxqT+C1Nmv4wd6PYWLIEgFQE3q91zuf7l1xwVEGxAGsxOd/fj9B5dwvWcUGXpJhmPCQsJPKpMaYIMOOwnZ+cwDhSWTLBzfl8NGztP8nPoXf+S6z1U/4zlBuFJRJts0A6QnsWphLf7dX/4Cy5eVY2BwGkdOX8PFq7cwOp6QYyQadjC/sRIbVi7G3u2r0LIwro1B7CIXOyvqxHgkaiDOJ9+mHKQwRLWjaiWl1AKn5HEMnxPKwfVcpDnnORCV8aDvftyB85fu4uHoNBKpDOLxCJoXNWBD+yJsXbcUbUsqJKi7fhZOyEE6zdGzSdy7P4qBwae4N/gY/UPDGJ9JYyZL8MpuU33ecp1ibyRGS3JoZSmEZZlOcgPT6ysHHB0D2Phktbzk7GixoqCQeI1MHo3UM1myPS7Cjo+AN4Oa0iC2bWjB269tROuSCgSy7GoGQjr71YZ9M9tVO461+ajAICVzQPfAE3x0rBsnLg6IZVbQT2Hb+qX4+YHV2LC8EVVxdsnqQUdGk322dI+QaU3Cwhsm9Tkg1V4F9cryhoJBpD2gbziBf/jnEzh/dQTJLM24teSuVjhqh6OTzAKmyUFtovieCQ7YMctDUViJoA83pEyYBakCVIVV1YNSRwFnxSJN16sCWRptiwaYAyHI8lImQZaKXpxsGNGePng8/EMRZcjEsiqDoJ9BfWUJmhfWor11LjasWYRli0vVpSGXFKsflijzfrb5d/LDdPfPBqnPNhFpNsFnODTm4tMT1/De5x24O5xGqLRK95zrS7lflb/qXvxDgFT7GPMWeCx3Z6cxvz6OV/esxduHNqC2whhPWc9+80O29iLrwlo9mfUhEg/fkcpIx7WH+PDINdzsG8LU9BQqKxz86qe7sXd7C+bWxWWX8y2yyY8hV+KtMPVMijURsmwiN72OXdV9qVpo211KMKZ6Wcb0iRRwuvMePj/ege6+B2KYnwvHEUQp3BkOQ4khxCaiXBqBMP+dVXAtolipNUi8USaUSZnqWyWWmuqUUWxrg5ifRSTkoqmuDGtWLkbr0rkoKwmjproKM8k0Pv7sJK719CGZdhCNRrGquQmv7mrD5vWLUFXJSg9BZUY8kCMcoiE2CSQFbKKqK0VVp1YEUYhPhlMwDhy8F0YCfqb6n2ZzIZE9nL3wAJ9+fhaDI5PiA87OhIqKKNpam7Bj/RKsaZ2DBfVliGoOjtEp4PNzt/Hxiau42T+CNLv7gyFEGZ3FmpHyFSa3rjRm5d/VyxzPAlKZ9DIxcOAGQxKbAoGkKfkrSSBykpyLeMzFqqVVeG33GmxrX4DqOPsR2McRkATkh/r6isapYxcuXPjf9+3bd/aHuq4/td/7w70h8yT+awCpxy/0492PLuHG7VE56EFfuCA9+jJSotYyZdgItbkPubXVuy0sB60evoWy+YstAz30lZnwwtyczIQ5IzmBGI22Fzfgv//121jZUiZZa8/dCVy8el90VnfuPUQymUVJJIKKWAA7t6zEzq0rRG9ZWcpyP+/HdOkav0MrTrDngLUdEu7RtKNbj36ZyCwz3TVgs9ySdQO4NzyD88zMb/Sjp28IE9NJRMMB1FREsGppE17buRZr2hoRiQaRcgPo7X2Mc+dv4cbNQYxNZjExncHY9IyazDMYyWGgmTLZGJk8I9paHj08RehbqEycjOeTRJlhmyA1Iok2W4LkHqT0yP53e81EOwSF7Gfnz3K0XxbRQBbz6qLYsbEZr+9bhyVzqSnTEXxWsqD/YfSbfNMixzBjBul7GAxgMuPiyp0R/Od3r6HjSp8Ayeq4j0OvtOLQzna0LKiT4C8Yl2yPpy4EWZ9jd+1gBcvUGgBszmibUHDogkDzQFAY7Rt3E/jH3x1H1/URZPyoMCZs9srPVTeSCuFPQzTAttY+7MRlqV71yNIFLSyop4dNvtxv2HXTNsW/9whSBUAo2yqzu3l4WbDL52Eo1KCXRYTvkU1/nspGAg61fsokiybWp3WPi5JQFvMbSrH7lXa8vr8dtZVkexNSUiV40Ald+cJm3qbGBjlZxyZx+DZjUeXbX9AntUAW8dq0cUonrhmQmgOGn7r4/FS3WC71DScRLKkQaUvO81EWDovfrbb7aLlUv+yUpC/HkFleuvkLsP9hEwkLeA0jbkHlrO+fTXUJ6JPEyIWfGsOC+jjeOLARbx5cLyA1xqVu8If5l65XS2vaqoswyK4k85OJHK52D+GTI1dx7tI90UDGwi42rWuWkavty+pQVkJG3wiNuE7JnFv5IOVI1KuooDKfVMvTNtpH/VmNugRKUjhwaNbv43TXA2FQe/oGMTaTQppxhWNoczE4bgnCrITQ1cPJIe0n1Q+fPtMetewaQ2TsMzhJST1BeZs62CWn1rGcRqiKGtVo5rLSgFlRGkFVWQlikbBY4CUSSQwMDGI6lUAoHEHbimYcfGUVNrc3oaYyAocg2U8hwmYuAq+siWiWBTS6zGLbRMY7sbGzU7Dz0mZNUhn51HY/hIlpD713R9FxuQ/Xux9i4MFTPJ1MSGVjwaI52LxxJbatX4DWuVHUlIYR5fhjmfQHdHbfx7uHL6GzZxjjKcoGqEflCGrImNKAz6ojzfz5jMyJ8rIZV34CnUqrvEBEiXLpEeFZoOtBkm8+d28KZeEkVi2pxy9e24kNq+aispTpjzbT/ilpUpPJ5I8g9ZnQ9oOD1PHx8SXRaPR/NEwq6ZB/0a9nDf8Lk6a44bSv+fi5e/jDR1240TuKRDaiXeTSm8NuT9XcEKSy9KBMqtr2iMGwmWvOz3pZkKogSDWgASeqSjA/g1AgjfJIBvu3rsKvfroTjZURYZdSGR+PniZx9eYwTp7rxtXue5ie4cYMYF5TLZYsqMP69gXyz6I55SgJ24imdXflGPPnqvpmmo5v+VNGfR68ognSepx2S5pZM7mAlO3ZtXz19iOc7urF1Z4BjIxOyaSmqvISrGqZhzdeewVLl1RicGgKZ8/1oOvyTTx6PAHPD8P1VbfmRAiwtLNcSsNmEpYFztZ6RZpvJDjraD7BBPnOGmU31bNTNYwKA+zBLfyhggKHJT7qitllnkFJKC3j9P7drw+ivTkuukhlTArnpLXS4u92pHFK9V4M9oSOfHMPx1x8fKIfv/vgJJ5OcgJLCisXVeKt/Zuwa/MyaaqQpIbX6Kgpvx16IEstX98XE0K5beFUKE+Qo4eHdEAaP55MZHDkzAO8+9EZPB5x4foRrY+LUMyyUGZSoQR53r/1tbAlVqvsU6BknQwsGLRMlpZV+fearNhzyAJVHTGrh4exwJXvpbOCjKfnXhPmQ5wv1e1BZoazGc64FmRTKI242LpxCf7qlzvQsrAc0VxSJjKRVf9TAqkGTxoGXPXKed26kew8eerh8MlufHC4C32PUnDDZciyHO55KKU2mNpz0deZuXEG9eUty4qit2DvYiAry1v10pb1VmEg45rKR+QQN4tfXoGKmo24wwxDkepCWORFvpdByJ1A66IKvHVgA17buRKVJcqkiv7WODUoi6pSEuFBKXmhwUZUx6Km/AB6BqbwxambOHnmOh49GkfOzWBlSwN+/fN9WL28CQ1VEbB5zgJdLVerIkTuibp/ydbNyF5BpEygzAAVu8dlv+uuYbwcS7ro7H6MDw9TQzmEmVRGklIOEyDTSgbO8XWKoDD5jpEyye81MdzuOa3B5O9dn7+RSIkLCOONaQKVG8lIs6hMrjOMZzREfbyP5PSYNFm1ty3Gji1tAqTm1qgPqrwzsJtf3S908F6Rb7KjcUyIAsa9gEBooz/V+EFJFxlOiS1i5adWrY8nsrjU/QBnLvag5/YDjE1k4WZz8LwMmhqqsWv7eryytQXN80pF6iSGI+Yux1OQaYMfHemSoS5+MK7Da2REuPgnIJijBItxUF2U+aUjv1+m5m/WqWwE3mdUk2Y5rZXZlvuTX5aTASHpqaeoL3dwaNcmHNpLQqACUdb9xTbS0tH/otDjSwlwLpfL/QhSv/wO/lWDVAtIn30seaBqZtWf7XyA33/YiSs3HyLhRpALxdTKKJdGNBJCzlXLCwE4AtC0O555qng+Gttp0fK9zBeDcC6tulEnLuVrBakJ1FUAPzu0BW8cWIOqKA84bQoi6zgykUHX9Qc4ef4GbvaN4sk4bbMdlMZDWDSvGqtbm7BmxVwsX9KIhjr6utJPVCefELiY5ngt34o0wGTEMnkprDPrLaGRL7qaSGaC4ZPJtADV4xdv4eLlXjx6Mo1wJCZTn9a0r8LiRXV4+GgSN2/dw/DDEWRd6kWjgr4YSjhWU8tns5+hbS2xQa8wfeZ5QfDZLs7nfY9+ohw94gLgwM9m4PgJLFus4vutq2tQGdNZXHmQakCvWu/wGYmdgJpZm7DOz5vJBHGjbwK//eACuq7dQyqTRVnEw4b2xTi4cy3Wr5ovYw5Z9Y8w9vLu2emvqNoQgYYpoA0OWR0BtAzKvgDUdCCAiaSHnrtj+Ojzq+jo6kOaLgjkN8y0sq9fhsXPxT7vWXzk1/z4Vx0+z36OQR3mjnTfaOONugXwbaeMlRFZLQeey4M6LZKLv/jFZuzcuARlMm2G69DYpJnqp17gD1PuzwNU+Q+14tG71WYOPWIDSMwAFzr78d4XV9B5awQziCAXY5nSQ5SgwiPAIAQ09Lqw04YZtE1nNiF8BqTqbzE7Rlhv9aa03dDWo7a48Ua9bM2ABh70koeSaorAy0Xge0yGk9i4shFvH1yP7WvmIy5WPuadc23Z1y8+qAUwRZsnFheyuRyGxxI4eqEfX5y+jbv9D5HLplFfEcbe7Svx1utbMLe2BCXSFFfUdGWmA6n0lGCEz5TBhUCQFyFmUiIz4XAAHayh7KviN8n+YwAAIABJREFU8ByeTmfR1TOMz0724OrNEWFUKY8RDb4wobqvZnt4WuBul/yzMbyIMzeMpjTISqk7olZ6JnmzI0alMC+2ofw7GuDTciyJ1qV1+P/Zew/muK40S/DkM2ngQZAgAMIQJAiQBL33Xq5UMlWqmq6qnp6ejv0P07NuYmNjYn/DbsRGTMRGbO90V/d0q6pUcqQoOtEbkARIGMIQhCG8T5+5e77vvswkRVWRBGW2Q6hQiZIyEy/vu+/ec893vnNeO7YZOzbXSPgJbZKEe5ezhUdHP4nvNC2Q/01Tv/RA69lMcf5o85Qc7Pm72GRKR4V5oH9kCnc7B3CjtRft3QMYnZhGMpFGWWkx1tRXYfO6ldixqQ4rVxSiMKAadV6LGNL5gOkY8OHH1/DZl7cxOBJGypcnTCp7FEQoIESCsccSBa5YlxhiYHEgVQ/Dko8r4+zp4mUVlGoO10Jdwzl2yWgEIV8Ux3c34703tmL9ymLk+XlgIGlD3neRe/NL7Os/lvufb9C++zvz1HV9n0zqnwSpRkPKNa6zbw6/++w2Llx7gLHZuIBUPoj0Iw24rsSoeJ2tCkQ9n9Gs2fIr0ZUZqyMtKwUFpHLjsDGHFcuD+IufHcSRvStR4NBVIGHiMbkoWRidiaG9ZwQ3Wh/jdmsP+h6NCRAVE/siV3Siu7c2YueWlSgvDRnLIM2AFj8+0wHJE7lwErIA6SnUY3EUuqoeKkcnr1u1Dxifi+F25yDOXG7Dzbt9mJxJIBKxUVxSivy8IKKxKObnFxCLk3axpclJdGSynnkANfcUnu2Cz2whQmcsblrzIxg/y2Yr/iX2MsmIhBHs3LwKuzdUoq6yAMvLipCfxwYuwyRltzn1AqTWkiCVO6VhC6MpC1PzCVxrGcTHp2+h79GIaPFoFr53+3rRTa1dVaqaV5uaMWVe1AsyC3CULfbBRzsy/p0pZOzMTQGjM1Hc75vA1ZY+XLvZhdGJCBJxxm0GzSHq+RaH7+ZVCgKyINWYfcscixhQFkAySfeHFAL+FFbXFuBnb2/G0d2rUWhJwS/Lcv1QQKqHwQWpcVv3QCrnMY8tFlIJCx0PJvDH0/dF1zcRBdLBgOgFXUo9pLuf8187wRXaamKSNtLx7+aYJnguO+/1IGn0sEaTnWVSNQJZlUN6utR2LbXxkaOtiS9NCKUv2VJI0xqqxIcjuxvw1hGN9uWVMZZTG3ekQ1Gvy5TapRFQCH9GfbKbHrje2o9PzrQJgxeJRLGs2BXN99F9TWiqL0dRyDZeKTlNV6Y7XM9qeo0KsDUsQJS74odMYKagnNdCljSW9mF8LiIkw5dftePKzR4sxAJwAvkS7iHZ9ALstGrwsj86psrkZUGqBobQ1UBy5k0Sk6a6OfCRaIhHELQj2Li2Ej99cwe2NJejJJ+aTj73fKXR/8vAevUtpYplVhgKXZrRvKhPPlNsVORpV0hgRyoVpE6GxsLo7JmUZrHW+30YGJmQfgGGeiwpDmHr5ibs29mINXXlKC/1I8gGI+NU4oHUmA9i1fUvH13HZ6fv4tHwApI08hc7QK24iEuJHFa00sHGVf6QFV4MkyqwnLIy/WamedOwzLKWpASkenOcFmE8HhY4cbx9ZBveProW9ZX5CNBflSDV/hGkvuyc/y7e9/JP5Cu6OoLUUCj0N67r/q3Px8Dq7+4nF6Tm/tnramXBmBF1k/PAp2ce4OMvWtDVP4KU5RftkEAGsddhZ792xsvmod4+xrDZYzC8Du3FfD+WbIzWkY05EocagWMtoL6mCL94bz8O7lyOoM8nlkZM4RC7Km5tto35RBq9gxHcaXuIaze70fdwFJMzs5LIVJQfQOPKSuzZ1oTt6ytRvawQhSFbrJjk9CviT9X50JrFS6MUK0+vuUP+rOVa6Q7XkBFZj8ROygamwlG09jyWPPuWe8Po7YsI88GmAJpfqrOARowqMFWGQ6rmXlnG+1BPYKgVMfPzakCq55cirABF9kghYCWR78axekWxMM8H9jSjekUJAnR1yqQv6WKZ9QRU9wMhfSTOVZfnydkUzlzqwudfXsWD/lHEEimsrqsSa5+je9eghhGQqSQSiTBcBg/wMCCbsSm7G9jDYAKRJNC4Gj7pzr11bxhnr7Tj9v1+TM7GRIoSjyfhp65Xmg0WMwdf7Xs9gQEHyJPEKJPKDUTDMtjXnEjQ9iuJogI/tm+uxgfvbMCG+hLkS2KYitS8r5UL1Qz5Y0Yrg/VEhtL5aBb/+z+cwbeXOGXQmgFUqtXmkkFjO/VyHByJ4fSlXnx05g4ejYURFTu1NPwpqmzVQkIPf8qiKgDKtU41B5enGjMznLth4DwDdbXB00/U6ocedrJaXgNUvdfxXvCgKBgrjLU1xXj72BYc3teEomL9KAnn4B8k3tdjJE1ZPk19MhuPHETiNtr75nHyXCsuXe/C8OgUQiEfNq9fgXd/sg9b1i1FwKI/rjKIomvN3jK5Zq0o5LCXBqjI+k0NqbR8k7blC5k6ZGN4Loab7QP48lI77rQNimOILxWAP5gH2AnR9XMMpES+aJCqSXwKUulhSi228VL2zO2FtaVGnlUDv7hYWMkZ1CzPw0/e2IEDu+tRsTTgCchAyK5NjvyypokyY2eomnGJkjZqLS9BWSJOPbmZ5Uh1ZXBiDpdvPcKde/3oeTiOsfFZJOIJFOb7Ub28CBvWVePQ3vVYvbIEBQHV/CvhoAl4rKxJ1mLaJ7HP/+33V/DpF3cxOBJFyi4UkCpHCEn44wFaF3+JuWblR8nqRYFUPdQaeYsxDdD5bQ5IppqpBzlWH2PwJRZQV1GEX717GPu3VQlzb3uSsEz32atd2/7cp30Tk3rlypUfLahyBu97B6nhcHglAE+T+p2DVLUR0VNnBuaYsjzz4fkgkj394mIPPjt7F119w0j6XAQCbJ6xEY/G4PoMQ2X0eN4mIH2WKc/k3zv9/7mp+6f/O3VOzHpniUJO/6k4XDeG6oo8HN7bhMP7qlFRGpJmBl+SDgRcIMlIsukojSh8mF0AHvRM46vL93HjTqdsFolECkHXRtXSImxZX4vdmxuwrr4UJUWudrlLcwCBKiUNLL2Tv+IJVbtvDZdi/qRJKHL6ls0ConMSjOmygSiF7uF5XL39GOe+6kN33wiSXEhE5MlXmwXHJDfJ5u7RtR7ceAKovlqQ6u2GYi9DzaRlS5pMOh5DZGYMISeG7Zvr8RcfHMa6xuXI96uhueeFKWQUbV0EW6hLP8EAgXrCq9r5gMGxJP7rv3yBr272iX40GAxITv1Pjm7G/s3LUOAH4pF5+P1MBSPs8Lx4vW1afRZ5GAECEgt778E4Tp2/jwvXOzEyHYHFjdjHJrPcMuDigfziZnH23R6YkoOIAVqqGeZBiJpdViz4vQlUUwJSDx1Yi1/9rBlVRezFZjGcIJ3v99hG7/O/x3J/7gDlHAqEYAclO8qsTi/YuN42it99fge37vdjnsyl5UeA5Xl2ABoPW2UKDTsqn6ff2VD0Gd8Nb6NW7KYH5SdZK+9iPKCaZefVGkp15WnqselVa1lIJmJIJ+IIWXHs21iP917bhk2bVvAy5XuwPUiU4J7Y2EQYS/OiRWMzIJp00fsojM/Pdkl08tDwhDQSragqwvEjG/H6sS0oKzTWQDzgiizeE5ZmWeLsYVS/uge5OU9YM2JaXjrGBLWA6COpubzaPoBTl+/hRtsjzM/7EAwUIRlWM3zLpZemJpeJY8miQapJWBL/YIJUyg5EOCH+2coAarZ8WlLd/AJGU7FpBKwwjhzciJ+8vgnrVpUh5IF/HvqFjeThl+tJ9qChpzPzV8aIVJlsAlSpe6V4eI2hrXsSt9p7cPVON4ZGZxGJsErmoCQ/iIbaZdi7vRGb1lZi5Yo8+ElySCKzglNdlj2piR646bby0Wc38fFnt/BwOIqkVYSEz48Era18CXF7oRuDvJfBFEZ64UmhF7uGaNXSY/Fz9o3MYUMbmOkAkoyM4eCu9fj1z4+jsbYQ+Q6rnKaH4kef1MXeim/1/T8IkGpZ1t84jvMfLZpUfoc/3kkmt1lKE0UIKNKIJn3oHY7j5r0BfHWjHfd7BjE1z4VGo0T5P/qMspfR03pp04jZTNjRnAooIyjm+ItLnNK6GdlT+rv5Dauq/nD5wSiqlvlx7FAzTuxfg5I8R0r+4n/qOBL9F2HrtONIRY7salvnJC5efYAbd3rQPziJuYWELGxlxUFsWFuDbetXYPPaStRWFqAgj0sNPQ5pi+QXeMo9VBqIDCsjRuymO5y3kcyEmL3L5iUrlewBccvC2HwCV1qn8PvP7qKltdc0fZj4RcsSQ3+CcC1YqoTAO0d4wMYrgT45ZV4NABNQYDLI+YuFZaFnaDKOeGRaZBG/+uV+rF9ThgI3Rq5Sy3JgdwhBfNbzVSCFZ5VAzZyRAbDj/9yVHnx4qhUt7cPiaVuxrASHdjXhJ4fXobEmhKCEQnBD9dwojUuEsQWT0rH89wC6e6dx6kwbzl19gP6xmPhuUrnHZpVAwEEyTv2msQ9bxGb8Kh/R7L3Mlq0ViBBUk3FkeIUl8ZPE+zQz37C+Cu+8vgVbGgtQnmeD/X7K0HgaTL5NDzrfF5OaYXVNJSF7Aub9iBi7ID+iaQf3e2fwTx/fw8mzNxG3/Qi4ITi0GJJAEU9bZ+JyjSbVa3xTxl7nvNdUp205WaCu1GsuwM0e6jxGig2flLio1zHTrpJ0oJTI0+jCFPJcH+qWF+HE7g04vncdKqsLJLRBn3P12+CzbpzSTKMgWVTNgR+fTeLzU3fxx5PtGBnTg1XVshB272zAoUNNWF1XLMpbNrnQbkoePwFkOpJeq5H5B2VYPZBqDjVM2CMSSoZj8PmLxGbqYks/Pr3YhpudtLEj4PLDb/vhcEEUX+CssHyxFQZPH8q/CzhlOV8aAY1eluV+RgHLUZ7rWwCpBNcU9thH4EvNYtumerz92jbs2lCF0jydwZLIJhdna+OYEPRZhb7X7+ZpQFUTqr91PpLCo9Ewbt8fwYVrt/Hg0QjG5xMIR+PwuzZW1VRhU6Ou9dvWV0ojHIfRIcCU4BhKFLjfmLAXNnDx4MIrTgJXbz3C7z++hjv3R9TI38mXOgFBKiuKEj4ghQ7jSiKOZN5iuJiVRHW3mvDIxEPzWTLmOu6cv5aM6zSWFKXw/tsHcXz/eiwrDsJOEqDze2atFhdzNS/z3h99Up9v1H4QIBXA35jufiK67+znGZPExN5xwU5hIWHhkzN38dnZFrQ/HEE46cLn5msHY5JmxSzJcmEmu8gFjw+00STJwZM2MgHtyHxFIJU6zRTpONFbqa8pPfhS8Wn4EmN44+hm/OaDI1hVVSRaItGYib6SzQQaFRqOMgUqKLYpoxNp3GwdxIWr99DWOSBNVfQJLQjZqFgaxI6Nddi3pUGaqspKgmKALKdzSWrSDndvY5JNw4yD59gnHZ5J+X9dNn1AJOlD56NJ/PNn13DqKxpA09KL38dspOxOlcxlBXQsUTPq1JNhfPsgVU30pR/VGIGTvU6lmJzlIByewe5tq/BXv96B9fWlCFlsrIooc+zkC0g1BgTGI9KrrZoNxpeShKyk48f4vIU/fnlfOrx7Ho3D7w+gpqII+zZX453j27C6MqjJS6Ixy3Z6a7O8NiFwXFnSv3ytD//y0RW0tI8jnC5Cwg4gSqcB10IqGYZDo3hjHbUYxuhVPqBSDpTv8RRI5QZHyyNZodiMob6HLOmGAjFsWbsUbx7Zhn0bK1AYNFGc4qphLJpMDOP3DVIFH+YCVblvEXFiSMCPaMrF/d5piV3+/PxN+NwQYrEU0rEk8oIhpB0LCenIN64UxpxBYKkBL0qgmeqDbNwKHbNg1ZMgqY5Tc+Ozd1FMIkw3tDQcSbMJnUkSsNMR5LkJrF1ViT2bG7FzXS1WVhbAHxIpvmEyKTnhXTIHUj3Oar+5bSEcT+NKSw/+6V8uorV9Bsm4i/LSIPZtb8Bbr2/BmoY8sZYi/kpRP8jgDSnp8mCv4RLKl2v0r6e75PcWgxH+V+bkpiNGZhPA1IKFSy0D+Oz8XdzoGMA4HZWcoCpv43FJjaPOm77OrA6pnvNV6GBM+Ik0qqnlmDQumSx7TR7UaFV6+yZjGs/MQ246MYfaFYV489gOnNi7BrWU/BhxRlwqMjpI0hDLNZ1hGwIg1c0kwYAS6ivpcJCGVMxaO0Zx/loXWjseovvhkBAVXDFcv4WGVVU4emAH9m1fiZqlFkIWYMeMzRcvPZVCPMGoL65rGh5AvbSGE2rk6NBIEp+dasGps3fxcGQBKadA1rW0y+/I/YnVPMaV6nh7BNDi1hCd6wrE2ShlvGplfVCZBYkRH393YgaFwQiOHlyH994+IJIKHri4gcnB6gmv68Vd1Yu++0eQ+nwj9r2D1MnJyZXBYPDf+/1+MqnfK0jNHTKC1Pm4jf/rH8/g47M3MTrNdutCpKi5MY0GbGyg1ZCUucyiKokqRi+kwniSw1xZsvnuz3drnv0qMqOaFsL/TjDHgjt9RRaAxDheP7oZv3hnD+oq8hGyuXlQF8TFwXg0stwk2jZtKiChMDmXREffBK7d6UHL/T509LOZh01hfpSXFKJueQnW1y/HlnV1WLemAqXFygx6fvmZDU/6GFTUnuA4GKUbFxPTnyy/czaSRmvXY/zdh+dw/vog/PnLJDlGvpLZcKV8a5KI+GeywbTm0Y0k+1ems9g7SBtWaTFjrCwefz/LgGwi0bSqJBnSVBrxxALWN1Xhg5/uws4NpViWn4Y/nYDN1C0JGCCwYOMXiR2j3+UcoIUfNxf22vmSAj4ScNHeF8Hpi+241NKN/uEpJONRMUw/sW8D3j26GZVl/Cyy3ASqpos9k3ilY8H7ef5yD/75j1dwu3MM88l8xK0gfK4tcYax8BwCfi7gi5SDLW5gv/ZuccPy7qjRmWnedzoDUilVT/CQIPrINNKJGZTmxbBny2r8/LW9aFpZglBAPRF/CCDV3BEFKB4gzFCrnB4RA+L8mJy3ce3OY3z0WQvudDxEmiymZSFoO9LYGE6kEZeufKMPFL2mNuXJqiNOErmKUlN9EObd0+h5hxmVpHid/jL2nl2PSAbJkBn9Nz83ERbniR0bVuHYgY3Y1FiK8kIHfpN0RAym6ntJC5YUMOmkZnobL85xMBNL4l7vBD45dQNXrndhbsYHv2Vjc1MF3jiyETu316OkSL1teehNxOOwpdRsyrjy6Vxp9LkyEksp6xMEUXMvhXqximKVK4iZmIVzV3vx+VftaH0whpkFNa3n7/DT1koO9nyu+XmG1csw0ouf4Kqw4Dh/M0iVQ5mktfnhkEBIhIHEHArzgUN7NuCnhzegua5YfJNTDsCMEnl0DUhVBYGyga4ALX5HBm74hOHs7pvEzbv9uHG3Dx09o5iei6o2NB3HsrICbFxfj51bGtDctBzLywII0BZL7qEJKciU5kkS6KJBhl0TBvkfuSba4m975/4YTp1tw+VbXRiajiJG31LbEV9ZnYXZJL5MSt+ihtlr9NM41KSPkhLRWMlB3krRRoxy4wjynSgaV5Xgl+8dwPbNldI/IJZpxsbLS1dc1OW85Ju/CaReuXLlb48fP37lJT/2X93bfjAgNRAIsHEq+F2O8NOTRDYVo1HlBjEfs/F3H57HH07fxPhMGmlXNTdkGwiqfIkYexYFBMpGKws+U3e80hpLPiZs+gkd0ct+S4In6rxoEUU9DWM+A0ixGyexABszOLx3LX71i71YVVmAkM3YSS39yOomqNFjrqTlUxhjLoAL8TRGphdwu3MUpy/fRU//BEZG5+FatEKxUJJno7G2HLu2NmBTcy0qlwWQxyxpDX4x4NJ0nNq0XmKpUnkQNcIyzA+1TDEfWrvG8Xf/7Swu3OiHP3+pyb/O4b2MEF4WNbPBZyfrtw1SdRWTBUwIBRbouNw6iIk1VxJLSwPYvLYCh3aswpbGclQWO2Cek2cln6S/pGwo2ngl2kBvnpD/ZMOTa0s3fiQBdPUv4OSFDpy9cg8j41MIuBbqK4vx3/3yOLatKxNjc7Jb0vhEFsaAVJ2zemsvXnuI//bRFdxsH0YEhUi5+YjR69ECAo6FVCyck0bzsnPw1b7vSZCqjYd68ODcJUNMcGqLwb9ooamVTC3ASU2huiyIv/rZa9gjqTyMsVSPDWEYv0cm1fOaldks2sQcKyWRD0aMo6OLh0NRnDrXhU9Pt2BkfBbBfBdr161BVcUydHc/RDcPjJwkPtdE++pToJnoSivmtCoZwK+sNBvRZOM2Xedi65VjRyUxvLJm8VllUIMtzKQef9PwxeZRXuzg3/z0CA7vWYFlRX7RulN/LeyYo7IW3hcxAfBYY5GzALOxFG53jeKjU1fQ0taP2ZkEgk4QzQ01OLy7Ebu2rEBleUiZOVUiyfcRXakJ51A5AwEqmXTP05dle2VZxZEzZVhQh3p34MKtR/j47F20dU9gcpZsngXHZ4mMgAfHRDIuBz6HoEusEjx5yCuSCglIzVpZeUwqNak6SNTBQhwrHCsI17IRj4Th2GzomkdzYyXeP7ENB7bWIT9A3az6jIqe3Wso8yKHjeEhyQGuPo+ngPvdQ7h+uwt32h9iYGQWC8ZqqzjPRcWSQuzb2YytG2vFG7u0yBEg7B10ZL2jm5WqTYxZg5dlpcIrrofKBJPoYGNxAtduP8K5Kx3oeDiOqYWkNGmxOZHsKeUBWk0wG8WiRalPg1RGr5B80ROTxXFNpVDoT0uT68HdjThxpBFlxa7IVzjZCGbluCc2g692TXveT/sRpD7fSH1Ptyd7ceFwuM6yrH9vNKnfOUh9epi8kg/BG/Vivzt1B7/7/DoePY4ihjwkqCOS7GZGZtL+SR9Ez9mRG0IWpHqlNS8xZpHlJD5gltpmKJvrZ9gp0gmf2MNYqWm8cWwT/uLn27FiaQhBS7PRtcRr2p+VflHW0isTkZkli5K2ME77ot4xdPaO4eqNLjwamsHsPEMLbBHYM9ZvTf1y7NhYL6fwkgJLnAQIKEAmkWwKm4yMx6zmjmvspWlyx2zEh9v3J/GPv7+Aq20DSNl5qoPzWNSMK7lOT71kr1FEjgOm61v/rC/Sv3u6vOeb/t/8KtnQTWAA2U9RsNEkX4BTGn47idI8H5pqSnB0VxP2bl6J8pKAarCENGXcoJFEGH9LryVVAAQPGbbaT4t2LJbGlbuD+Oj0XbS09WIunEBh0I8DWxrwxuFN2LimBIX5hsmQCFtuJHpP2R/nc3z46noffvv7r3CncwRRuxhxX4CqQhlb0eslaECj//vhlPv1Hsv+YrwPsyCV4264GGnW07KmnY7CTc0gzwrjN+8exWuHN6J8ab5Ydj0PSOVvZO54B7v7f3sWl1q6RF9+bN8W/PKNZjTXl0jjiFzXSyROqduFuuNSGScg1et14S2z44jBh3DCxt32cXx8shWXrrYjHIljWXkB3n3/NdRUl+Crizdx6foDjE1R5+7XDnRBcj4BXWxoEhiaAfYe4NJjoYJUz8PYxIgy0pMlUTlck1xLiu6VzhviZkJmkW4WZOhSYTTXl+M3Pz+BresKUeCnMTobTpIQVwk+5yJYpEUVxNvY2/SZRtQ9NIvPzt3HyXPXMTYVlgVgVeUyvHl0B/bvrEd1uR9BiaXUqomnt9SnwoRsmMOdZNULzhGzZrH/U0KBziC2HIhnFhK42jqMT87eRWv3Y6kQ0eM14DiwWYVJJOG6QUTjCXHZoB7RYqk4pVHCGT/aRS0e5tnyrPA8ey7OB5F8GWmLWF7ZokmVPDxyCIkI0qkIqsvz8MbhdXjrcDMqy0LSUe99d65LZE8FKLKEbtsyl8dnkujsGUdb9yja+4bR1f8Y41OziMapPfWhYmkRmhuqsXltHTauKUdFaR7y/RYcM8+9hdY452nTmswt7/n0iAH1HZX1Q8I3gGgKGJuJoH9kFg/6p3Gz7ZF4Yc+GmZgXFEBLbauw5aTJn9BMv9xg6xrGfZXrsTbcSiQ0o8iRRlHAxtr6Shze1YQt65eitipP566k5SXVYpAUk3T263f15GQvd0Uv/q4fQerzjdkPBaT+teM4/71lWd8pSM0dotzmKe/PbIW5dOexbPx3O8ZEGJ60QrIg2jbz25NqHyJzXA39vcQp5RBNPvoTHp/Pd2Oe9SppyrJihrpkIw81r67mOCfDKC5I4YN39uP1YytRVugi4KO8nZuK6mYzPzyVk5EysXrcqKhvVcN8C/ORtGwqtIi62daPtq4hPJ6YQzyhm1dpYUjYkE3rq9CwqgzVFcVYUuCIFQ1LUGRrbIfMl241ma52WUiAgcdRXLg2gE+/vIa+0XnJXvYaQITpeaqp5+lJmk3GyRklI7F4dSDVLFzG20iawhgnSMZJmKwUfPEFLAkCh7Y34p0TW7CxcankfUvCC8fSNPQo32Tq7CzdSmSqYZa9CFTJcg8LUGXpnxYxBJ9lBXlSbj1xYA3WrlqC/HyyimR5kwJU0iLK41j7cP3OED787Ko0+k1FXUSoiaYOj1pURNSqSWJOF9fF/PIz+Ovv9KyRVLKgNm1ZkGrCWw1AFR6GMoBUDFZ8GkHfAn7z3mGcOLwJlcsK4DovCVJvdcHxvXqQKhufV2mRmrgOPSVBMZ+F8TkfLl7rw6cnb+N++4Ao7Natq8Jf/ts3UVERxJdnb+Lz0614OBRByseOFt57W9KbHIe2UAzs4IFF+8W99Ua14Tn2bULi6xzkYyIglZ8lem/qftW5QxhVOWwmYUsccBTH9mzAr3+2DzXlQQTJ9NG3l2sK2TEpc/C0JP4KiAudqqB4aCyKCzce4dMzt9D+4BGi8RiWlubj8K5mvHF4I5rqS5EfUFcABYfejxrBK3Dgs0Lmjg1z2uBCgYxUDlKUVZHJsxFLMl0tjjv3hnDqQhtudw1iai4q5eaqigosKSzE/PQMRkcmkEZA5BNsWuTB1rKYakZmTc3uF3948yomZtXyKmjSUKvfS6RFBvgBAAAgAElEQVRaPs24j8dUjuV3+ecw0qkoivOBPVtX4N0Tm7BpbbW8nnsMvZNT3G9k8dAKw0I0jaGRMFo7RnD5xgM8GBjDxFwM8zFKH9JYUhzEqpol2Li2GlvXV6GuohRL8rhW62cS9AvmNC4S4iIml64rqa4WuR4cZnU2mJVgmYp5HroiKfpxx3Hz7iD+5aML6B+YQtrKM1p6E+uc9aBa3DLi8T2eFZVMjzQSsYh4Wq+sWoJj+zbh+L61qC63pT+DAykglUdIOZjYsNXk+keQuri78a2++3sHqZOTk3XBYPCvA4HAf/T5uBJ/fz+5QJVTnstx3+MY/uF3X+H81V6MzzI+L09SfaiB8jsJifPjIqNFNxPbKYuIyUeXLkyvO3VxDBYXuSRtecQmxhUGFQlbrLBcXxTr1izHX/x8L5qbNCGE0nYPpGZyw80DychPylS9hgHRShpzflKBZBrouUmt6vXWXtzu6Mej4UnMzcWkcasoL4TyZUVYVb8Uq+uXoWnlMilPl+a5cFhKE8BrkpBMqWohnMTA0CxutQ3h0o2HuNPVhwj9Px2W8tT/VRNKnpwDzwapT82TJ5jUVzGHPM2fYaOkEzhhZAxsQCIdF0cgHRO26acntuDI3tUoDGkzG3WF6leod18N3KXnX5NfePjPdPwDsVQaEQADkxGcv9qDP568JmPFxruywhCO7G7C8YNrsGplEdwAQWpct3Y28FkhxFM+9A3O4/SlTpy71oXuoRlh6nxOSErkrk07J/5CTW9a/Gb8KsZYNZuGKzcgVcEWx8xOqZpN9NPGxksiJVNRpBYmsKzIwr/74Bj271qDZUtCYpX2PEwqP/5P+aSury+R6oBs1S/JpPJea73ChBN4JX/OAguSCtY3nMRnX97H6TMtGB2ZQX7IxpHD6/HBz3ehpISNcJ34/SctaOsYRzwVhO0PykGYjY08BEraGTXPypsqUBW9ORutckGq6YI2Ubgek6qVbo3T5ISm9lATzuKwk1FULAnh/Tf34ydH6BbiwmVTKJtRZP0ji6pSIq3kZqsnjyeiuHZ3GF/ysNXBKOYF5PuBHVub8MahTdjQVI7SQrL77L7mj9r0eVpzz6dATPppXZSJQ+XVqeMDF69E2hJ9+8DIAu62D+PKzW7cbe/B7EIEwYAfNZXl2LS+CUF/Hjo7H+JeRy8W2KjkBJiUIQd1SgsyKZ2ZubiYue2FAnjVHY4O5RpZ1xevn4BNsOzbInhyXQfJZFzYcb8dQdPKQrx5pBlH9m1EyO9IxS5EfWoyIaB1PpLA6GQEfYPTuNc1itaOIfT0j2JmNox4MoX8wjzU1ixDc9MKiZltqC3FivI8Aae22OopGcC1XI0DGAtr8JpZcHVX81aw7JgYDJtpLOXBhkEN1OFHkxb6hxfw0ectuHj1HsYnY0jCD59jrBgFX+e6T7zkWBsNWG7DLdnoZHweISeO7Zsa8PaxbdjWXC5WfurZrTHTMtcFpFLOoL7WslIvNhHyBb/KN/ikfnnt2rW/PXLkyNUX/Lh/tS//3kHqwsJCrc/n+2u/308m9XsFqZmzvHkACEZnIsDJsx345HQruh5OI5LyiwWVIIx0WKNPpcDgxaLy7x5INdnvBqQuluXLOAjQwNxyaZEqQqWg40NJvoUjBzbg/XeasazYRoCZxXJt/K1aWsp+Pz6cJpvb034awCOvkZhT3ehmY4zPm0ZbzxBaO4fwoGcUjwYmMTMbl4acUJ6FsiVBrG+oxq5N9WiuX46lhSEUBHTTYfekQLS0Dz190zh7oQNfXetA/8gCpqNJMPuP0aF0W+Q15vKoXwOrz1BLZJQB39IjqgwLx4NSC3aSelF71D3Z8DHSsdDB7q31eO3wBqxdXSwlTCbFCEwwDWHsqSUcUAdZ2oP5siCVt9GXRtyXxlw8jQ42mpxkqbcbk3Nky4G1tWV468QG7NlZi7KlDmwBqey+Jkvul/k3FwMutwzj4zNtaGl/hIU4dRj0F43BtWmMz4WZGmkPFHxLg/ZCH6uSGNVNGrbPmM1bBD6SAu4Zz6uVkjKpC9jYWIlfv7sXm9aVozDPge17eZBKJvX4vi34Bcv9K4ufKPeLrOJrkpNv/pJZTaqCVH4/KfmL1DmFpGMhnPbhducsfv/pHVy+fA/JWApV5fn44P3dOHJoJYIBG+0PRqWh6uK1XkzNpmEzjMHnSHnXclxhgQhaaBelIJVd1ApSxZfXC8OQOWjG1tgBaaivaq857uKDTCszAlQrgSUFLnZubsRPjm5FUx1L/VxFtFwtwRwGUoodEZEWA03Slvj9cg6evtiBtgcPMR+NiFPIhoYKvHV8GzY0VkrCnWMxB0813LzHxshOLkkhgzmsanaBOhbQFQNskuF7XCknt/dM4urth9Lw2T8wjvn5eeS7QHPjSuzZ2ohVtbUiWTp7sRV32vswx/J6ICQSGIaSeL9NntVX0t1vIknli+hhy7Mk9Cz4lLnjIZaVENV4qnsJG8ESQJJa4DQO7mzAO2/sQ01lvpT4KUGJx9IYnZxDV98IWruG0dE7goeD0xibCMthjoA2P+SgvrocO7aswZb1K1BdHkJeQD1LVTecMJr2bHMqnV6UUM1CgqfrLRny0lT7Ze7I4VubZDk3k2kHc9EU7rRP4A+fXsGN292IpvxIWQEkub5LA+DiYYcCPFY0HcTjcRk7JGMIunGsql2Co/s34uCu1ahc4ocjDjSUqmQFvV7qlUbIGkXuK7iuF1n6fgSpzzdai58tz/d7vvFVExMTtfn5+X/lOM7/YFmWBsd/Dz/PTpzSCl1H7zx+/2kLLlzrwthMHD76r9g+xGLzIr63qYv6GkjlIqyJG2IZ8lQizMt8RYl745JAyxLbVTYvHpMkJIrg3317H44dXIE815KEJC3eeyuKWTxNY5g0CLP2zg1UNLW5PxTqq2aS35+ELXOuHw7P4c596o260dn9WHw9I/Go1DHLigvQWFuNjY2r0NxQhVU1IRHl+112K9NyyYebt/vx+4+u4sqtXsRQAATzEbcTiFF6IGwKnQqyHN/XQerXp+u3CVK9Lt1cPz6W0LTMaYvMwieRe1FUlvmxd/tqvHVsK1ZWK2NBmoQSCgIGukWqLRe/JecM329wAjdHbkA+bWKbnk+i9f4wPvniDq7fG8P8fBwFfgtbmmtw+GATNm+q0IYHbvSpNBJRHwJ+F+GkD1/dGJQI31sdA4gzZMJyhf1yGDEq2mDX5MF/74++mXB6x/Vg9yRIpZRFBkYAF0E+3RaSCNhpVJQW4K0jW3Fsbx0qy1z4pfnDdBLLlDeatZz5JJusKVM+zaSyGnFsLzWpG7C+vvgJJvXFQar0WmeePPGJ1MmERCKNlGtjKgacuzaAjz6/jfttD5HnuhKL+Ze/3I+1awrh2D6MT8dw5qsu6Zx+0DeGKEG7zQ2f4SHUGjvKpD4DpHJMWbqVw7NJ4BHO0wAx6iDN7DM2T6JIhZWOorTIj22bVuP1w9uwflWxZMj7aQkmNkqaiEXDdrKp8rQymtdxMDaRwNWWAZz66j5aOvoxsxBGfp6N9Wsq8dNj27F36wrkBxwBCwKo1QzV3H8Pnprqg2GeZe0UQ3p9RuSQCEuDK7rG8eXFe7h2pwtj0/NIxlPID1hoXlWOt47uxvbmKoTDNr680I7PzrWge2gKCTcE22XHp3dIZziKzkAeLDO135dZoHMgdu7YehG2udpH6klFp2/K7dSdUpaj54YIozmwuakKv3zvKDZtWCJvjUfjGB6Zx/Xbnbh55wEePBrDxGwcMXqt+mwUF4WwrqEam5pqsaZ2OepXFKG8xEHQ8e67ibcmAcEAA6mc6bjLtZAhl/Qqfl5uQMpTg2GoVBU+iR+EvIA9DQSi1OOzcer0uU58fOoqBkYXsJBwkZDDMfW3i197dL+mNaGFWDSKIH2gIzOoXJ6PIwc24ui+NahfUSBVPQJUWUk8yYhQ88aDN8Oe/8ikvvSU/5bfuPjZssgLXFhYqLFtmyD1f/y+QOqz/PE04UcXyLkIcOpcB/74RQvu9QwjkrJhBwJGm+XAl/TgoJa8vPKORMmZ46fAxUWOtpJ6NFhWPSKZ0nRsDoWBBLZvXomfvXMQzavJApG50VJa7q+US/E2b68b19u1c1roRU9p7qu4yZhIbjI41By194ziZlsv7nX14fH4LGZmo0jEaJsTQllxMVauYJmpChual6GqIoQislyuD20do/jk81vSDDIb8SPlBMRyJ85O4a8pUbOLZOY7mAXlWePo/bunge1LT08pf/LdZHRMKdKLuzUbK71TqQfkpmKl5lC/ohDvv7kHxw+uxxJ25Uo8oiYpabFfR1VcYzN+pUoiUSMlmkFpYLMxs5DEzVYmEbXg/oMhLISjCPp9aF63AkcPbcC2jdVYSn0q2YxYCq6fDIYPJ8+348PPb6Dj4ZRYpnEWiCY1tWA2E7L+r0J799Ij+7UdzwgrMuV+YQWFIdaubrJeZD4S6ZhoEguCDrY0rcJvfr4XjbUW8k13shf9kMsFeUc0D58+D0htrl8sk8oKrvplquWTbpS8twSpSceHR5Mp/OF0K06evYPhwQksLcrHa/s34Ffv70QZ40aNIUBH7yxOn+/EV9faMDAyibjPDztQhJhoi1XbrBIH3mkPMOi3zgWpcgYwQmhvvVM/VI4MtapxpJILCLkpST177yf7sH3jMhlbkfNFIwIICEZZFREptC+NGJuRLAqL0rhyYxh/PHkddzqHMRVmx3UMy5f48e4be/D+ic0oDrKb3TgTeC1E4pGrP1qAVUcEbTJUWEebqTgfRkdL0gvxJDq6ZnHq7C1cvd2J0el5eV/Ib2HtynK8/9pO7NpUi4KQi96+afzh1G18fvEeHs/EYYUKxZaNfrs+JvcxfEOqTOqc8upAai6D+uSUl6RANh1xceXjL8+8adRkA2k6ATcZQW15EY4d2oZ9++slNrn7wRDa2rtwu+0BBh9PI8o0BZ8L17WwfGkRNq6rw/6dTVhbvxSlIVvkAQxHUL8llRnJnBTNMr8xmXGK2rTCo2sd+wN0Xn3jj/Fn9nSrHhvt6QVYGYulgP7hOE5euIvz1zowOB7HQoxBNATjr+gwIORKGol4BAGHFcU4dmxeJTaMGxqXoYBrcForiq7RnmqOgEkyk0M7gboe2H4s97+qNf3Vfs4iYdPiL4Yg1efz/ZXf7/9eQOqfM3CWZlfLh46H8zh79QEuXG/Dg/4RROJp+IMh6RD0JRlsp2b5emo2vnJkKU3DkjQnLHK0FaTqg5lOJJCKzsGPeaypLcH7P92HY4fXI+BLsXBuGFwDUz3jd16DrD7k8vTHswaRCFB5UC2kyP6ZRUrTQtQ9hBtvynSkj8ykcZeeqt2P0dYxgJ6+cczMkpl14NppFBb6sHZNKTatr0XjmjrU1ZVK0sznX7TizIXbGJ+JI5kOwPY7sNhiKn6FT66MHuD8rkGqjrMWbU2dUZfwnDGRfhHaTAn7l0A6OY+iYAL7tzfg1+8fR12ZA7+jHqkGRsh4q8NBrlOB3od4PCosoUOtH6i3c8QW7Ob9Wfzzx+dwt+MR5hdiKCpw0dxUjWMHN2HP5lqU5hsT9BQQjgOffnlXgG3P43nALUQ0kZZSYppNGYSs7JKWTulFTsbFP/o6HoY7l9E2kY9ZkEoJiGmYERaP7E8cfiuNjWvq8Ze/PIz19RYKXHXSVC2jfqL+vFziFJlUNqno/dImIe/Pz7ORebM4Wx5NCyDhfUimfKAKo6V7Cv/48TVcvNGJ8HwM9RVL8Mu3D+DtI/UI2jz4qPsGY5lvt4/hs9OtuHqrDZPzcdihJZKGR+aKc1Dt3RSkasna06Qqk+opo3W81XvA25SlTMpnLxmF34pjdV05ThzajMP7GiSmlL2h1Oem4wwAoXxEBURS8meFlc0ojg+9AzF8+MlVnLvUiqHxeTHxX7okiD1bV+ODn+zD2po82CxrP121MaWTXKCqdm069p60gL+Dns4D40BL60PcaOnCrdYuPJ6cQTyVQH7Qxfb1q/Hua3uwf/ty8fvk1+obnMNHp+/g0wv3MTKbgM+vLLQt5vnUN9On1C8LoVcCXtzU9mafNgE++WPcXsxCkCQDbWmHPqUH0rHPAyVL+740CgIWKivKsGFjI2YXJnH37h2MjI5hgQ962kYoEMLyZWVoaqjFpubVaKwvR02lLc8DA0DkOeLlCCIlKNY+C663YpvtY8OsNo7xvmiLFG+2aWTLPeHp5NHnQMT0WubPAFs5NJnXmN6xmI8OGin84eR1nL/eg8eT/O0OrEUfBrynnIce9mVEEY1MoGnVcvzyvSPYuaUCBUHdA8ki23QE4dwVjXOGpzGOMx6b/CNIXdy8//be/b3vVOPj4zUFBQV/6TjO/2RZFqO4v/efDNPAxZwaIdvFPCNSR+K41TGKG3e7cK+jD9MzCwD1NtRjCUiV7UEWPOm6ZZd7kpDRh6TlCedf/uvx81n24mdzoy4MANXLA9i5eQWOH9yIuooCpBOz8FtBSd3wNniRpApQzSlCSrlJ7VBkO2cZW7cu2dbYoa7/ZMpx3JRoZiClEmVkY4mE6MLutmuqCbPHB8ZmEI4xOi+FwjwLpYV5qKmqwrp16+CzArh7rwtt7d0C8sXVXixkCAS4WKgA7elJ+fQ/52p7nwb+r4JJ5WfKSImASzWpTBazJOpQ8294ofF0FIl0nM3N4ttYGEhh96Z6/OX7x9BQ7iLgqqetNksZGyIdVGVPZaHXljvd8Y1+mMwU/5UNzMRS+PCTG/jj2bsYGA0jHkmi0G9hU+MKvHZoE3ZuqRfmjZdJxv/TM3fwu5M38GBgDmmXTKoGEbBZgg1dcuXfsfbqT8147/4ptNKSfwakJmn2wQ5uauiS4mqQSseQiodRUVyA917fg9cP1WN5KQ9GKllZNEh9k5rUZ1tQqT/kny8Lfh2kksxSfTLvwHQCOHW5Db87dRP3HoxIaMbWtfX41TuHsKOpQIIhUqLH9Un06PBkUuJzP/7iPHoHJ5H2FyPOtkjOSYJUqYrouH0jSPXKmuKLqtITfhey+iIZSESwYnmxGMkf29+EVdU07ef5izrXmByeeBSgbId8LbEBTeQpTxmeTOHkudv4/HwregenxMZq2dJC7Ny8Gq8d3Ij1DcUodEygB9lDgiYC/8xJ2eAb86DrQZpXmJD1hjZT8aSN/qE4LlzpwKVr7egbGkOEa7OTRkGBi/X1K/DGvq3YtUkTyKQQbQEtnY/x0Rd3cPFmL6YWfEjZITkoSDa9fO8U/JTEUJLDxrFXtiOqNjj3Rysy2p0k7Lp3WKX9F20AtfCSCRLh/cwvCCKYF8TE1Dhi8QjSyRgKAg4qS4uwblUtNjWtRmPdMtRUBRBiWIdRYDDRzqJPttpJiKSL5W7BnZoFoeu7mgorWZEhWPjnnJuT+5DyKbW4crEhgmshA2soXcqxWeMHB3T8h2aBDz+/hY9P38PAaBy2ExDt+OIYax5A9C+GM1iIIh4eE1nJL949iq0bl4tDAiVvjJRWBwzTlGsS1TKAO3ODvk4cvPxO/Xzv/FGT+nzj9Moeyef7dV9/1fj4eHVBQcFvHMf5ny3LKnjZz3mV78uwq+mk5CrTQD1uOVigj+hCQtKSPv3iNm7feYB4nOXIPKR9jli4eEyqLEdcHJg4RT+8DEj1CukKdMxS8fyXLx29USwtycfGtTXYvbUGG5tKsJyRpVZUrUWSrthTaResWRcNmypsqfxeXbAyZKHBTtRISeYx3ycHZXWNz8QRmlZYWqX42JSTtDC1EEf3UBgtHY9xp6MPD/qHMDY+jUSEmxsXz3wUF5fCHwphPhzB5Mw0YjEuchaCgSJEIlGwGsPOS7WXyh2br4PWpxvQZGH/U+Wp5x/dzCtV/estXJoeo395Igo6VVMlqXnc9IgtLXRxfO8mvHdiM+rLfFKCUsTNlJvsNXKPJvggL8gf2f6NzYz4pPMLsZOXXeBJoGtgHh+duYfLN3sxNjrHWB4UBdPYsKYC7799AJubS2WxJsFy5kInfvf5TdzrGUWS9i8McUtZcNnUID623jW94gF7iTFWwGzYPXl29M8CtsyzwzHXgx870BNIsrM/EUHIl8LRfRvwq5/vQc3yIAKyWWUKj3I1uU+ad3ne16d0pfPRLP6P317A5ZZOifQ8tm8rPnirGetXFsPNMKnZsAQvjvMJ4PEMTtqrpeizZs50JqGNhuwjc2n808fncPJiGwZHwyhbsgRH9mzAB29tRW2ZhQB/UconVlMxMcUHbrQO4p//eAmt7Q+RdAsAK0j8KF3u0oEtZ0fV9Ho/2edEqS1pUpKGSMZIenOPHst0KYmgvnoZ9u9sxt4d9VhVQw9TDSPlHfCaXTxBgRB0CWB4PI4vL97FyfMt6B8PI5KwsHxZKXZubcShPavRVJePPL8F9lFKq1ZMPyuTQe+VnjMA1Xves5xvJAY8HFzAuQttOHfpPoZG5xFN++CGXNTVlWP7llXY0bwCTVUFAuAIQMU3NQFcuNGNj07dwp37w4im8iTWOh5LIhRwhGGjpp/Ano1DxsTrJWfy0297GqQqi+rpOORPsjyrDMgIHVSNkhGE6r/nbY5Hw9IsWZxvY9v6euza2IB19ctQtSSEoiAN+X1IRlNi/O9zfYiDlSqONV0UyBybvcDzODWY1POu1hOeh1YznWpPfikDZBlKQNmNAm5ambGamD2ES24MD+EO0DkUw28/uoiLNwcwOskPsOHYns3cyw41L9Z49KaTcH00i1yQdLSN62qxY+sqbG6uRtXyQvFG5X4m1nXypDAi2iTB6Q0wzW3Ztf6br+ppavllr9/scE85h6TT6XQ4HP7y0qVLf3vixIkfu/tfHB0t7oZ807sXFhZWWJb1G9d1/9MPBaTKtDUNT6S0ODXjAlR9iPuA3qFp/OHz2zh7/jZmF/hgh6RBRRRGgunU1oMbrJjtm9hUySjPnCK9cpACRv3ReCXxKxVBPVNR6LdJWyOWLFh2j0m61PqmGjHu37WlGmVsojH+kdSqCgVn0o0ynUjGT04Xwz/xsGVO+LpReo0N5lHO3kZ2AkvSjCVn6nAMmJiNYuDxDLp6xtDe+RDdD4YxNhFBJGbBcplDbthmNoAxcjSVFnuYWDQu/o/egqGaXuXWdFSexUh4Xff6CiEEzIKz2Jmq+3d2IZU/mXKYRDOazZ4UVqYzOhmVTOgNa2qws3mlNG/UVLAr1zRIeGk5ZgFnN3+ayDRF71nt9Ccwk053j+0wTWuMObzbNYNzlzvRer8H01OzsH1xlJW4OLRvM147vAnFBdp0dvPWAE6ebUNb94AAhrRFE/hsdK82DHyT9u67P7NqJzqBk+bTy3iyRyZlwU7RqovRlYRGXiWAJUNuSjFsaV4pvsB1VUXaoJeZK+Z7GLxmqsfCOEpRk00ojI4cmsH//fuLuNX6QA53e7c3462jG7G6dol0U8vjmGMT9k1Pjbe/6yTUOZGU/hO92RzuzCHEB7T3DeGT05dxs20AU3NAVVUVjh/egmMH6pHPdDAJy7URj/sEaPVPzONmax8uU5c6NIYk06cY0yvAM9cRw3tmnj785gAkKWt7TWr6bLFqQh1kUX4A1RWlWF23DI2rl6O+tgJlJSyHm8NsjuE+ScyZmSiu3urBlxduof/xJGJpC6GCEDZtaMS+nWvRWF+CoiDEhUSYS+0lBCWh8pHmmRXr/pypJ2Nvfubmw+h5+FhK/LdbezE0GsZ8JAXHH0B1dQV2bF+DbZuqpYOdXf3JGBtkeKN9mI4A56+04fS5O+h9NIOUlQ+fHRTZAH2u6VZAllhQiyzcr9qaLXfd+vqz5c0bzv3M+u8d3Eirsqpg9Kq0XWuoK5Nmqp0b2Ri1VBrcOK4cLzGbYZgCD/q2NruaYrysL8qUmvvokaa5C6WRN2lTqAdSc19g5paYq7IqQysy02QlkjYjuPFB94NkGo/Gwjh/vRtfXmpF71AEkbhf9K7UiD69pr/4mq3jyQqFbTOgIgGLa3AwjbrqEuzc3oAd21ejtqpIkhd9dHJNJeDnoZ2beFLTpsjEc/D00OYdKb2refogz8XAOAG8ArnUNzGpP4LUJ2fDd78rPTUbx8bGVuTl5f06GAz+J5/PV/jik/XbeYeCVD0dSuKQdGhrCWN8NorzVx/iw4/OSexcypcnFhviiOptbuqQDAt+1cGIts57GJTx0Acju0DxAZYsbrKyAlLVmkQ3aS6qSSQiMygIpnFw7wa8eWIT1jWUyQYrggMBmDkWKN7QmNXwKaj3Zx6zZ2/JWQ2v/nfp0TWziFGt0VgKMzNxDA5P4l77hORGdw9MShjAfDyJtGOrBpUsNeUQPNmK671qenU8DHP2jSDVA/RmsDMcmncIWNyckDKcaUjJaiazTAtNxD1JAPlQShVYVrJTTIlyUV6Sj9U1FahaXiRaQW1Y0QYqXioZVCm3Si4ldXoEqUopyf9MPU7wkaAqNlL50dk7gq6+QczML0hZz3WSqFxeio1rV6Io5CJgOxgdDeNB7ygGRqYQjqnKjtZADlOB5OSkHbnPLrd5h6XFjd+LvdswZox1FNBvxp5pOkm6IGgiDy+dzSXUdkskZjqCqvJibNmwSgzLvax3b0HTxivdUPjM8ofDrWETbOoBJuZTuNr2CIOPJ0XDR9uetasJzEImKlG1lzLTnxianGfWgxfmcCfPNQvVtmmTkxxxdeLg8+s4DvoGh9HW2YeR8TgSqQBKlixB45oVqKNuMxGWpDgnye/sYiZpY2AqjN5HI3j8eAzRGKUP1Axq4xRHR+ZohiHLXVNyrjPn4X/yMOcdCHVcGEZRVBBE5fIlqKuhiwQbRLWyInIR0qcCMP2YmUuitb0fDwfo48r7E0dpaR5WraxC7YolKAqxV5z6edqSakMpNaz8o0gfUhoPnGQp2lVT9QQdMWTR1UGfm4/g0eCo/I7xqQVxNiDDzIM8o2MbVpejclkQQVft9tiYJrZvPqgdHbEAACAASURBVAvRuIPO7iF0dQ9jepYVDyUTFIPpYY0HHlmLjDnc1+s2LzabX92rdR2UYJBUEtUVRXj76Fbs2LAUdeUFyAsQwKrPp5TdvUqMhtJLgiAFIBkm/2nc9QR+Vh9n3RBMc5M5KGe+j+xV2twpP550iIdqabbimugDD9Sj0zF09A7jels/brc/wsDIHOaihKYs9fOZXixI1TmubhW08qLLhaqvU8kwQoEk6mpLsHtHA/buakDN8nwE7aRUIAM+Po9kfjUIhUQBJclyWDbJgtLYlrM7Cumks16t0eTPWQ1uZqd8QTT1DYlT9En9D0ePHr326ubS/78/6QWH9dV/2fn5+Srbtn/luu7/YlnWDwyk6sRMcWOzVHTOv5i13t47hf/6j2dw404P0nYBUlZIGo60ZKSMipYWCcI4pckUZuUA3wRSqXvzuj8VVChYddmwkIggGZ4UpuONE9uxb9cqVCwNKotqmiaoEXpCWJWheUwjkLepfq33//nubW6jmWTDcMERnZ5np8KyiQ3GIo6MJ9H3eBp3Oh7j+t0H6Bsal/hP8R0gQCUoZ0MJNw4B8d5i8KeZVDX9fxZQfTUgVdPCPFN54zErHcC6MKmxvLJRbDyQDlkygNR9JrjRA4V5eQj4eegwcZRGMpGJpOWnSXKOV0o13904B1D2oIlVai/j8wWwEIlhPhoTp0jBJTyY+C3kB1y4Fu+8lrMi0RQWInFhC5m6I727xnxdO8GfZgi8e/9dg1TdXKV3x0ohybhLwyrJASalLghiep6kJbCXgJBAMhERt4PCPL9YGmUkAUa/ot6kmoSkIJUNFErlkT2zXAsxXwAT0QDiCUtYGHa2B12GI/AZVHWrqOfMfdBPyTZa6Dw0mmWFPmYTZzKcxjWyW9pBUA+d7DL2+7EQjcr9ibKDygrg/1v74Pf7JLvdTodFW5iK0LA/ALrhzsUTCMdo9M4qi0Y5KsOrc0P40CdAql5p9iCi91uH1hyWModjr8RLQESGTEEimemCvKAmqCXjYokl4FtM0GkrF0Q84WB2NookrYUsIBadRyhkIz/PhZ8lXVpjmWdVp5zqr6UcLIyuZwOVk/FuODY5uFpMk0qJs0Wc9qHCvHoevz6EAgHkB1mtigFpegFzHKi1pXcrQbCDcBSIxng2ITJ2pKwvenuj+9Dii3kevvfdMHcN1gMsfVPphbuuoRK/ee8gdm0sREmIBzAmD5I59ZywKS3jd9FgBgnAMJKuJ2QwudPCLKFybDZ+eDLnWcUwufb8PJlbpiOfgQ9CJRCcCrFIcMpqnw+zCwk8HJxDa8cwrt3pROfDYUwvpBBLsRGUul9bQWomAuL59pyvv0oBs6y5wua6msLGhlDRcy+IX+rK2hLs3d2EvdsbpF/D8SXgyrKtpIC2HKSlNUK8weUZNUSPxyh7YN30YmTTEA2TmzOeL5pR8CNIfb77/70/lvPz85U5ILXo+S7723+VLvrc5XmSJeup3bRMOUn6bIxOhvHxZ+349PQ10AElzrK+zax0XQRVuslFmg+5JqTIephhT5/d/cnFWdzqRLRFgKqsl991EV+YQdAXxYHdG/DW65vQ1FCGkF9ZVLrTCfvHzkzvafGOeAL+VKzuwRP1SfSYyOcfzydAKqsm3PSpN/PkPUbqQHkEU0jCbHgYjeDK7V5cutGBrr5RzC3wWvzaopUky8IGKm+D964wB0h55bCvdTXkXr83lb8JgD3/d1TGW/lO1aGy7MwGFV1eZRyNuT9fRwZJOUstkwmoijO2kZItzXGXBZEMkMRSSqK7YAhG0nquEHKal3+tLL5U/MS7UJtOZGF2fPJXPJVCgtIQx69MtByIeC9Uh+bFSbqBkGwOkWRUDgX83cLaPpNH/25BqgBRXo+AD2VJPRcM3kUmuUlHLoFm0pQ/xR2HUhGCKVJvcQW5pm89KxHho0tLOFY/dCcRiTDfx5QhA1Ij9hKk7aAkLLF5CLQTYzOcTCdlUp/80YfKiwRVi6nccVNNLUvOAvoE0NEjUo89ssVbFly/K/dXpDycIcaQ3JFubwvRaAKuw2dZwa3qODVKU5w2MiD1SdbHTMKnAOrTX0KjSz0hjZZeCYDlGyNFjWqK3eEqLyJI8rtqSycQVtwh9DDMa+Hz67D7PhGVvySmVZgp083PtSDOcfdJgxsBaozeyZyr5O5IAiT5Wn6OXz6f6yxdVXgIZhSo69hwHEttmwgoxC6JMhaeO+JynQTWAlKF6FOQyvK+VmksU803VSx5XpjkxO/BmcRn/llr8gusG6/wpcKgynfRdKSyQgfvHt+Bt46tQmVpEH6WsDOHej0saYKdITYEpGaL6kYB8eTZRZYB405ighq8owTzCuXkQSmESFj0wMb5qowED40+iX+OxXyYmo2hu3cC11v6cLutFw8Hx5Fk4IzPFqkcD/Z64DZr36LK5XwmpK4pBzaRvtBOTFILSSpF4UvxEJuU0v/BvRuxY3MdVpQXoCDIhgDuy+qbKqEr8kgaWVaO/pqgVU93RgIhzcWetjd7szNnnBdcPn8Eqc/3wPxQQOq/cV33f7Us64cFUg0A4eLKjlW17qH21EI4lkZn7wL+8Nl1XL71ANPzLB3kmQXcgDZudqpUFRiZBam6FDzd/anpRrIFirelt0BxeaDuJjY/jVWVxZJCsn9PLcqX+r0wVqPzMRq4nCNdtrSX3cb52wlSvT7155squQ9ldtPjQsnYTWGORcKq8YoxNpzZfiQtv+Q6dw1GcfJcKy5cbsPj0QWAEglqdrl5EGxlMmxeBGS+OMh+nu+qOkltLiEA0c5+8/cckJpIxSWogBSdZJ7zMOEPIC9UgOlpauAYFciNPQG/baMoEERRMIh8m+waK6eUCggs0I5raqP4lyF3yC7L7+edSjJfPC5aOu4d0WQasaSN+Uga4zML8DkWXPbLJcIoLAhhSXEJEvE0ZmYjCEdiiJJXsVz9LrkCwCcG5AVX2ecZzD/xmidAKsdAvrvXQMV7SyaaQJWALwHbSSpTF3IR9DsgoJPyvYyXltk9+zctIJBJJUjVUqYjGg01refHzsVtPJ5zMB9lGk0SxUFHStQh2tYozWIOT4ZtlLOAKfllGG9TUNW2bPm2AhspvpRSNqOUbaT9QYTjFsbGp8RblFXavJCDgjy/PNu8UL8/D/MLCUzNziNK6lA2TJOi5bFXSrDBkkzjbIpcztOZA1B15fF+vt65rk+dPkVasZELkSoQQaMyc5yjwQDL5KwiJaW0L/ckyQhPoDgviIJ8P4ipmW7G51+tlQiqFVgyOMS1bAEGIttwyX8yaz2FIP2Skz5MjM8jHOVxj02oXDkJQhLICwAleY6wpmJfRJ9WugyITzHXQCn0w7IZGaoNj64/D4mEi+m5GGbmorIeaSSmSUmiVpigOB002fL8UtJRs8hZ/Wre7lXj5EzDg1Z4AtvWrcBvPjiEDQ1lKAyp36jnvqLyJMOkGj9tLYgrMaGz1PCA3leU78rnRkMytDrjzXBGVXv1Kp0ndJYRaQkts+LAbCSGuXACj0cTeNA7jrttPbjf2Y/JqQjibNYM5BnxCw/TwqHLgTrb4viyY6UHNwWqBJu0EKNMQZ8NfkupACQicKwYVtUuw7o11di5dQ0aVuajuMAViRXnOKswfhNhre/XlESvMpiLUQ136nW8ZQsVHuB+QTT1I0h9vvv/gsP6fB/6Iq+am5urcBzHA6m0sf5B/Ig9ky+BOBkFLhJi8eLKA0Ezay7UkVQK569N4O//+TR6BqaQ4IJHYbYW943GiwuAlriftP7JrbsoOOCioAyNbryqSSIA5NOThJ0K4+ju9Xj39R1oXF2KEEkCKepQj2U2LuMrqTDYW3TM5pMZWQKfp1OmXmbYc7qJZb0zO6ihVrmEhNMOwmmg8+EsvrhwH5eudWFkLIK0L08tqAxbIx3EmSVVloavsX3PYw/zqvYY73dpadwDCtrUI9dM8JFOI07AQW9DivdtC8uWLkF9XQ36H/Wj/9GAuELE00zCcVBXsQSNdZVoqK5AWVEIyZjG6pLNINilA4S4QAhg8MCPMriiuTIeirwEls/CMVf8Uy9cu4M5tkBbcfj9KTQ21GPbxo3wO37cbmnH7dYHgBuUeZvpSXvm7f5uQarcZVMO1rgDZWx0JhCckonh8HD+R1CQl8bKmiVoXrsSVctL4IpeghZKhh0VKkkjPrVRWZlUOilwzEQ+IBoKAqE0hieiOHOtBw/6HiPo2FjXUINt62pQsSQAx1KPSa807DVce3GMWSY6B6TKmHqHCr0GikGiPnqjBvGgfwaXrrZgYmoaqVQM9XVLsXXTGqysXQHbCiIcBtraH+HmnXuYDi8gLg2TlJGofU5mjZCkHYIIMuYq/dD/e7qWmwtQnwRfZLaEQcxxxlAAYeQn0hmu4NV1/VL6Jws2N7eASGRBAixcRFBfU4Y929ZhRaU6TBDsJMRFguV1+sKmxOLK72gcJu8ldal0Q2EgQTLth+MWoW9gCucutuDx2BySPrKpKSQScygvDWBrcy3WrVyKskLKCHxIxlnSVSN7/iUHGYsHj6gcdGj87wTyRfN7s6UbHd1DmIskkLZ5YKD9ltdSxMoCO7uk912qXjnI42UWxFf2HsrLuL5IcAt9TeNzKMtL4Gdv78fxA2tQUZanDVNy79XuUOzHvAUqE4urTL3OILPmC2rVuaEQVv/fq7VlhGFSIdDmKI9FJVCNxJMYHkuhvWsQvf2j6B+awuDwFB6PzyASpX94vqxf8XhWCuYx9aLNXxSLanY2fcA1RpbsrMNkPR7SPd2ohmhQ/2ohhpCbxNrGauza0Yh1TeWoWBaSuF6/5ROrNW/lk2Hxth7xBFP0r4+YcPTK1ubIArISgBdbP38Eqc/3uPwQQOpyv9//S9u2/7NlWT8wkKq6Mi66qqXRRoVEiilJ0iCI7iHgH/9wFldbujE1y/KUlpdkurIExQaKVEKaA7S45Q35N4NUFYQbYT+ZAZ74rLQkkHzw1h4c2FEpdkdcoKSTVUAsmUwFfd6JOFsE9TYoXXSeVSB8vuny9VclaOFicQMyKSUStZqSFl6W66Kw8Hg6hk9OX8MXF1rRP7jAzCDAyZdyXCwRl5xyaV7IGPqrbk6apc3C+nV+w1uQn9yYMzYvL/uFDNDI6A1Fq8VOVmW29C/eIRuuE0QsRs2YprrkBW1s39qEN1/ficdDk/jo08/R/Wgc85EEAq6F8iX5aFpZhX07mrF3ew2W0CzdkHWyLpryXYboMDfTNI0bkJLtkYmm2CmexB9OXsPl6y0YmxhHMOSicXU99u/eguZ1qzE4OIu//+1nGJqYlfKcRuB+02P/YovsoobYvDmX6deGNX1O0vCzzUg3UJbgk3OoLA/g0N71ePP4dtSWP2k5ldmfM5pWjSIVfoxZEWIJZ7rsrbQk4nQ9msP/+f+cx4UrdxFyXRzbvx3vv7kBTStLRVesZKmmxmUUNM8k2rLaVU4Pvt41EhjpdAYwFYnjs7OD+PCjLzHyeAKhkIu9u9bjzRMbsapuGcbHE+jsmsatO3240dqO8YU5ge1kv6m1k+eL847NHUYGIrpAU2vUkIHcZyELULNab2M/ZsqvHkjN7MrSbm/gLhlqwyST6Q362UBFdUVC7JACTgyrq0tweP8GHNi9DpVlmiYV56NikY1SZTcBKa+XHf08awiZqbgH8ZQPsxGgqy+MU2c7cOH6PYxPh5FIphAM8nkJYPuGlThxoBkbVhUh3095CNlaL7ddZQsimxBpjd4vPqm0qGppm8KHH13G7baH4nSRYhMqvXYzYQaskPjV59N871d1yF3MsyHfyVgne6x20EkgPvcYe7evwb/95QGsb1iuc9SYCWZBqgFSJjExtxPBi8LlbJWqg9xu1bRqOpn+GK+DzFdYiAALYWB2Pi5Nhv2DI+jpH0V75yM8Gp7CAiXBdgC2GxSNbJystQ/i/8svIhIN9lqwOmgarJ6HcPiTY6gLpgyA9kXwVzAQgdpUlpRU8iS1BkpGYnMIBBIoXxrEqpVLsXHjKjSvrUN1eSHyXNZHdV5yfnrbkKSjmSXRk8Rk9lSj1dXqIVfUrMPB8977b+juP33lypX/cOzYsevP+zn/2l/3gwCpjuP8wu/3/2efz1fyQxlwZVL1wU0mCBK9vj5dGPnvozRQTwKfnWVG8XX0DswjkqDNRkA2SOqkmHiRSMS15Jc5rxkkmQEL5kkgY8ISs/5Wo2DjjpRAYX4Irx3cineOrEJteUB88cSImYuNMJhc/T2Q6mlQNZ9Zf5s5FRNoe/WfVzDYGReEJ7Cilkq5TXKTno6k8YfPr+DUmdt4ODSHWDqElC+IFLVEKW5IAaPf02v1OupFl0kt3hMrmreUmu/+lDH0qwKpom+SgeOuGxdWXSUa/H/qAtkS6lfIT5CaDGNpqR9HD27Auz9pFsPq81+14OLNfvQNzGB2NoJ4NIJQwELDqirs3bUOzWur0FCbj6BLjl7dUEzokv7uzPFe/9FgiAzrQSkBfVTbH0Zx8ssruH6zHWOjtKdyUV9Xhz17t6NyxRJ8+sV13G7tAvMTnjwoPT0BvluQKpuxaSZkjK8HUiW+UUAqgzDIJIbhpGfQWFeIn762GccONKPQz3Z/6lG1pEwQ6QGNHLpbviDHSYbTzFFuQhy3nqE5/Jd/uITL19sRtG0c2rsV77+1Do0ri9R2yWNQnjhaeg+Pzj8PBHjsL/+tuHxRf8x/cBSkPhwN4x9/dwvnL7VhdjqKyopyvH58O5rX1mByfAw3b7Si68EwJmfSmEvwPUmJDM40YEqspVrjeRUX6vG8Q6+C1WeA1BzUlcXXxpEjo6VV6ogAQuKgzQvFGzWpDVV0JUjLPE/B76RRU1mEI/vW4sj+OiwvdcVPlayU6VHLXIlRa6jLU46Cgn6xQ2NRXLs7gos3O9HW9QizUVYm4gg6STTVV2DP5tXYtqEa9VVFKAwSUFL2ZPydTYO5gDQTvpH0xaQxivOGT+vF68P48I/XpJEnkvQjTfbZNLSxs9/0xatFoDD6r/L4/vKLqwdStZjPLvQEXHanh8fRWF+GD945iO1Mmyu0xc+XI2KzAVP0kmayG0upJ6kQfj9VRssOQf9u01zFBrOxiTRmFmKIJ+PC4HJbYRra45FpTEzOYmpmHg8HHmNwZBzzYfLR7Nh3pEeDshabc8RKIxIOSwQw7RCptQ66AQTdkOyjvL/PMqB5sdHiHFWigCxzkhpUapzZG5BOw3VYzndlzpHUdyxb3FcsruWpeThODMvLC1GzYgnqVixFbcVSLFtShJqaSpQY4sBbfg3/o3G+wrjqIq16c/VfVX6aBJbnuvF83+ZHkPp84/S9g9TZ2dly13U/cF33f7Ms6wcFUrWYbtJBJGvdaH74gFtAhPukY+N6+wT+/sMzaO0Yw3yEdhxBKfjT0oXdwjFGXlK8/2dAqmirjFhecxFZ6ifQTGD50lL8zW9+ggOb8lHoJHRxUtGYQTDmsRKtmle4EQOiHEWSNgnIW14RHsmtMGWO4jJO8giLZStN5u89GMf5y/dxvaUTD4doj+SD7c9DIJiPCOkXbshPsM2m5pIxzzcLhIGx+r1yraoMGM95/fM9As96lenoF5DKMSRQ1aYKLZOSCvJLOZmceSI8j4ATx+b1NXj3rV3YsqFYcqPHJhfwYCCCr6734MatTgwOjUgDUH4B4wwL0dhQjj3bG7GxqQJLCvwg7rJZ/Sfj5K2S5j6JiJ+3VppGtEAXpxSEaWgxoKN7CqfP3MHNWw/E8N/1h7CithoNa1dhZGIare0dmAtHZWP65pv/iibFcw68d9gTb1STlqSRmApSE1LOZVv/LJz0FDY1luGDt3Zi3/YGhKy4VBF87Cyn+4GWD7KpOcYCjpfCZ1UKniz3m2ujQ0fHw1n8l3+4gMs3OhHy+3Foz2b87M11aKovBl3StJTqfaaCU26CXvOEFv2Ul9OjJUvwegkiHTZG9dPRJFo6JvB3vz2Drt5xLMylUFtdjS0bVyPkT6C3pweP+ocxH04jkQoi6QYRIWh3CBqzMhpvU9OOfpUHPfnzp0Gqvsk008hwmQQi/rucJC05DPE7cH2hTQ8rOWQhCVgTSeTxoFW/FIf2r8X+nTUoL4F0TdM5gZ6crDoJQJDIVFXlU2LrkOBKAeOTKfT2T+LW3W5cu9uNh6PTmKPbQSKB0uI8bGiswqFd67G5sQIVpQHky1mF+m3GeRKU6JIm90cS+EyDKx0GOCaWK4fjL8734/cf30RHzxhiKTa20oVA9YycVwJJzZBlvZCfc/J+iy/zmtrk2EZWns4c8TAQm8ayUhfHD27Ca4fXo76mRDSVwuFRFuK5UBhtimq0jRwlc73acKQKXE0tG59MiF3g3bY+DI2MS0OFgPk0EIkkMTExj9nZsNxDesxG40nEmKBGutzxq1uDtp7pyUyqevq8CMMrnfRZD2jV/C9mAHV9pv+zMOeUnvgpuUohlqDrwf/L3ns2yXVl14Ir701f3hsUCoWCBwoAQYKeBGgAerZRd+s96U3EzJf5NN+e9P6D9N4PmIhRKGJG6lC3WmqjVpPd9J4ACG8J78uivEl7zcTa+5zMrAJAgAAIQBSyoxpgIc3Nc49Ze++112LFiHu0NWBxBSxzv1BV7zziMSpYBEglgMaaFFqa6tDb043W1jqhptRWp9Dc1IC6mrSYWogerUvAW3Zn5Pku1CL5pnZfvfk99AFIvbk5cFtT5eY+4pufNTMz05JIJH7suu7fOI7TcCfeUzdwA1psZHmdN77GRJFnlv26KUatkjRyOEktIBB+U0G4Zg6OXpjDP/zqXRw8NoRMIYGIk1K7OHjadS92pOwerBxuS3yxaESzncJBk4OQ5REFqn5QQHtLE/6v//NHeHRlDMkwL3Ir0kRjeVRmUZZUBEqRnvUktlJKNtK+ivJ5S0NfEjs3/DVN9xjeDkF8hPIjDmZzPs5emsTh45dx+twghkZnMDo+h9nZvPqQs8lK0mFsjrCyOlqe5n97bDIyB6nwBOX7mX7pyn34up3r5a+nPD42HtjMEUuSFfw9Exlrrcd02cqhqCBF+aGa2WEGMB4poruzDlufWovnn16JpjoXVbFQJKBmixGcuDiNr/afwYFDp3FpcByZvDaXNdan0bukFQ/1dWPd8k70dtaisSoKhwcACfyiLVlBkzPZPc20EDAzkqehQgSz2RCnTk9ix67T2L3/NPpHJhBNptDS2So77OjEJKanZ3Vjt1liqZjZrlvNTtzdh71xnO+ejKW2CxLsuSiKbjADtVm0N0bxzOaleGXLOqxc0oCol0ecXD3VjzGgrUzGsIck13fgasOH8l/1O1Ii7cSlGfz9Lz/FnoOnBQhsfXITfvrKOqxZSr6rpV+YOrBI8+jVKR/ZMPkcCwWUa2cBFD+GTW2jk3mx8Nxz+Dw+/eIoJqd9uG4a6UQatTUsNRcwNzuDfI4uPsweJxBG2WyoXDiVDBOx5tKtYcZzPkitrC7Yp1WU+82v5JsLILXP0Yyq4okF8urCj1cZPY6eSHJxTyVlIhKgtgZYtbIZLz63AY+s70Q6CsSCQGgOUlYWBQJF6lK61mST0H32HbyAg0cu4MyFEVyZmEaWvEInwJLuDjy8fjk2rlqEVT1NaK2NI0lwQBqBbzq5+X4M4irKsFZSTcAws38FB2cvzeLjz09h94HzGB7LoBAwy0eOstXiVc6xKF2IuoT+fmEz691dD2a5S2ZY55NV9wiLOcQiBZFW2rh2Ed546WFsWtclpWqX3EsrZWfuU2Xnv+F/GYBOJRL+sLIXFzOJAweH8PFnx3HyzCCmM3lEYo5YPispOyoUDo8C+DSRUAkIgbmkdUhwI8Dfslu16agc31lzANvkpTzo23pIIoIJF1HhRUhJuSgb4wL43C8MJUuymwJmVRNVdxstc4jOhjyXWeoQqYQrDafJZKwEUlua6tFYV4XqVBR11Ul0d7Vh2dIG3RuMjrYA31JpsvJMv/E3fABSbzxGfMbtTpeb+5RveNb09HRzLBb7UTwe/1vHcRpv+w2/5Rss9OOuBLdWs5RyQtb7V2tWlApSB6oCXX5OTeMXv/lIrPfmCiz3pySyUhEQeigbr+QbgVRZfEadUTKp+sOu7vaWRvwff/Eqnt1YhdqYsL3giJ6jbWnkaylHRPDFhWlSOrJhVLiISKdEBTn8W47XwqdTu5APkZ0x8XmJXE63oFBdqQjq2UU9OpEVYf+RsQzOXxjF0aNncPbSCLJhTJQApANdrl/Fvvl3l5aePP3tbDVlQ3X2UhApmoGyqd54o7D3uByIqLuXLAgZKmYSqC/KxhVt7rFBisyXUEueoZ9FVQLo7W7FIxt68ciGxVi1pMZY06qLFstg07R1HJrBsVNDOHisH8dODmBgeBKuSyWAKFqaUti4bgmefKQXa5c3oSHlSmZEgKopw6pilaEbCKCQ1JVJpCsCmJoBzlyYwpd7z+CLfSdwaWQMsWQK0TS5syzhsVyakM3dZ8c1m1rE4cyOmc6/u7ctSB+uBmUsx4kKMW+hliFFuiYgZ9kXm8NXtqzBo31tqOf4FFWWSJpebNK9YjcrTRVm9F3NKFmQym/Icv/Jy9P4u19+gr2Hzso4P//kQ/jpK+uxtocgVd17OB6aKVXunuC8UpOJ/p3BCKuYmayH8YlZzGVyyPkBrkxmcHFwDJcHx3BpaAL9g9Pwgxhi0ZRwO+Vd5TPMGqWQOokflGCSXypALWv2Llx9NmtTmUG9NkhVqSz9pHLZf76kssGwej3ypErwq4NMoxGKy4fhLGprgUceXoZHH16KtoYqtDXUoTYZF+6oaNdy7dD9KACmMiEGhsZw4NglfLXvBM5dHMXsnIeI66C5pQ5di5rw+MOrsGF1Ozoaq1CbdBCXUqryZEkPcFzNLJOzKp3tlgIhHg0RMRcYHJnG2QujOHJ8BCfPjmBkIitVG3qUqb6x3kNpEBOzIXNPpVJCDceWoAAAIABJREFUObjK0bnNzfEWXy7FBGNIIHuax071AmJMWvgz6F1Sj9e3P4pnH1uBllo2fzGopeyZoSiVCdqGImK+s8jhFeEhLwC1EMRw7tIcPv70ND75/ASGrmTg0ygiFkHez5heAw0YKUkVYRe9nf1Cg9JKlgaEcgpU7L8L52aZD10+gG5xgOQ8475hgjVWu+TH3j97PaY5UKqHmpW281pnswlKRDJSz1RWLbkK4zHq8EaRTkSRcEPUpBPoW7MM2557GJ1tccQd4/Qly0THQOk3N/+4Hkjdt2/f/9iyZcu+m3+n7/cz7weQ2pRMJn/ouu7/dByn6W4Pd+VEKR/aOvlJxBZ1GOPkJF2kUmfSiD3jkW8Z4Mu9F/Hux/tx+uIEsh4PmaQ5dnjUqlDyN3Ml9fOE9SooSUW1yXuRAyoSoL6uCs8/9RCef6QVyxbVoSrFTCrBs1ICxAAgkjCyLDYTWR5Nics1laK/VMb3bQ23Paz12nWRqy+XZq5Cnwc7y3MEffpD2F3wgUw+wMhoBvv2ncZnOw9haCqPOR4mVO6ReqNJGxrBciHcyz3R6+eGrPw5BVryiRatfKtvNR+UyXvy+7gOPGkCYybXGCQYcMzObPpoO8hicUcdnnt6HZ7avBztDSnUxgFK8QW5vDhrib4ug5nQwdhMESfOjePLr85K9m58siBlsyDMY9GiemzsW4yH13dh9dImLGqsRSJCyMJMBW+VLS0bjUjpFNCxUEF8Kk5EMFuI4PiFSXyw8yR27v8ao1NZkUUjXYBcrXQVexMdFPIFFAoFmePKR9Q8Q+V6+FbDeEtPng9SZe7I6cHgRucKmw451596bDXeeHEt+pZVI0bemR+K5qZ4JRgGS0mRoQJmy5whn8/qrhqgSWecU5dn8P/88lMDUiEg9Sev9GFNTx3irkoWyaiLFW4UHsd3ztM5Kk1BNE3IYWJyFlNTOfkZGJjA+MScOO+Mz83hytgk5rJF0d+gzanodTL7LZ3Dtsqh61GzvMLpMLJI5XVVBoyVA10RtV01/vPBlorqSwgwH6RKUHA9YGaysTZTJGCFXGyW83OAk0FLcwqLOmvR0VqHns5WNFYn0FqfRlNdNdKpBFKpKGYzHo6dHsH+Iydx/Ew/Lg2OIpOhQUAUba0N2LxpJTatX4rVva1orI1okCeydBXleAaKUWZlWYbmvdFgpuA78v4jY7M4f2EMJ04N4Pjpy+gfmkLec1FEDJ5wJq1+iO61srtIGdpmx1Un9drjfEuT+5ZfVAKpcscixsWYe6sPLz+Jro4qvPLCZrz49Cosbk3IehCdWdajSw9zT6l+Uar6U7vMhwrSJTAxF+KrfZfw0Scncfj4FcxmI4jEmclnUxtd7RTKBdQgZdJFJBh11xcSh7FX1lNR9w/dt03OsnTeWHMWc3E3kUi44eAZ+oAu5wonR8PFNYecXovZGJS2bc9a890MQ1ezvyYxxDK++aFJTsQvIuEG6O1ux4/e2I7HH25GddIpZVRZXSVInT/+N/wG8/Za5ZqHYTab/egBSJ0/dreHUm58H274jOnpaYLUN13X/V+O4zTf8AXf4ROELC5diI7q+0lXv4pHU/JEZU8cARa0fhsYmcOFwVnsOXAKx88MYXzGQxBJgT5rUo6lbBRLEH5BhNTnPyqzHzbqNOVnamJyIxBhdqUXsOTV2VyNjcva8MyjK7BmVTNqawme2DzCKDsqWcvQZyewaX6wlo567hvrSFUCkPRuKaV6a4NaCVLFdanU7GUyTxRTN1EspUukEcWo/gtY9QL0D8zi4NELODM4jYErcxgcHsP4+AQKeUbq6hjE7DAF8snrFVxmOEcChLnvGj6rZsVv/F1M0/JVlBAFvea+GFUF1yVMjKLIdBD/Fo+iUMwAYV7s91Yu68TLz2/Ak5u6URt3EAuAFK+hoBqown9jicylCUREHFhOnp/Czr1ncejrflwansQ0Gw3cQO5nz+J6PLRuCTb3LcWS1lrUVycQk8NAuclyzyKkkrAZwGjdUtJHSH+O0E9G50IcPTeBz/ecwa69Z+QAZzmbtInq2jrJQOUNSOWctyV/2y2ugPVuPMzBZrLCYiErpUPOG+NqE5J/XcTD65fitW0b8Mi6FlSzG5cyQwRPPCspxF0BL5SbZ/Kecm4aG1qjO8szS0DqpRn83S8/V5AaieC5JzfgJ6/2Yc3SGvlMghYGoww6szlfMk2nz41heoZGDa5k9CanJ9E/OITJiWnksgFmpgvI5kJ4kSjyAfnonDds8CBXnbOBZVLDLWam2KxRjX1tcyZpP+awN+v/dsGTOnApSK3UApVxM3JEC/encuHHoBxyhX1ysTWj5rOhLepJI0o66aC5nvaTIdoaa9Hd2Ya2lgbU1CYxOp7FvsPHceLMJUzMFSXrmUrG0NFWj41ru/HMYyuwfEkjahIcAzW+MAtdqAMlPQrbye0COc/DdKaIkckCLgzMCDg9ceIcBobHMcUmxcCFm6yCzyqMZCU1O28BlIi5mz4DZvLvhwyqHX/L1Ra1NK50CZQZSAYo5KfR3BDFc0/34eUta7FycTWSPCfIzTWJB02YK1XDtu0LlUGcUwLkCXaRwOkLk3j3w8P4YtdZDI9TAi8NJ56AT31w5PSIEPYWAVQ5oBJd6wo1hPId0sylrcSYfrRyYGRkSq6vLvJt9hzz/ea9xGbFK4Ou8l6me7spu5SK/5xxpCAoTY2UAa2AKh1AKjzEAUEBdWkXr7z4NN54ZR2a66KaTeVuJee0DX1u/jtcL5O6d+/ev966dev+m3+n7/cz79ZpdN1RnJqaakylUhakttzN4bYlXlnTBqBUlv9V3Fp1COlLz2wIf4bGMth78LI4a9AbenwyL0LdJKJHogSpzLqwOzJANEaLvqJsNHrQVJbQKsoSthFCtTSUiyQvYWlNM6sRL4vGlIOnHluLl7ZtwPLeJvFvdwJfOhgD8S828ld2O7YJ01JUy44GA1JvKfM4P1bXb6Q0fOOnY2SjedAq2JCvpBrcmgEhZc38A19PXtREBuLxfOz4WRw5chyXLw8JQV9sPU2A4Pk0VeCZT0oAfbY4ttxY1ImnSFcbKx10g4lUSeuw8j0azTImCRAU52SzEgecIIKC5yHCrlGXVotZxOOUoPKxqL0BG9cux8PrFmPF4mq01iaQcjXKlgYCtpeaTB+zg8xq5sMQQ6MhDp64jN0HT+HkuQHVGCwUkEw4aG+pwaqlbXh04wpsWLsYTTVJxNyC2nkK3uU9Vscdkv3YEMSAiuYBebjIhhGMZfj+E3jrj/tx7Ph5w9+MQByomO/2faFQlJtxTMdsKe1yd1aiNqxouCMcY/m7luek+kBrzSAn3uXPPrEWW59YiZ6OBFJRNmTY3mQjdGh7p0xxXvmXCkBE1zAkBUcdrAhST16ewd/94nPsO3RWKhEEqT97bR3WLq1B1PGkMY1SVUEkjdPnr2DnzpMSUI1NMBNFNyPa/+YxPTMDr8gO+CoEBHHS9MWmQcIrtTAVFzqXP9wXfHjS7GOypmZP0O5hk90jSDU6pvP3jVu7LyU9Wjmn52dOqUl69UOfo0BVBLzUJ50ANbTBIikRAbxCBmGYQ4KJNi8HKsrV16RRX1eDeDyJ6dk5DI1SqigEoikJKru7WrH5oZV4dEMX1ixLSuBBdYsoG+LESlr1LtUiWq+O2xarMFnfx8DYJL4+24/jZ67g3MVJDAyOY2xsXPaHeDINN5bQQEKy4LrxSKlfEZyWyKXPR4GLUYi9tcG9w68qNRQaqoOAVMmwA8XCDJLxvDgovfHCQ3i0b5GMHfnx2tCngU8pSDPGHboGivCl5O9gzo/iy6/O4K139uHIySvIB1WIRKuEluVJKb9gOMkWUjKDbZiyJthToxE1HCkBTxMIafBj54+lmGiQpLSw23noflEGL+ZvqkE2j3Ndrh1UfqZ9pdjkyG4hNr3G3ZEJA63jCctctFYjXh5umMPmDSvwv/2X57Gsi65fnEc+ohEmkWzAbfniOmm/KeC/Dkj9cMeOHf9j+/btD0CqmSL3C0h9w5T7225n6t7MaxcCU9swYyeTSburAL9kNB24MY3GC0GI4UkPew/14/2PduHUmSFMz+nhFItXafOB2NFZn/GICGEL8BUzE+str9BuYfQuG7NpFJLFFRJIsBsxRCIeg1/Mojg7jWU9bXjpxSfw+OYlaG9xkTCWblyiLJUxqcbXU5tQkox63ChStGX+eQ0UNzNy11pw6o40/xC1ZXpDqbUfLdVNHmpWJ5GasizTaBZMMqsBMDiUwdGjF3H6zHlMz+Xg0I0m4iJbCNDfP4qR8WlxpYkYXT4CV2ZmaLIgm6ht151X1LzGEWwcsmypmyBCObCO8E3T0aJkMEXjNggQTSQlC8ks+sDwmPioc47Q+Yj+8R3NNdiwegkee2gZuttTaKp1hZdHu0jVseX9ZJDDuaFdz3SHPXZ6ALsPnse+wxdw6fI0Cnn1Zqcfz5LuBjz77Hr0rerC0nbl6TEzLxQSav/xRGYZ32VgRAvaEOMzAYYnffSP5HDi7BUcOHQW5y5clufH42zMoYC6HtSVDw3S7u52oIeYyqVp1sUGcWxKi8ClKxDHnqbDroclXY14YvMqPLy+B50tCdRXuUgwQ+0RNNLxTbuKmRW1qoViq2l0DDVPqWXfnBfBiX6CVC33Ewy98NRG/PTlPqxbSgkqT9pLmIljUv+td/fh7Xf24PJABsUgCZDbyy5o8uAYjEbpuJRCIae+8XItTLVQEqnIakpRuoljcY5/EUXSeaS0UObuMVOmIJXfmz9liambW6GVz7Lvq7/T5qL54LT07JKw+3U+RbJMOjdEZJ5zmM19jisle+pg0kaVFGHK7rHLn/NSefEEV+QzaiWEATzvd0tLDTas7cGmdYuwbFESHY1R1CXJrywYYxJtmLTVEn4mKUL9Y0WcH5rAoVPncPD4OfQPTGF21hcXr1jMRU1tFZoam+T66O4lgS4rD7bTyoj2S/6MklYyJGqHQlB7+0Lz3/5OLXyFVsMNyJHNUR3vKGPo+xkE3gRW9TbiRy9txotPrkF9itqg3GC1KYlMEu0RMEhRJWrgO0UUpFqRxMg08Id39uL9T49gYCSHMFqDMEr73oIYIrDfQZUTOM01i8v8qwberODF1JZWGoTN3NC0q65joSfp2GoQYLvflRZ2e5UBM5dtsFXat3S9VFLrSjO+VJHgNVU0ycq+bJRlJDY29rilipo2xzpeAY6fRVdLDf73v3wTj29qQVWCvQMF2StIP3PmNXHeOkjdvXv3Xz///PMHbn8mfT/e4e6eStcYs8nJyYZUKvV6NBplub/9uxjWSmB69cGsZRILSglM1dJPsxySI4wAM3ngwuAcDh7vx+5DJ3H064vI5VzE4jVyKDHDFngFzXqaqofjMtvHznQetCqlbLNGZR7N/IPF8l8VpGpjEI+FRIJ8U5Yfiog6PjrbarF+TQ82rV+G5T2NqEsD1SnAywOJuG4NahFnrBWN6LDl5Mxnpt38qM+PDE2mubQZlTUM9WBUZkFl9Zid9dKsI+OrTl5CoaAKlWkwy2RDzGYC5DyqItAUQDnAJ8+MYefuIzh49BQmprNwY1Xizc3udtojyn0UjuU3c8vs/a7MptrgJBaLIRmLYOPqJehZ1Ix0KibC5KnqJKpqajA5NYM9+4/i+ImzmBibk1JuLEaLzgDViQh6FjdjWW8bHupbinVr28Vqkx3PJiki3eqFInmitFBNwQujGJn0cfjrYezafRZHv+4X1YN8MY+I66N9cT1WL+/E1sc2iB1iU60jcijlopoIlWE6A5H1OXaqH0eOX8S5S6OYyQTw/BjyBQ9Fn7aimgEr6dCW6A0GyFDKacHvbn5m3Oozy13VXGfabW5UfQNHpXUYLAZ5xGI+mhoT6F7UgHUru/BQ3zL0dNSjOk3wLgVoBGxlZHaD/nACAHkkmsYp6fZVCgkzqSf6y41TAlKf3ISfbO9DX289oi5L/fSXjyJX9PDL3+7Eu+8dwnQ2AR9p4f/y0A6YdZKMO2k2cfiFKEgR8ULKzvlw6BUqXF91jxP7TmbDY6wQUD7HNP2Z5j/rA0eQqhI6t7pFzweplYGkxZylP1U86BqP+e/BA5wAW76XHMpJOAGBEwEr57gHz+ceaJqaxDiCNAdVlJCgX1w1QxnfVDJEY3UES9rSeOW5R/DM5i7EaEGdz0m1gICW84Frf2Law6FjI/h89yGcOjeIkck5ycySNs6PrqpKoru7E6tWrURDQwNOnjqPI0dPY3auIABZn2UMUkw5lzhMKBBiwWpMJG51uG91+l/zdRq4iaoC88kyF6JSyaGzViE3iqVdNfjBtofx8jNr0FTNPKs6GpD3LyDVcvTtFs0MqlOUlik2TR0/P4vf/H4X9hy4hKksDS/iUokpBnnZh0WPlgA/pL89QRzBm9qQqowhVTV4XyuSEvMkAS0QNDtViQZgxKBvkES48XAuDLrsXNUgz5b1y0kUNZnQio05I6Rhk79STj51iTkd/HLyXn7P2eOy7O/nEEcGP3z1Wbzy4lq0N6aEFhSLUHqNn6lKIwvxxvWyqdfLpO7fv/+vnn322YM3HoP/HM+450tyYmKiPp1OvxqLxf5XJBJZdDPDfj3QeaPXLnwdM5wEowuzqLYBJ0OB4wmWoWdwtn8Ix85ewKmLw7hCP/R8BJ6XQEG8p+PawBSwHKvZQtlenDhyRQJNHpg8Nm321MhYlTJHAulkM5drtJ3tzAjFXG1uCZiNoTc1NQupKhSgoTqBtqZadDTVYnFHI1Yv70ZLYxUa66NIpYEEPcgdldtQ3pB2Q4viC1feLXSyzltwsk8Y0UJTarLBux6K2khFP2+W4xlpKkdVubfqqqIcYHn4RaEssLNeMlDie69ZVv45V/Dx0edn8cHHh3Du4giKZPi7SSNKHRf5Lut1/k2RehmkGvBigBnHnvMhEXXQ09mCtSu60dvThjZmRpsiqK5iM1WAsbECLl6cwsHDZ/D18fMYGZ1BNk+psRDJdAzJlIOOjiY8tK4XfUsXYfniBjTVE+xqqUu6dE1nfhjGUSg6KPoBLg3MYseeC9i572tcGpnEVKaAfOigvq4aK7pasX5lN5YtaUNzfRo11VE0NsQRiYY4d3kSJ84P4vCxCzhzbhijE3OSXY6y5Bk68nfyWBnu2O3broX5lYVv1516o/V2o38XGRc5UGlXCRSpzShZGM38sbGFeZrQY5lcG2f8IC+l5YbaBJYtaUffyh6sX7UE3Z1VqKuKIO4ajpgBunY+UsJIXeP0INJyP0HqxyaTyu7+TfjZy+uxdmmDHNS0JeXzMr6Pf/7NHrzz4WFMzjLjlkbAORoNEIkWxeJUxpG0lEIU8WhCmhoRFtQWlOBYmk5cme8qJMGGOJuB0v1AS7T6O943/S8tRN9c5sny7SpGXkCYfb1mua4CqUYn9ar7VRL71+uV7mkQ9LFhk3tJDH5BwjS5PwJixPFJwwJKicnco9anE5XKjgD1gDx6gqoCnGAOnY0J/OTNrdj+7BoJ9ERaL8LG1Aj6xzI4dmYIh08M4ujxyxgeJrUiRFCQlkyxyu1sr8aKFUuwbt0K9PS24PJlH394+xMcPzkAX/RR42oxy8qIQx1N7kvkHLmIBAmlzUimjdd/u6XoG836m/n3CmUWrhFxo3AkYOK153OjWNZdiz97eTNefWYtGlnEYzWC1R0eDqVmSo6xmTkuoVlBtIcpx/XJzgv49z8exKlzk8j5UXgEaC51evOI0cKWmdsihZ7isj4lqWGaN8sUHVsJKfM8bbCjxhyaJLFhsf3mdypbPe99LAe3NLy2s7+CS7sApHIOkkoRE4jPeas/lrxGYwhx6GOiyCsiigKiwRyefGQVfvLmM1i1tBbpONMo2mBttVIfgNSbmeM3/5x7DlLDMKwrFAqvmkxqV+Uk168x/xLl30ulK7PJ2+xQiXdpOFQV0ZolTUuW03aPC3/RHgp6DhAv0XN4+Moszp0fwYFjwzh7eQKj07MYm5nFVK4ITtcgkgBAC1QqonJ/owFoEUyccJqzUcjh5ujRVziJCHXaSgT9hSDVFOR5sErTliscN14ns3SSgSA3j93ibMYh/7BYEOJ2kpaFLlBXHUdtOoql3S1Y1FmN3qUt6FnSiobaVIV9njZPiJqTqTTOPwDtWOtGbTeakrSITYlaahefI6k58zrDQVI+Ev+/qKUdAbJ8EHLoT+k2yl94thHkF/XWCn/M0fIbm4GYKcwC5wfm8OXuU/hq30n0D0/KZsscNZ/rsNwv5SkrUW4P5oU5IssZUrDA+89ylpTDfJbRQ7GgrU4mUVeTQH1dAp3ttejqrEN9bRy11Wl0tC8WCkcml8GZ81M4eeoKzl4cRP/QMGZzGfjMtaWTqEm56G1txtreTqxe2YElPU1obkoiJRyyUOJu63bDMWCTzchEDsfOXMGug2dw4MRlDI378EMXVXEXDTVJ1FXF5D63NNdgUVezeJF/ffoyzl4exvgUm3YYz1DYWv3IPfrak8PrpgQw6WaqnvAlPmoJAt3d7n4pJfoKnAlSfTYZGv4of6cS/ZyzDNQ0T2qMiqXERkDaUluN3sXN6FvRgRVL29C9qF6cv0R0W5rq9JAmB1pL6bqlaHf/NP7+Fx/NA6k/fXkDVvcoSKWdKrN4MwUP//irPXjv42OYniNITUnWSZwXXDYCUShcVSD8IuWXGBISiOl8Ft1Xo/3Kua3QU5ti5G8lbRxT1TH8dAsMbgukls6CSqrRwgPiWuC2Motq/l04S0VERFGEXef0PiX4VKpNwc/rePNe2h5w0ZZ1kGCmmRI/dAcS7Vs2vbEpJY+2xjR+8oPnsX3rUtSkIshlIQ1QJy7049i5QZy6NIbLI3OYnC7Cz0cQd6JoTFehu6MRq5a3YM3KFizurkN1dVosq7/48gLe/tNnGJ+k6LyaQpAfTBBNkKo8ZW5WMUSCpNqiMsMdoaDg/QJSjdoA14jQPsivJRWIHOAxrFnWiB+/9Aief3wF6lIa/FJWzomKHohxVzNuhKJwQSvgAkI3hfG5CP7wzkF8+Cn30RyKbFDlxhCllFdBmrTEpi1wkHAoWafrR4J70fy2Sgga9GjMZcr6JgArAWVjulIWPtOwa+G5fvOQxWIC+z72AFEzg3Iwp59RCgglaWQyqVK1UO1h7hFRQ56VXgmeO0aFxs4ECREYXHp5RIMcervq8dM3t+LxTe1oqKGzViDULt3JdA9Vaq6eK2V1Zvst9Z3LzWhayWV3fy6X+2DXrl1//cILLzzIpJrhuucgdXx8vK6qquplgtSI43Tb9Lw24VjUo9qeCn6Uq6n2ZORtifKxTnzj3SzpfNVrN5PU1pyZnVNbQWb0uK4Kut9KiSSXA2ZmPIyOEnhcwt5DJ3BxKIOpjAdy/snlo+A8M33CsWEJRg4drmKTsTTCxrqo2TThIEKnEyMXNL8UbYGUAamGaC1yS4bTJdkWncAiiyQZCi4YglZm/ozYN8vNTlBAbVUUyWSAdWt6sH5dLxZ1NImLS21NCqk4uUvKU+Xblj7VHBoum5Fk5WizFhefNBbQApQ8JG5S0vTEA7x86C+cREr8L8s7VxSYdcEa16tSIldObM2sKGLVDUikk1zaIQCHT03hvU8P4dipQQyOzWGWYEwyCxrla3tEpWHBfP5vOeDhs1hqVcOBqKul4mIxK1keNi4VPcoMqU4rdSyr03EB+zUp8k+T6GxrQ2tLIxYt7kAYJjA9m8foxBQu9g/i3KVLGJucRGZuDoHnIRlNoLG2Cos667BsWQtWLu/E0kVtaG1KoTYhyTjZKBk56OHuYGLWw5nLkzh6ehT7Dg3jxNkhZPN5iRV4PSI+naScFJtDQkzOzGE2W4DPzLIEAaonKXeA5XICKodZbC16GoJsxblw77YBkTC161oOQF2PtntYDjt2Zst5y0PRzBUelAEFhoCqpIvWxhS62huxsncx1q1ZjN4l1ahO6nvR652BiIhwGxjCBpwzl6fxD//0iTgfcX1tfYISVBuwtrdRmpw8h60mUUzkPfzTv+zFh5+cwOQMQRijDON/KmYPnIaci1rWN7L+RuOUo23kj0wFofKAlqymDabNmrRhlQLZb6auXH24X+9eVr7rtUDqN/3Oggotl5eAXMCMmyt+7UKXEgeesqmd7rPazMMstgaspCwZubrARyTw0Vxfgx++/gK2PtuOqYk8zp4exMmzl3D2Etf6FKaN7iyrAQ21DehoacTKnkVY0dOCxvpqpBIJMT65MjqO8xeHcOrMFZw4cxn5YhQe9ZdZRZCgl3QDSgLaEdeyNbOGsn8Ya95vB5juzLPnZ98CcXySH8m8MzERRSJah6DIxrRZPPVID97Yth4bVzeLPJJgIjaesWJXqqhbsxdu3xFkyYN24zgzUMCvfvMZ9h66jIkZdvWzCZDnmmi+aeJGbNpMqd9ylSRJQRORcma+tHbnJZN0DqoE8LWSBbcLUi1QFY5JxY/9vIVrQDPR5bO3/BrJ9sp1KsCUM5v7UClrbIEEKzoe4hGgKuZjyxOr8cb2PvR21yIVrQCpxtFtIUvHXsG88182DsvZFXlFAan79u79qy1bthy6MzPrP/673LvTyYydAakvRWOx/xmJRHr0zNKuXU2MWoFgAyZlnahnLrN4wt0yz1b+qCbuKfkkEkDcPOWAMz56kRAFLyLew7l8EWOTc8jmPOQLASYm8xgYmMTg4CiGhinAPYqsz02Oh5KmHrVEZ7iX82ZiZUnOpGvkuyxckAsze5XPvfGEEq9zG4vaqFX+9AToMHuDIIeOtga0t9WjqaEKrc216GxrkKwgQRazgdzYCULTaQfJhHhdmQynduwyO8SytNrtJRAhUDVrmWX4ojnwpWQr4Fr/2U4ojVnnx7V2OUoTh7WZNdEHG1ysBIiKDvDYcOCFLmYLwB8/PIy3PtqHgStZZD26U8UF/ItkkZQP83LPw8BwpYSnU4cLAAAgAElEQVRaId1qpasQWC26iJruUcVRlRqhVmlNdRydnc2SzR4TUfY88jn9CaTcA8RjUdRWpdHYUIfmlkbJmFZVV6GqployulPTcxgZHcOly5cxNZVBQXB3iFjcR31dVIKG5T2Lsaa3Az0dDahPxVCfdpGIkdfH8CqUDuZC4OLKZAEffTqI9z89hMHxKVEFkF4bhXWGX2VCAGluqOSH3QwQufF8+66fYTMs38SRtpnH8rXoPdWKiLqPOWFRXGM6WtuwZlUv+ta2oLWJ6z6PQobAKJRu3Lq6WjQ21yGepJD5NP7x55/g8LHzAga2PkUx/w1Ys7RB+MCkH+R8F+dGZvHPv96FfQcGMU0aMp3KjNC/XhNBGisrnFbM+7OcbKedXRG3ejAv3C++6ztyrfevXNULr6fye13rWiuPmDK4Ebk6Bsd+gLqqWjzx+CYsW1aDs2cHceH8IEbHpjCTyRvL5BC1dWk0Ntajo6UNjXVptDZWobrKxcxUBmOjc5idy2FschqjoxOYmM0im2dQT/6w8aeX6oyeLUbF2dwgm62/JfbTHbwZqiyi08Y07whQVV89un0mUAM/l0F7A/Dyc3146fnV6FlEC26G8Spgxny1sCWYUZEtQtVpaN+do4RV6GDH/mH8+t+/wKnzY8h56sRlN27h6MpAGQtt0XhTWtT87Oe3nZeVz79TsKNyXt7oVijAnr+HVP6naQKTp3Dcyb1WgwAxgaC8o8fqF0Vk57BueSt+8ubjeGRDO+qrtFYiyQEDUo1HROkDSmef2bf1RleCVHEzDHPZ7Ac7d+z8q23btj0AqWb07tRsudEMue6/j42N1VZXV283ILXXJMINeODLDEg1mVS9+QQXdN+wLDuKY0dQJJ+RTkBGWJfglD+ZjI+5LLNjPorFAKMTsxgcnhaR7cHhcUxOZwSkzmUKGJ+YxvQMOX3M1DGLF9OMXUnwvDJDa0+iuzWMGvaVSgl245CFwcySObB51eKI4UunOsFXfS15jAk01NWgtakZ6WRSGrA62qvR0VaLREw3pXRVElVVjkjlsO0rQj/ukKwdLdHL57sRFE3dtBKklg9mLWGKa0ppY9ADigBUsnlaB9WIPeLAM5upITIJF4iBBS1ThydC/L+/eBu7Dl3AZIbZ8CqETkLkqSTTRK1YkG6hTiQqA24ywhUcMwtSmd1madZmwJVL7Amo37SpD0uX1GJ6Yhaz03OYmprByMiEiLJPTbKhyZMmOfkoJ4QbpZ1eNeoa6lFbW4/amjrRVL1yZRQTfI/ZgryGXC8gh3gMaKipwpLOVixf3IHW+hR6F9Whs71GgohY3HhguzGMzwZ45/2LePeDfRicmDW+5OUy7Hw+qRXkv+WleI9eWBncfbtL0O+vYFXML3wPiVgSzY1N6OqsRUNDEYE3g/xMAXSNi0ej6Ohoxbr1K9C7vBPjk7P4h//vSxw8ckp85bc8tRE/e7kPq3vqRbeWIHUmB3x1dAj//OtPcOFSHnkvLl39ESNkrgCa/MykaZhkVHIj845v9z2/f8/mfTO8bEpGuUm0tTYhkQSujA4jky3IGiIvlzJfNbUpdHW2obmpHvFIDMVsFrQJzWbn5B5OzGSEE05eN6lSmTxtMuNw6StvuO+WXFGq6ohBy3x25LeFXXf+vhigas86sZNlvd8ksPMOwvwcVi6uxevbNmHLU71oa2H2z9LbGH5TFkk0+80eq/xg36XNcAQjsz5+/8f9+OjLIxgcy4kNL8e4nPgwGoFSleF+bzPntxpk3flRutPvqOcpASYVC1TrwVJDyiBVbVjZJxkW5rC4LY3Xtz+CrU8tRVdbAjHT5HYtkGpHrswvt+WjByD1Zu7l3UJX172WMAxrCoXCNlPuX1buCVR+YWUEJ2V5PZYMiGUWTLNHlF0qeCGiKQfZIqT8OTmbw1ymiLHRLEZGZzEzk0cmG2BgcExlhHxgei6LuWwePjctyZBoh6RYRUoEpdPvehyayg69mxnw23uOEas3lAW9pjIXqJRZ4ubLDCh5VpYTKqL/noDT+rpaOGFUQGxHew0WdTSKO0zUjaG9oxXtnWk0N6RQVx1DPBIgEUZMp7Ru49y/yLtkaUSuwGaU5Z+N1JVscAuaNgwHo2RnKFqIakFqCBzqxMP3NNQGyv+cvezj//77f8bX50aR9ZJAtFpBqvA7NGDRbILKsMhVyMatWYBSwlv+jVlUls+Mvw8b3diV7GXQ2FCFF55/Bi+/0IU0Z1i+gOkpajxOi43pxf5RDIxOIFMMMDGdwWwuh0KBPFZtAmNHcl1tI1LUaSQ/0QNmZjPIFYqGRkGZq4J0qidiDuqZ1U7HsbSrBSuWdWD5smZx76mupWJBiFMXsvjDW7ux98AZsIlPSvYlyaKrZ9LdE+G/vVk8/9W3DlI11jHBD6uTPptHyFmMI8VpEp2BV5iDl1WJjqjjiERR38bV2PLcJlTXAL/85SHs3nMQiRSw5ck+/HQ7dVLrpcmtEAkxkfHx6e5L+Pm/fIjhKzzBqCjBua1NQloqJEilVBqnn7b6fbPD3J0cv/+I76VUHN0uuBaldQ6UmSf4Z+mZPHwmA6mz2tBQh/bmJhnrmbEpzE7M0RIJ2Wxe7lEYUxtZ4ZPHYxLwUm2BewmrIoJBjJyS7Jaij2p2TxsrkwttEwD3fEiVtuQHlCvzpLKVjDrwsnnEgiw2r+nCay9uwiMPdaKuRgN/ZvtkyzVldv1+xqWOtrIRVyoxR07N4he/eR9HTw9hOkvuV9IorZjqlkTfVi7K7Oclnu49hwvfwZ2xzcxsoqPVKvOhqmRANQSRmJNwJiZ56pC8Py+D2qSHZx5fgde2r8ea5S1IURFBqHc2OVMeq0p4P4++U5K+MfS2B5nUa97fez7rrly5UlNbW/uCyaSuvBqk2utW32XlZFJWyfo6hyL2Tr3MfKAduWcuz+LMJYo8D0k2a2xsBqPjM8ixW4IiErkAxSLlX0K4MZaN2Z9nxMSNNKH0qPoB4uJ1XtlEoAvXlmYUi92tYVSRYe2ytFNfQap0A0sCkzxKStconBfdUHpti0KANiwIsBbv4wDJOH2KtSs+mUigra0FjU11WLmiCw9vaEdXaxLVrjaHccyV2MhsH/X2FPCVZHIEL1gelOUB26yJ+W9quhoejt5ZNgRAOL8legD3AS9AruDJvTpxJod//s2fcK5/AvmQ3bppkVFhgxBHgZx/kWAxpbxSFlVAqsm2mWhZ23F4COp9pLUmS4+F3DSi0RBPPPEwfvTKaqzorEZdktzgCPIFYCYXYGwyj+GJKUzOZnH2whD6h0YwNDKK6dmcziePig+O/BlzE3LAkkfJDI+4RLGBI6Tuak7pEWxkQoB0wpGgoGdJE1avXYwVKxYjnopg34EhfPD+LoyMzqHoMXurHOjKgOnuBknfwRlxE53rN+qWVcEeBgu83eQYxtSpLZwRxYhImESMjY4hHaCyaO9owJNPb8CSnlZ89vlZ7Nt/ABE3j61PrMPPtq1HX2+jZFYFpGZ9fLZ7CP/4qw8wNOwBsSp14mGXuJmx7A4PQ1ohczmoXeQDkHr9uaKNS9J+o/uH4YiLo5oB/6xQWCMEzviYE4o0FbusqfaQjqZFMcRzIii6qkstvGVRTWAlyJXKmpB7GExbhyTuF1oBL/2OVyoNe/cQpM4/Q4zEk8wr7hdZxCJFyaK21yfx4lMbsP3ZVejtrkPUKCFISdocCfqHCtHrnsgQPoqprIf3PzmL3/7xCwxP5JEPYsKvFsc2c6DpvLV7jGxSFWXyu3XOfRf7zPXe04JUB47ov1qbXHKXi8ILFsavNK3F2AsMNyzC8aakYe/NVx7FE5uWoKGKyiE0iFDtb7MZaOBQMWz618pMqv5GiooCUnMPyv0LbtU9n3VhGFbn8/kXYuSkOs6qUuHCcENKN1RKxwpF9K6qbaiCLuUvZgoBTl6Ywb//6QscOTuEodEZIyLsokh5DrEnpN4oK8zsvPfhxmLSNa9OHeoLzaYhLtx4PIqg4GkjYCUqrRjEuwdQNTKWRiZD/C+5pEjDhjYpUDNUMwdWZ4+d7xS7p0OSbka5HKWeSIpndokNX3nhdQrwdyLI5bJY1F6PbVs3YcsTS9HdlkZ1nF3LRJJm0yrpjJspFOg1aMmf98U4W6kQHSg2SlF+G2jI9mmyGDlS0wgUPQYcIbLZEMNDGVzuH8XUTF7kpijcPZ1h93dCsqjseJcmTTalkn8skjYs09iuAe3grPTj1ow45YBsNtVY4Qkftigl/9a2RqxbuRiPr1+C1b11aGqIIxHXRiQ+mGBnhufchUnMzOYxODKKwZEJjE9mMXJlFhf7xzGXAwp5uuPQcUw93n0/LsCawZATB5LJJHy6lHkeAr+AwMsgFsujpb0KS3uXoKmxBRcvD+DYsdMIJaBg5lh1+L5fjxtnUq+19spWruaQYX2TNydgx7boJgDIyiRzCCB9Anyu8YLwg1vb6tDS0iIB7ODQAIr+NJ5/ch3+fNtG9PU0CUglu3R0roj3v+jHv/7bF7gyQc6wdrsR1KoVsJYKwc8QUfCKxqJ5zSTfr7t2O9+Ga5QZQq5Nh9QZBo0iM8btxUOhkBMaTZSSddJlTm48raVzqKumzJiP1qYWdHV1IXCj6B9hD8EVZDJ5oWwFBBTxJKKxtKwZBrNqVKHqDppttCeJIlY7Cxc2vNzO9/w2r51/jlD3mQ1Q1NjOIZ8fRzJWQHt9ApvW9mD7Uw+jb0UratIsH6jOLtUmRCPVOAyqhTLVJbjjMCubwsCVPH7x6x34cs8pzBZV0kr4qKWKhGoUV+4xleNRanT9Nl/svn9u2VRHQGqpwYpnB5tZmY5RWhrnUuhHkIyG8LLj6GiK4aVtm7Btyxp0t1aZkj8TQXaP1j+vr5OqltQKUul4ZUHqrgec1EqMda/n0MjISHVtbe3zBKmO46yWAn+JHFQu2WpsSJBqFhUPH3MgqGKei4mZPD784hx+/qt3MFWIIVOMIhZPijAxs6JCE6DovgGcdImhPSTdSvg7amTyhxsaS0b05HXZiXodstLdBKgy2QWkKkDXjVWzy0pL4AEs7QjqcBVRNxiWvQhYvUJBvquUv9wYXCcpJTXG2FIqJ0gz+oG5nIeqVIiOljh+8PJjeGbzEnQ2aulf7YqYulTAqgdOqKZKIuXiiEWrrL2KpF9RmoG0MsqfbAGYmgWyeQJLF8dPn8cAG9XmCpibyWJkeAxXRidFumd6riiNRAV+RyeuOqpKChXdS/JXQ95fmh0YhYfSsWNsMXUj0IuyUiGSyJFN3kcsygOsCM/PoyoRQVdzDdatXIK1q5dhaXczGusdJGNqlEA1AJ/qC9qULxmbWcrmjGRx4fKYfLcLl0Zw5uwFZLJzYgAwl2GmJwGfdBIqIzgxybrG6VQmsTojpxyCMCuHdYK+476PmZlZxOMJivhI9tseIHdfdP+72iluDFIrD1F7FQtBqk+nHJF7Ia8sbnoSiiIHRS1Mzk3qDasSYg6OQ7AalWCN2So35mHLY6vwF9s3Yt3iJrnHeQe4OJLFr35/EB9+fgzFsAY5n3OQ84y2kWzI4n5FkMrGQttB/F2N1ffjfXXPKMpwRelyVAxQKBTEsCTmRpDPT8P36DzlIB1PobY6hfqqOJoaYli2rAGNDWm0NbWio6MF0XgSgyOTOHPmEvr7R3B54AoyuRDjU1lMzTLMSCDiJEoKC/PukeEVz2/vvPdjbIE0mzV9P4vqqgjWrV6Ezet7sHFVF5Z11qCKWqbikGeSBo6R7CPQl69QEE1bzVfHkMslcfjkLH7+y/dx8vw48gTAVuJFmi4tiJ8fBH+/QaqtsrGyyP3f8HANXUxAqiQ6lJIitJTAFTOVsDCFdDyPpx5fhddf2oT1K1uQlFn2bUCqynoZiCogNctM6pc7//v27dsP3/uZeH9cwT3PpBqQ+pwBqWvm9dmUBJZVMJ6ARTyzDWjU5gW6oLjIeQ7ODzCLuh/vfnwQGT8F30lJRM6MGsuszHxo4Gg6g6WJ3DhL0f9cOr4108bom1G9ytbce0q9gFQrIWRAtjZili2dBIaTGyluNpoZVnCrwNXKEdERJ4zERFdPgLggXxN1MwHqu/ALGdRVedi+tQ+vv7gOq5fUgVu9dn8ayMyuekolSobKdpbraBH7kSdMcMo/h0dmMTI2g2zBJ50MY5OzuNA/iMmpaaFcXBmbkMYkEer2IygWApEOSiRTyOQ8OLEYr1A7LR3tZLfORFrRJw+X11UhvyTNU+VI2YJUsQ/kWPI9RPZHbQB5v7O5OSSoPeu4qEkm0VhfKw1Vi9ob0Npcg8b6JDra6tHWmkQqqe4uktwWoXJSSHxpuhsZL2J0bEaa88h/HhyawNjYLMZIF5iZkeYQ2jnSTlfKSYYs5we+gN5oNIkEbUyl4Yrvrd2n1+NG3x/byXd7FQsbxeynqWRMUbV/qcQRkI9IQJo3pJiYlOuiFD8VWgC5j/r8vFCAAiSTETyzeSX+8qWHsH5JkygtzHkOjp2bxs9/9Rm+OnQRkUQT6CxP3mnE4XsoSJU5R/ULEYW3e8XNge/vdsTu13evIIVKZpPuVS4COhwhh+bGmDRzNtSk0VRXi0UdzWhrrkZVNdDRnkaKDm9uVPZ2YbP6VGrxMDFTxNBIDtlCFCdpN7z3GAZHplDgfsasrLVZNc5m2rxlOM1mn7yX2cJSyV3C6SKSiVCUWVat7Mbjm1djTW8S9cmoAFQrXSfVRHPRFJ833gnSpKkgldW1BK5Mhvjks0v49z/txsiEB48JGulcVw3r0jwWlzP+Rrn8ClJ1z79fzsE7N6vNGjXjpzbEVgXCAlSdIaJ/E7risEY9byfMwQlmsXpVB1576RE8u7kXDUlFKEpKtMGrOpotfKiUphZ/LEgNAwWpO3Y8AKmV43XfgNR4PP63kUhk7TyKWgmkEmCWQaq1DhSepXCJXExlAxw6fgW//M0XYjEZsLnGTal/BMtKlPNgZERgVZKPUYkqWwImbUDF1RWoarZGuY7zHswc3rmVctPvpIT/8i0rg1S9GomaLS2BpR/LPxUMpCLikkWmm5OsIuocMh2oUhtMUPoeS01VWv73p7BxdQt++PJDeGJjFxrEW9tIOAkvg+V3T5yhaERJIW1qzU7O+BgZncbQ8CjGJ2bFP/vK2LT8jqDNDx0p7U/PzSGTzSjwZLWewNqPqG+5cemJxRPI54uIxFjOUkciBeZKUrfVfb0qzYLrstelb6kR8jubLSA1noL3RkhXxdiZ1XGk1BglPYIBC+0eaV+acFGdjqEmHUVV2kVTYw0WdzbAjRRQX1+Nzo4WNDbWioVqTU1chOBFf9fzkfdD+c65bBFT0zkMDU1hfHxaQOqFS6MyLoWAmdi8jo0YFMSN5innfB6u0DT0xFBO6n/WR5kLvtCel3ND7nigc4DANeISTKreI+83TwUJyCJ0icprkIKYVBmiro8XntmA/7JtPdYtaRAr3Mmsj/3HxvDL332Bg8cH4bt1cGJJhC4bKgramDgPpDKIsBF0qYD8n/Vm3eB769HPw1/dq0KExbzQjB7f3Iu+NS1oaUigOuGiJh1HOqXVmXiCVSLuNaQlAbkMpedCUSWhHHWuEKAQRNA/mMd7Hx7F7v2nJKtKkMpzQmyWLUOpYm83dM7rVs2+65s4n9Lio7Ymhu7FzVjR24XVKxdj6ZIqtDZEwAo/ySxRbfo3DWBmLCu1xJEFVX5ZYcwQtJ+fxh/+cBg79pxHphCHk0whcD14zLiK0QWDfv3RhwGppd4H63z2XY/E3Xz/64FUm2HVPcV0d8heQZWbQi6LRJTVyUks6qjFSy9uxstb1mFxo5BLtDImoN6e1Vc3Xs8HqUb7PPTDbDb7wY4dXz3IpFZMg/sFpG41mdRvAKm89TzA1dpTIhDybaiDGomI//Cew8P4x199KuWMaLJWytoqqm8aiEhqlq50C2MsSNXNUqIomZ9qUaoBZCVx/G4uoGt9Fp1EKiSISiDMXKNwVdUHj/JI8i1LDQPW30a7D6kny4Gg9aTyTLVU7jNSjFQLpSDMT6GrNYofv7oJ255ahfa6pGyO3NBENIANVA7N9lTZdnzKw9enruDQsYsYGZ/F8OgEZuZykllkBjWXY3ZU1UlFB9VygCWSNWV4KZ0yQ8JDiWoLzGpbcWu1LdR7YkTTTblV9U+NfEop5p8PUm2pXLmpZhMJyQVSfrPgGWMU4RhuMvUz+VBeL5syQsRjMdRUJaQRjbJezU11aKirkp/FnS2or6+S+VlXk0Z9fRzpJHnBkLJmPltEIV9ENhtg5EoGk9NZoUEMj8/g9PlhnL9EfmsBBS8q2WPPz0j235bj/jNnUq+/+gwFRea7AfQOTQzY+GDSZsJOoQ0yx5I8YNJbyMuOkfIoFqbCSX1lHdb21MlaGJ7I4qMvz+I3b+/C8ARbs9IgWTV0yFUrSOPh1SDVXGUJAN2LcPZe71M3+nylJ6kRiuFV+kW4gYeernr82Q+ewCMbWtBU44h4Ohsj5TZyX3MD5IsRXB4q4NSZYQwODCIeddC5qAN1DTUA3a8iUQyPzGH3vpM4fOwsJqazCI2gv1LGDCS1GciKbGq59H+j7/Ad/nvooboqitbWGrQ016Gpjn8msKSrXgJlNn6x1zwijb0RtDXXoaWRttBKRdLUn3amFyMOrkz72LnvAv7117txeagIL1KFSJy0Kdqk5uWQYGuslrwr1VFKgl2GLPV9m8vzQapySW24Ys1gtEImxuI0PaDiAqkoER9+cRZ1NVE89dhavP7iRmxYVoMkfVN4Qgm1juOpZ9vCbOpCkMqbFwhIzXywY8fuByD1fgKpYRhW5fP550wmdd21M6laktBeaEpFUKhfuZnkQxKkjs4E+HLfAH7x2y9xfmAasUTa2Gvqt9X9SPkfZU2ihUd+xSI08P3+WpYWhNk7WNEkZABrRQvAvNKwgjgTI4uhiI34WKrUrmQuRQYCPthwEALFDBprPLz2wjq89lwfetrqEKPMiyn/cGxot8fu/Nk8cPTkCD749Aj2Hj6NuUIEOZ9e0CoSZR26RL+KR5PsBZT94oHPDJi5P6asrZtlRQwlpSnb/avXziYyS/QvPX/e6xShl/PeZgM2G1FFTrqUe9URYiCjepeyjZn3lFyCaNIKTJc5xUOBhyRlZquSUbS3NqC+NiUgqLGhGj2L6rF6WTu6OmpRlWbmmtqzynGi0H/eC1GMAOOzeew92I9PvjyFU+dGxS0nlkwgXyRHVWVmHgDU6wEDVZiwcnQaZzKwIf9UO7xl2XPsbSNf6EnDnbWlZZCy9ck1+Nkrq7F6aY2cKReHpvG7Px7AWx8eQCGsRkAeN+cy1w5L/TIHTeUlVEpB6VFqoLq/dpDvEFp9i7dWcXRGAjKt6dbn5wWkdjTH8ec/ehrPPtqF1vqYUN9LzdDGrXN0Cvh813ns+Opr9BOkJqJoam5GMpUWmbZINIHZuSyGRsYwOj4ldsMsE9lG0zI3XRMSVm3gvgCo9qRzfeG/J8g9DSNIp6Lo7KxDioojtD8NIwJWa1JxrGWj58NLRTIwwSnIAiPnP61QIw7Oj8zi3Y+/xh/ePohMLoliJCUNUwSpgexzCzOpWonQnbMM2r7v5X7FBZa2ZmliBI8aIFGDV8ZWTgUPgUfd6xDrVi/G6y9swJaHu1Cb1Ow23QZZmaMUpHLKzHlm2XImgaRqPYplQpNJ/fJBJnXeXnLPM6kWpMZisb91HEdBKh8SDVY2Tmm2jj/KRVQLQmYF2VBzYWgO735+Gm99cAij0+Qwll00JEtXKmUY376rkLrdDbVb0u6M36SR+i125Tv01AUgtXSdlRGhaZlXaG5sSM3fDVDnpszmD4kPjfOT6hYqdcJDUvVLvSyq4jlsebwXr2/bgL7eNqTYTS9C2NK2qFax4IGew0dfnsCHnx/E+cFpFJw43ERKekz1nvIeMFo3AE9ANVc8vbRVJkXGWkCq/bNyehrnEwLViiyqjXzLoLZiF9AzqFyCLYFe3WbmT/5KMBFqtqxCH1C+sXU/M9kGNQ/QuUJQygYcliVjLDvm5uQAaauvxpOPrMGzTy7H0q4qCQEcP4JYlLxh8nkhIHUiE+Dzry7i7feP4OTZMbIkxRK26BcQpbqA6ovdoXn0/XobBai2GmIks43MkRyzVpvHqiyL/WWAGKXnirx3njiJbX16PX788nKsWloth9LJ82P419/vwme7T0v2KXQTOvOkMkOZKb63rklRXhB9STPfHmRSrzvJFCyy7M4ME3d0rokCIsU86pIBtm/pwyvP9WF5Vz0SHFKr2OMAuRA4damA3769Czv3HBch/2icwv0cf13X9K/nZ3g+kxi698yXVdLVb9e/BjX309ritXCOMiQCfGorwkeqitUlTxRBlPoVoibpYv2qbvzZG09j3Yp6JKzABOe/A0x7wKGzI/j3dw5g956L8MNq5PyoqAGQDkOZJZnHxq66FOiVQGpF3HVPSG7f5V61MJNaCVLtnFAKnVZk1YZdnSx9+Jyz8NHVUYdtT6/GG8+vRWcjmzQ4rQPRZabVrhyA4lipgL8EcUo21RKpsWckzOZyH+zZsfO/b33QOFWO97/LKXAz731dkDpvs9dcmG0DojAzte+kDByJIOM7OHLqCn73zgF8se88sgFlpWz61Ew8C1IrhIpNMu8aB4sFqhbl2GjyZr7Rd/kcUyqf9xHWNcXyZisPZXt4Gz6jvI7EcG004cbMqM96LNOv2Kf7E5tP2Env5RHDHB5a24Y3tz+EJzctRW08hEOupuzzLNkDlJDad3gAf/rwEPZ/fRmzXhxZNkPE4yhSm1X0Wgk9yWmlXJRKVIUU+YmQ4M/7yNNIu9cVrNqDRb8sQYVpyTL/bbHnQt6P2Xhu4zaIPQCbwYyci5jgmv4E5cBqRp6RtYiE83Kp1EkerwxogGx+DnEngnjgYcOqbry2bQMef7gLjWlXMiAsNbP878Ycae85eXEKf+2iWeMAACAASURBVPr4KD7ZcQJjUz4isWppMOO9ouKEfH8O9oPHVSNgu6EtGFXVCwsXNcPK/xYjXM1YCEedjVR+sQivmEcyHseTj63BD19diTXLasX0Y+/hAfz+7R04fn4UhSAp/u9gI6bgUFM0Fv40J4BWCGxQVBbtfnDPFt4w2bGouCIydB5ch8Ey5T/yiAdZrFvWitdffAxPbuxBUw1LrBpscieZKgJfHhjE79/dheNnB5D3SAmiJJ1huHJNmthRQIXoIFvzDnsv7F5Shgz6L/cP31tFW3TfDovslSC/mnJSqugt6h5+HtEgj+VdDfjzHz2LF5/pQZKvoz6sYblcHs/jo91n8If39qB/iNJedeLiJ9JTNJ4QRRfDoWQCgdJ+ckboPmr/lD34ezeVF4JUzXZaOpjV2C51OMgZYIx+RDLKl4ChJu3iiYe68dNXHsbaZXXc/mUmadM1J68R5pXyLxNtZguxluKyn8iZKDqpX+18AFIr94z7L5Nqr04WRLlz0bYvKWBgQwubbJiJcjBXjGDfsSH86q3d2Hd8CLmQeqg8lYScafiOplWxIqVvDzd7nGnm1oIcXZELdePuNUYol1/KV7LwJpY7NTWTqoeq1TA1IFWccXSILEjl9kf85ZmNXiJsbw5LO6vw2gsbse2Z1WitI4+VnfSSs5AA8cpEgPc/O4Z3Pz6E84Nz8GO1yHGxR2lVWxBOpeZHCVD5w8XLTC779fPi7kESgfWLLklrlZrElDGs98PulDZwsN9PszKle3nDqJ/PvVbwoSDZM17f8gwB8yrULCoCAlT1+xOkUmeXhyEPXDIXSZvm95YkULaAtvoUnn9mOV5+fg1WdjeCYkUk6tKtKpqIYTwT4OMdX+NPHx7EyQsT8J20ZO0KPgSgUj5NeHn3evLdp5+v69gCDz1kyuukXDkhaFFXNgWpjstArIiiVxBTh7413fjRaxuwqa8F4xMZvP/pGbz30VdSmQmcBIoipKENd5p5stlb1d3VZWbbLL53J/odu/u6BasfkieOStQ6ZmwXALlZ1CeBbU9vwOsvrsfy7gZ18QEwl4/g8piH372zC1/sP4GJDEFWUiUDxRI1KhKDVC3xyRdmid/cM2mCNe5ktiZXWd7XgsvVDS537EvfwhuRZiTKB2Sg0uAkLGpzLKebnIMeXD+LlpoIXt7Sh5+88ZjweB3qyroOin4Eh09fwe/eP4RPdh5D3o/DjdVINZIcXcq2kRYgSlSyv/G1rgZj3LtMV6qlS5k2h1v4JvfzSyqTGpYOZnda06ArCjDkmZIupAkKCYlYSfSpkONhzdIG/OiljXj28V6kopKnEJCqWu7GVIb7T4XWu54g5vxVE5wwl80+AKkLpst9B1L19ldUaAWZaBZVGsq1kCOHhE8f3YiD6VwEu44M4dd/2oMj50YwWwiRiMfmOT3M+95XOUhZAFQuAdnnl7sd74+FdrXYdEknxIyb0T4olTjNANrFwOO8QpaJG4/wvljSYCaVzi7GeSXmxuDn5tBUBTz35Bq8vn09li9OiXYs420aBJBzeurcHN56/wA+/+oERiYD+NEqsSp0EhHkvay4/5BWIJuggFTJaalECp17xObVWvHZkkjl1NS/27JuGVyW3bd1XAxIlY2h/L01A1vOopg3m/ecMgRUkErNWXJlBaDKnGO2wYBU8zG0kbXeBty7/MAT/ceIG4HjckNz4BfIKwM2b1yMN1/qw8Pr2pB0QrjCVVK3rcMnJ/HHD/Zj96EzUvb3BaCy8SeGqJNAocgmH+3mffC41ghY2ZcyMJRSsplTZT66HDWmm5D3ltnpAFR3oIZqZ1stXnnxUTz9+BJMz8ziD386hs92HEA+jCGRrJYclmgNy1qymX5K9pgSXsk8QlN/V+8mD+6eAnmti/F/dHpiFMsO/xib2PI5uIVpbF7fjR++ugmPbOhEIqa8vkwhgt0Hx/Dzf/0Axy+OwovEpdQv4JPa0CyfcU0VPVBmz43GlU9ocw8VFIxSpttkDB1mxO8jkKqUCK0CRCNRCfILHpVUzB5NOgAlEsMiamMeNq5qxX/72YtY01sjMIil5qm5EF/svYjfvXcAR08PwI2RfsXsMg1RHBSLBdlXqGaizVNMQDDTR+clR/sWjFaoVKzvldPBd7psrg9STdhpzg6lBTFpwAouIys2V8vU8/PoaHTx0rOr8eZLj6K9UdP+MQZePEOM8xdfo4buFgwvAKlBGOZz2Q927dzxoNxfcc/vS5Cq8KKcMbPTyIJUEZ4X5SSCJAeXhnN4f8dpvP3pXvRP5uE7CRWULzULlVgg165ZVAC6+2mjutbavCFILWUEvnll8xBXXpNymzQ2J1c1kI59XxKTMQS5LKqiPh7b0Is3X2aWqQlJNvIE1JyNSan/811n8fb7B3H8DEWi0/CdJDxmqSJ5cfiR+8V74fOeUGxdW1DJ+4RrHHqC+VmMcrmprDdXzmqXn1u6s6JWUCEVVnlPF4LUa9WtKknz4mDGSNk2ppF/qO8v+Nd0bMrf5SNNSVFyQ+p85LqqHOGIbmcRy7ob8PJz67DliWVoqub4FUEzCRoavPPhCbz36WGcHRiT0n9AQwl5D9oe0baQqRNTNrphhvg73dHv0zc3zmIV91W5opZjpjuKBZPWPYyZb5Wjo01yEal4BGuXd2Jj30qxWd6992ucvTgsWe0IM3QEBnIqmeZL0ZTUZikV/ebaMfQWCcruF5rQ/XbbGJQalZUolUYYFKohAnmpKMxiWXcdXnl+NZ57YhnamqskuKBJxu/+dBpvvbcXlybm4LvcS5ioKsKNOIhHeZ9cyaSK9BgBq0cHQWJc2/ZuC/uVVRezhu8TECZ0BdGaphyfZpn5/RjQijJLlGYI5DD6iAUe0m4RXY0x/Ncfb8Uzjy9GMk53NeDSwCze/fQU3vvsOAbHs3ATDnLFAtxokiUadflyCIJV2FpK2bL3WZDKZUPeKqVc/jODVN17OWejUVa21BJcnC754+VRmyzi8fWd+Mkbz2Ldqlppt2DFMUbjllJvDYdRFYrsuVXOpMo9EJD6+a6dDxyn7kOQSgkqNk716c2zmmxlorGcDZpOgytHOUFADL7v4Njpcfzbe4fxwVeHMeW7iKfrxQyeUaGW/SpL+N9UhqvkN+ooafnu/nlcfT3XOggrv+N8gG4ElUxpnXqg9LLW8S6DVK8EUkmMTMFH37IOvL69D888vgjVCd4G9SiezAP/9s5evPPBQVweyiJ0a8VEoUDP6XAOibjIIGuJ3LduQIb3JNRTluxCRElIl0OCGV3yVVXRgb8qZcJMB7e8o+nat1kZaQaTJxr+rWRr7f20uqp8R8s3tnPCjN88kFryfDXAl8DDNG6VGEUsHTOati5Qoj1iSPZivyXZOVrPhsUs6tMRPPXwMrz58iNYvZIqCRqNXxoE/u3tw/jiq1MYmpiGFw0RiVHqihE6gT196Gkpq2Dq/ulAvp/WhAmxTFZMS/EKPCofOh+s9BEz3zxsNFtOEwmyJKsSPhpr04hE4hifyCNbDBFGY3K4s2kl6rIaoFlUEfYmh882aTmeUaDgga/uNA+yqVfPEw2OCZBE2w2FMBB6jc9AleVT30NdlY+nHunC69v60LeqUzr0L/Zn8Mt/2Y39Xw9ggtbOrmZgVfaaYEBvudxXCTNJx1E+YFlf2FI1NNAt8ZhFvq9s/HEvZ7fsbWIDzusLpHIlHeOkuLGv3OHuqB2rDmWo/Bya0iHe2P4o3nhtAxrqYigUgf2HLuGPHx7DnsNDyJD+H6dyKp2+2FRMjRZar7KRVatE1wapKmVVBqn3PK/1nd2aEhe1pP6ie26JSkR6hRuBx7FyKF2n2u10OkxgBisWV+FHrz6F555eJq5U7D2ICkjV80OxCEGq4hK+u9W6NVHJA5B6jbt7z2ecaZyqAKkKHkyBV3OqJnGhAIvcmawklpxIQsSKj5yawG/fPYpP9hzFFJtR4mm4flxAqoBZswEZ2Dn/4LoKs9rmB8sxs+DgTq2NhUOuAM5mAedfjrE9nffRleUJQe0VfeqVgNrA/dLBbThG8l7aXUvNNy332/HmczQbxEwqCCp9IFrMo6ejDi8/14eXnl+FxhrKn/hAzMXXF2fx23d2Y8/+sxidYDkqjUg0KaU8L8iI7z3Jw5LoZBY1YOctJY8VaPp07+HSDRQwq/i+NgiUM6NmzAyQ1INFy4bzQarlEFs5om8CqTqXSj3+CzKplQBXAwO1LhWReJOKU1arupP5VvdROj+tLi/tYj2xymNDyOqeFvzw9cfw1OPdqIrpgXPwaAa/+f1+7D86gBk6ACSMSYJPkW2gOlGDQk6b3K7DUrlTE/M/9PuUpMbFGrVchSmvef5OQSvBC++buFJJOY6ZPf7WRyzCrD8PZRZNE/DYdEVaS+gjzntG44uSNq+lqFjJq6LJpBpqyn0OUiWzbPaHq4Mfu69UrKE7NEP4kdxzyNdjKFrgXhLlnsDsVCAe6ChOYXVvHX7w6sN45snVKBaK2Lm7H7/+zVe4PJJBwXUQuqoWIm4iRl5MtI65TrnnmMbHspaH8pM1iGGAoU1vssPLXsL1/U1JjDs0ADd4G25FqgatwJvUIAnyacJCVzsJyAlwotLEivwc6uIBXtiyAT/58Wa0NsUxORPgvY8O4f2Pj+LSUAHFSAxOTA1bigF3Z2ZQSVdSPgSzqSrVpgGY9ghwTIhurSvV1ZzdchLB7qd2T114zlX+970f42vdgjJItfuEBamaDWXzmsr60l49Js6ADGalEulNob0+gje2PYYfvvYQapJqukCjCQa3yuvVNaXlfp13pfZgOWKCMJfLfvDFg0zqguTC3Vl31/2UCpD6N47jrLeyPzbroUlQLhaV65HNNMwjZJbJiSNbdLD76BX87r0j2HvsNHKeRjkuO/y50CT6VGHeskuNEe0XwKtRNoGFlHFF0syk8pnWrxTqu42xstnAhY1PGqUZEMTNR3s3zXXTIcocqo5KN2mp2QDb0vVc6yCpBKnmqC5twCajZPrStJGpLN0jQFXekhZUPsJCBq11Mbz4dB/+7LVH0dEEyQTS5euPX5zBu198jfOXxpAr8NCLS3aRjUR+kJPmFOVyKnBkedTKTck3MRugHBdyyTajUdnEZr+fCV0qQGolCJFu/FJ2xAJ4u3nawVoI8u3vKw/lCqAjvEb+KLdIr9fovFDGixlT30UQRlVHT0THhSygHbjSkODDKWawqDmFbVv78MbLG9FU64q27FtvH8Z7H5/EpeE88szKxlxxO/KKRfheHtWJBDyvqK5cRsLkNqbh9/alobiDaTc3AYfvq04hy6JmtuvWIXNM76lmzjQY0uYr09ZA1RA5feOa8ZCsFjnYqrWqb2IPdDM3ZW35Rn/Y8qfvn1Y32++h+4c2fAnAE74Pfd5ZFjepSOnr4zd3EHWT8n19v6jue3doDlqKkYAxfq6xpxbppcBDUJxBZ2sazz27Ec9vfQhRN4/f/+EIPv7kEGazQBijaL8BmkJBNyxOq4sszSo63cthvOXvm+9peMO6D5XF2+/1ItGqkFFpDkPECXekxKzfqSj9A3TqUh1Ox8sjEebx0Poe/OVfPI/uxWlc7p/BW3/cjR27T2M6S+H+uLye+zGBruh+Gk4l/8Pac5aluuzcVTqWzh+11yZA44Pd7XK2MmNIXjF9doKiSSCpa6Psj0IKVvqF6hRfbw++8yNfspq1HJ+rPqIc0HIeiiKE4AGuc2bkjRmQ1hkrlCO45+teokWuHGqSIR7f2IP/+oPHsLy7CglHQ6CSZ1XpGnT+qfCimaNKHQuzuewHO3bueFDur7hP91Mm9W8ijrNeY8gKfc9SRyb5krJSpKtRy2wuxmcj+Gj3Jfz2vQM4c3FIdyQKHbOHWq16FOCaBSVZEEagIuStDVhc7LroVBNNCPgSSfJRLDfk3MYaKoPU+dGoauHZtjCWC7UMLNalYQS+2HfSvEB2gGsA1Otd1I2iVf132cArQKp6P5NPquMW4Vj7WdQmAjzx0DL85NUnsaqnCmkXOHd5Dv/09gF8cfASRiezxiGKINR2pVOSSQFeKblV4ukJory6fG2yqeVvVZHt/MbxX5g9+6YnX2tsKpeCZk3lEdKTXfrxTURsN1we2pTPYhmHkl0J3ZTNvbSypszCCV2+mEdNPMCmdZ340RuPYvWqZgxfCfDzf3oX+w4NYjoXRzESlznuUHIqYDdpHskYAQJFt5l5rqAh3MZc/L69VMrHJV4wE2vUx2TWiOuHtRYePEaXSOaf0k3k9hrrZZt9LVFLStDmRhmghf/+bebh3bsT5ebBCmc3PyL8czg5bZCRqhX3TEHjMk6OzH2uX2snbetct3t0mEPfKCQwMaC7u4eQ3YZBDlUpB31rV+CZpx9BOh3BH97agSNHz8ILonCiqRK3r3wllev6G/a/Eve04jvcBxlUOxtKIFWsnx0kkBTrXieSF8k6j2CRgZZUDTw47A8o5tDSmMSPf7wVmx5ajLPnRvHee3tw9EQ/8n7KJA+MdJXdjK/i4FbutZWJD0OaE8AZwo0mjPwjM4sO8bOsP7EcpmKLUPm1yqC8frPmDJ2rrKJzF+a/tVwsUb/mf6acf3LmaQneZ7BLfdNSRabcC6AVWbtTGDqZwdvEEjHHx4oldfhvP3gUT2zqRHVMnTHFitzIhumoquqQ2nab6qdYsiPM5fIf7Nj5xQOQer+DVGUTGV6ZkYyRMrCVBRIwyXKcg+Ep4E+fn8Zv3tuLgZEpxKIiWgmXB77JZnEhSXaFB79EjVHERaqEQMMoVZlJLBNR0FlUO/koIWABy22sKZU/sRpslbG9zaQqD1OEwk1WQSsxBKlRKfXQxaIc8d7GxdiFYq7IYsVy1ojjRejMkhkzGzkknQLW9rbjzRc34+nN3aiJh/8/e+/BXceZXQvuqrp1A3IgciBIMOckUhSTSIlB6iBRye522372e2t+gO2/MO75AfOW15pZTu/5uafdaqmVGERRTKKYI8AMksiJyMDNFWb2+apwL0Awie1udo/QpiURN1R99YV99tlnH5y/3IP/9cUVXG4ZQCyp/DyV0TH3Lm5eFJrTtP7F0vU+eeRUVauMi0OQanqAWhXFCBPHNBjiXuFNCK6jWDeOl5BsZCscacIrRQ86tXZWHDUVEezeuQqvbluKu/fG8R8fHkRL2yhSTg4czYSlBg8BKWyzYerp70Hqkx8YTD0Ahx3O5MTUpZcmWVIeEAGP0Rb7sEnw6Rcv+AV3XtAm/8isz6f46j+Al3BPU922GPDK/GXRF1s8EhRqCRHQSXAqzTQMaQHM1xAvkkE1KbCTphuc2xlXje9685OFkQJSybApay8pqHJYbJmSIK26shwrVy1DXl4uTp0+h86ufmG4dSOiGgL8Dlm573qvz/o+kUF5UgjKEsJuWPZ+DTEJvCyefcy6iA+npTI1ThqwJrBx42Js3bIWra19OHWqCR3dI7AREsspseHy18KzXpSXhlDbU1D2dpCZlf2dPrRkZnleWIqJtLn/uzCoyaQ0gwVGkoRQ7adfLG29Ap+0LEtbtrjW8PpU5kRJR3yMK1kVz782o32noo2ZiBTqykz8+VvrsGPTfBSESIZ5FqgeGFYglQORDVI90OpoHkg997evv7716jM/oj/SNzxvOPzcw8J0v23bWzVN+z80XVuhEjdZaVsBd6prgw9SOcdZfcuJ1T3o4Ivjt/GbwxfRPxQVv0OCJQGxjvdZBv3zuKFxE1bRKYGD0PlcXUzv8bdcPQSD1KRz0UnHCJ/lfL5bVRZGnoejjHpWpCrRXiYNIiBVWWlK20aykdxcLIvG19xonh/0TQa1fprMD/BEK6pAqgLsaThWHEEoXequrSulyj834OKLA1fw68PXcK83AdsNCCDN3gi5kZmm6RmoP9/4/W7f7QMXdVCLUbs8H4JU/h3/m16bZA2Y7qIfY9B7ja9bVVZglgfQDTGgTSE/F3hpbSO2b1+L6zc6cOToGfQNJgEtB8zzCwzQlDsiJwD1rPxumYW/pVTr73YsfzffpgzbvTQmtYqGDstm9b4KeEVP5nVtV1fkZzSelHH43Vz/f+63SD7SY97I7HBEAgho7KBFz4KEtHqlTEfNZe59Cqi7KWXVZRpiwKXqA0Qu8XxHR0YL63XskmYfqkpSIyhgiU8qivzcCBoaahHJiaCl5T7Gxsn6MmhkUOgd9JNpmv/cUfxdfbqSthGMClpFGCGW58DVYpIRTPMZ6aa4iPBsVJbgFuzkOOY0lOCll1ajs7MPN262YWQsAdcgG66yCd8dpPp3z2CCWlbOB5I8vAbu+9wnSbSkYBicR0rzzaBd0uSyzMi38jp+VyP55O+RpgcO23fbMANBaQpB6QLlQuJxKnp1VX2gYlcvgPUKBCYJHpEHJFFR5OIv9m7Arq0LkU+XBQ/PCKLxk4ffg9QnP5isV/zep0s2SNV1rMgky3z9kO/zw0Xqp6B5fuuwHA2328bwxbGb+OrMLQyN0ZSbbJ46gMicKnbQ18N4ZDv1Vl7FJIXNLOyZBKlkT6GJ7od7H4nZ30YmiBWaCgeqVPpkLCk5LvUlXPBkHT2xgzoQJPvPriqUJ3DR/3ZAs5/pUfemtnv1fwqkSmRpGrCYarYSMJFCZUkEm19ahD95ewOCmoP/8e+HceRcGwYmqOIPeWkStRHyPgiqFUj9QwMCngOAp9FTGmEfpCqrHP4wveVQP2ertpgS93BTpkSC27GhUnLU8+lOQAKjcNBFbW0BFixsxL1793H3Xqdoedk1R6Qpwl5L8gwO9dUu2QhfEPKHNo7PtBd95xdP6rRlnUjaTBp9SKpfpR4mdXXKcsoncvg7XxXm/9MPFr/z5byAb1RAkw7jwvAzwHfIloaVdZab9JhU2qUpkKp0iCxmVN3O4DXdUOOlums914+kThVw8a3CJHsmLBXzDxZcJyXFasVFBTCDJgYGh5G2aL9EIoHXqfyWMwH+c13RC/Nmte0oeY9raTAdhhRkwRNeSWlQbNEIqAhaOcfddFr8ZAvzNVRVVWBocBz9D8aQpM2UR9A8L0hVEiYlj1OOXszyMHDhmUtfcj5TS0m8XBbCkfixpMmJZDcZPHI2qV61L8QPNbqcymyYQpKFVnTce3lf3Hd5L9LZUophM53sVNGdqpdR5yafTxrlhS7++r2NeG1TI3KFZSYLS6JJgfPvmdRnf+zPudM8+xdOf0cWSP25rmPlwyDVmwiqvFGiMrYio3g7mdZw4uxd6ahx+e4gUo4pIJXgiK8lfU9wR1mAiJyFpPLsNiRNQg86LjpKAahj89havod7J1lMT7P5vHc6CVK9xgRyDHhaGL/GjxN5EpiwUIr3S3bITxWQUZNewL8FJlVyRQTr3lHh6WYyINUvVGNHEpqeJ5EbdLFqSQPef/s1qe7/l3/7Na7fG0HcCQOM7L0fuQ+Op6T7leHxH9pPdjvASWsaKZqiNpjFJN4BKYU5qp+WbNLU+JGdImsuFcxqvpJ9FdmGZiEUspGXH8b4+DjiibQUp/Az1LHtVdJqfL2pmpV4hTt/jKnN550XfgAkh3WAwIupRhazuQiQmWawJAWQ2TU/PhBlpsRjxic1qh7r+EfFznEPUVXaPvNFxlRkLMKwJkS24oobSlAOVDlcuT8aYWGhbScGXYpIVVHpbwOkqiJDXwKlrL3k6Jc1xf70Xvtak9kxDakkpQlkyPk+ZdyvCnH+uKzZZBeQQl7hKGGwm5a0j00La2JrIaTtABxm2IS1dGEn2dqXhW4JAVvJhIM0g2fxi1Vd8/zC4WzSwGc1n7RH+00RPG8EsVYyDKbCOfYkULwSIdn/eG4pkKqzuFSkJL7jhR8gvghFheo85eogGKW9XCrJXomqsJrrwKNvFOHgA1N/0/IAqsKqHAd2FwT+6web8NorcxGR2hbOYZIQvmOACgC/T/c//c7/QoDUZDK5NRg0/17TsOrJIJV7GNN4BmJJDV8ebcYnh5twqzuGlMsOPb43nmJJJA0hjBYnGS2BUnDtuBjwBoRVSKtonNGo6HxC0EMhIBBQ6XW/eu/px3TGV8r+LtWBnn+BgFU//a+MKPhdbL0mBiCS/mIqwhYALTbxLqM9bszPdzEq1a8soKT1qafr8iXhqqiE1fmMwmUJwkrHENDSWNRYhzd3bYeVjOHjTz5D35CDNFsTKu8BJdTw0krCCj/vxT7frX73d0vY67steHo8HogicA8rD0x6GHIDYoGbbcNyUtB0B2aQADOIpEUAqipnyV7ZaWomE7CsCTHJDgYJojhiZCEMmGYABg8hPm9bR9AkQPA1vX98jNF3fziZd6oD15GiR2Fs7LTYfvHgjgTDSKVSkoFh+t8wg2L2nvnxrMoIeMTFQelYf6eFHb+NQXjCZ6g9hy01FaNlGkGl2bcYGFmw7QkkUxMyj/n3KiXMQzqAcLBAGkuwKYcAWWHTnh+kTmpSPU8FyTz4HmsiybKVCbrYgbGyXUXqFMAILhKdvl+UqeRgf+g/2eCRoEfpcy1o6QQC0r40JXCcPtSWFgYCEWjseieFS6rzkS7pdhI1BPYhlYVxqZ/3mMBpaPRZQCq/hUCO+lien441rhopGMrRRbxbKQcPhFT7VSn8jUtLQ8punDRTHAx8fG/p3+0Te1jqwEIwBmBJJVWwWOjLOIAsvbKK0gMh6EZQ6Wn5396AyVGQNZaSidXSqCh08FfvbsTrm+chJ6A0qRJ3eZlK9f7vQeqzPPnnhDvP8lUzv7a3tze3tLR0i2HoP39akCrNDV0NiTRw5ORtfHL4Gq63jyJui5LPK+ChcJsHF79XbarSMUJPIy/HRWFeSNjAdDKlgAa7JyVdjMbSSFjsOx8QPSEn7G+jHZwCqT5QJej0zJnJWkghgwKptBQJcIP2BduqCkzuIZFOI8CD9jmB39OBVGXFpYqAbFgE9ZqDmqpZWL1yKeITo7h48QrG44wV2X5w6lT6QweqKrWTDVKz0pM2hukGDgAAIABJREFUWzHyeSnmkw4IIrDnNi2aYR6eIQX9HeUAwMaGOeEcFOSHoCEOKx2HGSIrxXkZwvhEAkn6pHqaaKY1DZ0616Cqlp10gPjDP4yfZ9fwi/QzZIYCqWT5ArqLvEgAOSEDVjLpactcBHPCiMYTGI/bSAlR7c9VdvRRB+akGcwfIzNHFs3gLCQgpYaRHtIarISDSERHQb6GgMGuTcoZRUZI434DjI7Z0gNeD9Byxw9Cn5cF8/2N1ecp1woGf2r/VhIkR66HgSBtjfiXZLMEpIkTlk+NT7Z9e55p9UK8NwN6lLtIOAgU5AYRQgq6k1RBhq7D0iIYT+gYTzhIiRVjAMEAsy7sE840dUCa3DATozSXLGZS+8Z06dXTglS1RhjUkbihrMBE2FTFbaqwl3uVjpRlY3Q8gbQdghYg40sNMWAGlFuOpPofchX4zxt+P02ffWZO2k1yXzYc5OXoyA0HhHgh62nQTccwEU1YiJKRprTQVjI4ZQTpu5x6Theev5sOle7/y73rsXPLfOSZqvOXytsoWcD3IPXZn/ULAVKLioq2mKbJdP9jmVSllfR1IBqbIeHIty348OBVXL0/DMeIKEdLqSBkyorRDdMdZLpYHWljVnEYy5bWYOXSRoSZuU1RMK1Jh4777YO4fO0+2noHYNGmihHfbymTJN085Oq99on8N0aXUkXvpRIIUEFfPAuuRS1oSrweQzkRWfDxVFpSXcrP8Ls/OgVSVacc3x/S53VleCd7Cyt5hVpmjORd5ESCKJtVhHh0HCPskEQNm1y1f7ipNLd8iidAz3R7efYJ+vt6h9rUlE2OGH17LLGkfByaiJPtJuPJ9FAKobCBUJjm7xqiMQvpNP1OCTCTUvVZkJODRY0NWLW8EaVFmrRu5I8R0NDdF8eV5nu4e78T0WRaAiaVBQhItbUqI/zjS2s+67OdKV0ph5AUZqRQVpIr63rpgnoEDWWZTUCDgIE7rb04f/kOeh6MZ7H+qiuUHDmTy8mXAjzr1b24r1eNIFxpSMCfoB6Em7RhxRKorynF6lWz0TinFJEQHRKUFySxRHvnIE6euYme/nHoZkRZ+j0pL/xUw+B5R3r2RAJSpS2qYrmlnbVn9s9nKw0U+NRMxaKK1lFaqXpSpaf6zhf7RVNS8GwqYdiory7B+jWLUF+ZD7FZYOrYNDE4bqH5Vheab7VjYDQOPUAHEhch04Sd5us486mbZ4Yg48H9PCBVxpsSrnQcpQURrF+3CAvnlUsrYU4YsusMAHv6hnDu0k20d45KwZY0zKCunkW1QhSpwOR39ZMNUiebsPgaU9dCcWEQSxbVYsXiOcgLKZcCXh/xQ0t7v+CBdrarTnt1LV7hl9/PUNW7MNPgALYqnPov727Ari0LBKT6Hu/fF0599yf+u5stj7hG13VzLMvaous6Qerqx6X7perct00ik2oBRwlSv7yKpvsjHkhVpvwqWa70fEKws7rXTaGyPIw3dq3Bjs2LBKRKj10diCddXL3WJ/KBptttSFFDyMWvqFivyk/9m4o+PZH/jNGpvxj9yFV5nSo/AqWBERNrgmdOcArR+T+vF7NhJ2A4KUTCJioqylBTX4/RWAI3W1oRi/NAZoTm+TyKoHvq9cw01NmboNrk2ddFuZtLS7ysTj3qlknfeTrJSeZWAVXafNG+i1ExGycoPWXmZ6qBskoR+j9TWeCpv3uW1zxpyj+qWGtmFnrqxqnwqefjKOGvYuItdjPTDYS4+aboKB6HaViYNSsXsxuqUVBUjM7uAVy70YpUOoiASZsc2ukkMKswB5vWLcWeHatQVUbdpBeNGxpu34vjwFcXcbGpBaNxsrGs3FWFBiKvlk3Tn4OZwZwE0tNST9PHRrHaao48rohtqlYtszVMZyG8ZuiT62umw+9Jz+dRv5/p+Uy/5qlpUbWm4MQxu6YUu7evwraX5yMnpKzluF+kNeDM5W7s++oy7tzrh0XtpV+lS9kGg0VfC/wdD9CHxsjbe/yx8a/Zr5qfPmaPGvuZxmkqWJ9+6GckN5PfTS6fRX4eU0qniYDtwo7FML+hDG/uWYu1KytRlM+gSIVj8ZSDptu9+MWvjqK9JwrXyBNW328T6aeP/evzA1Nh/Sf3i4evxeeVfOmTapTgyQdkXyNIpVbYM+eXPcp3X1Hbsd8VikCaWS5lXaXS2dljM1ns8lCK2w+o1Zr4LvM3831T19VM6yv7mc/0XeqzMk1lWJAUClhYtrAWb7/5CpY05qs9WrJqOnqHbBz59gaOfXsVXf2jQmDwh3sTZS7cj9nvSDxv5bMzTMvDcyczBv61zbRfyNMg4LQTKC8MYu+PXsWWDdXIyyEQU7ELmfdb9/vx2YGzuNrcCYcyMDnblOzOc1v1hvzhjNBM83qmdfU0e0v2c1CF1FN/xBbRSaG6PIIdmxZj1/blKAhz3qkZynDu8rVeHDx6FVdutCKWpr43NMmkqvjKa/ThFQrrrO4vxCRIzSWT6jUi8u/j+8Kpp3l6U1/zooDUzR5IXfM0INVXPyZSBKl38OtDTWhuHYVthKELe+ptdL5KUir4LTnIKspNvL/3ZezathhhWnd44xFPABeb+vD5wSZcut6KBHVqAfaazwzY0xygsuQfSscrjacyHVdWOGTnpKsIJzgr/2js4qShpWPSPaSyJB/zGmdjwcK5mFVZjCs3unH42CnE4tyA2D2EqWKvS9aM3zlTaifzuH2PQdn4vDaevibVNx9WaThvE55MWajuI8IKS4N5LxDwD30PtD/u0PU3+Gefrpl7erzkQYFfP0ARbsxnXahZnnZozXywsJBEBRPKAowsk8A8kYm4VhQBLYH6ulKsWT0PS5Y1SIve4yev49iJS7BRACMQgeUmoblxVBSGsOOV5Xhr9zrUlKkWsNQr8aC9dd/CR1+cxemLdzCa4HwISNW1HqD+i1fvmWJPC4iywYB/S5MBy2NUeo8af392ZKb84wKMh5/e9HF81DN6tgBi5mfuf4bcCzV3dgzzZs/Cj3etxs4tC5DLXh5e9joJ4MT5LvzmwBXcuPMAKYsHjpeNIEiVLjw0BFXBrd/P/XHz80n3OnWM/XU6FUTNBKqyv/NR4zf94J4pAJkC1gSkanClZ6gLLeUIz+bEopjfUIr3334Z69dWoLhAWeYQ0kwkbFy+1Yv/618OoLOf7Y4L4eos8GMqh1mp6cWbmTU3HYg9zIAzuFXASdam5ybiM6lSPqUW7bTqfS9l7Tk2CGEhrOvDc2RqoPxddprHv8cHlj5ZkT0fpz5DHwROHZ/s12Rfq/y7k0I4YGHNsnp88PYWrFiQM9k+k/fcOwwcONqEL49dRmffGEBNKLURflc/AanMbhGk8pumOsI8zbqc/hrJ47BGwYmjLF/DT9/fidc314i8Rp43A5s0cO12Hz789FtcuNIBG3nQAqaSA/B6vCp41bXvYZA604j7c1vmytO9RV2P9+LsNZb9GQqkJlFfEcabO5birT2rkOfvGQxsXeDc1T58dugyzjfdQzTNYDYMgzZtk/NS0U4SPrA+AWlUFJBJfRm7tsyX6v5MMwP/JPWex/c+qU+9KF8YkGoY2t9rmrb2aUGqmKI8BFIj0qmHbJ9sXt5SkD2NuiYnhspyA+/vfQm7t61E2CtO4q9jCeDC1V58fvAqLl5rA02XXJOtVbMYJYVAp7CqfrHQwxuz2pzUImGqRHVxIUhV7TX9dL/X3YluA+kYCiMaaoojWL6wAWtWLUJ9QzlSbhL7vr6DLw4eRzxJ7U/Yazn3MEh9FHvgg+fMgeF3tPbTm36cm/lMAaGiSc30q/GHQOJjncVABN2ep6wHzjMbtuK9/chcFV1MZwIzoP7RG71iAqXPdNbP44Hq1GBBFSLMFEDMBLZURaZiU3kLKhVpSLV9EkhNoKQwgOqKPKxa0Yh16xpRW1eErv4RfPzZBRw5fgWuXiKRt8WCEzeGisIAXtu4DG/vWY+aWQZMOibQR9XVcet+Ch9+fgbfXriHsaQBN8CWj6RQVaEBN3nlNfjw/c8EOKeOi1/sot6brUGbPn4PHUyTQdBURszXhWYOgsxBPHU0Z9pepgHfrIt6NPCbesBngx4pzmNw50Qxv74Eb+1ag11bFiEvxHa0THNTAazh+Pk2/ObAVVy7PYSUVD3z2gjaCFLJnCSV/IVcCdfqExnV6Sfmwyz1w2DS96lUnXv4e5/lydx7ZnyeNL/9sZ6JPcwOYETHKRkb6bUJw6KkyIUTncCiuQSp67FudaXMabKWDMwmkjau3O7BP/zTAXQ9IBtd5IFUyiioffQ6sk1Zj/48UOv80cGIclnxVd6TTUR8PawHUjNSJL9o0CtC8fcZsfShZEMBqOnz29+X/Et81PU89WnpkQFPIgeyn8v0cch+psLEPRQwO1LcmxNIY82y2fjTvQSpuVNB6pACqQePXUZH3wQQCHntu7lJMmNH4KhkLL5US1Wfe0DJL/7xMiz+vjx1b848S3WdlM6wu1Uc5QUO/uz917BzUwMKIuLgKmAtmtLQdKsbH376DS40dcPW8qEZQaWNJUsuPuU2HClOzOxHagiePiB+OOh5/BOc/vrJZ8LsS0UIP9ixBG/vWYd8z+qaO0PSBc42dePTQ5dwruk+Ymki2GyQqloEc03JTk5Jg/s9SH2WtfS0r/29g9Tu7u6csrKyTZqm/dwwng2k+kzqR4ea0NQ6Kul+6WXsVa17S1Kl2aVSMoaqcg0f7F2LXdtWC0j1FX+xuIbzV3vw6cEruHi9HQkCkkBQii9k8XqAxQcFTxONZh4CeUdVicrOIMJCSODLdL90/IbrJBEJpLFu2VysXVSLpfNrUF9bjHAO0D+awK/3XcOBr89gQpjUiIBUf5PLRJsZPe5MG/PUTTE75ZUBj+r+suljtVllewD446o8Zh8d3vpR7EwHsDpQMmm67An78MY983eoDPbUKTzzBuZvgApszbRZT10wBIScR8o6hM1VKIsLcMxtpu51rF4+B2tX1aNxTjnKZ4VBZci9riH85vNzOPrNNTh6idfphazrOMoLdOzcvAzvvvEyKot1aaEnqVUtgOstcXz42Vl8e7EV4+kg9GAINlKqYMRlRa06CKb/TGeLnvUQfjSIeDgdKsfI5IE6dRz9Z5n9TKe+Xl35TN83HchN/Sxv7j2GQhF2R6r6CVKL8fauNdi9ZSHyQrSao6bCQAIGjl64h4/3E6SOIGWz0IOfnQGpFrsueRmYJ4FU/5qzGczH3dt0Vsc/JJ80/pl56o9fZhyn70PZAZ6/7ibXglSEs9Ka2NKF6WoI0XYvOoHFjWV498frsG5VBUoKlGUO96OJpIOrN3sFpHYP6Ui6+bC0ELjmA+wqNI1JnR4sqet5eJ6o16kdRYCJV1jCO/P9o32CwWdJlfTIA72TXpVeu01hD/35mr0XzMC8+UFn1kJ62kDgSWtv+u8fBaRmAqbZ+5EE05YCqWuX1iuQujDXa+SrmjX3DgIHjjTj4PEr6OiLyTnFwjhxa5FCQDGuUswjg2EZu6lOK0/aK6YCVo8xdNjZKoqKAht/9v527N40DwURWdlgNUU0qeHK7S58+Pk3kpW03HyABVXikEPwLBco0hpfsvG4QHmmYCD7rHvUnjL9LMk+h6asEyeO+goTP9pOkLoeBbSqFrsVDSlHw5mmTnxy6CLONbcjavGXBKm+LnsqSOXnBr4HqQ+dUb+Nv3hRQOorHkhd9yxMKkHqkVN3QJCaSferxag6Ral8nyg+ybi4MVSVufhg7xrseXUVIhortFU0PhHXcIEg9csruHC9HXGyV0yjKP+Ih36yF4tvtTQTEyWbr8g7lY8oQapqF6D0LBZNYFgdbsexZF4l3tq9AeuWVKC80IBpQIrDeobi+M3BZnx59AJGYwS8YWWYPAPgyjAKM+uu/IUvVYaeXleZyHumxH7qnwCazQMUalBsosrATVbyKy7q8SDVewiPZDGzNw0foEwH3f5rpmu7ZloA01ml7NdMBc2PSx9Jckva+VFLzKYQtI/SbQdhw8L6NbOx57W1WLooH/k5qt6TRQN3O4bx2f7z+OpEE1KuSo9SGGmnxlBRZGDPqyvx3psvo7xQXFmQJvI1DNxqTeOjL87j5Pl7GIvr0MN0BkipLknC6qnuXzPrALPlFlNBTPbh9zj24WnBUjbwmOnzph8Gj1oPj/r76aB7Ouvksy3Tr9dgA4V0FI11RXh792rs2cJuLxw7RzR8SQRw9MJdfLS/GddujyJlM3WnADDN63nuWBq7fqludE8CqY8CndnjPf2gzMxhXw87lW18UtD78EE7ld2ePiZTwL8ExGqlEqRSk8p+76mJcSxdUIl331qPDat9kKq2u2jCxtVbA/iHf/oCXYM2Em4uHD0o7LTKBs0Eeh5mw/zrVnuHymbwWoVI8LNSnixDNLOSwlc7mwKrXl9Jvzrdz4/527Lc1MOB55NA2HcFp086dJ/0vdPfP9NcYpFUjmFhnYDUzVixKBc0eJIGHy7QMwjsP9qMg8ea0N5PkEomVWXnNCckrKXs6aLlZeGSV3MwJaDPZFh8Pez0vXPyXmTuUCZlwxCQmsafv7cduzbPR2FE+em6MDGR1nHldjc+/PwkLjY/QNrJE+mSnLDiMaoyYpOuKdOyao+aK5lzYSbm2T9/Hr2fZ3+uP/5yb2RSywP44fYl2OuBVMm40ovX0QWkfvzVJZxtbkcszb2chdleu3YpgPYcejyt/28LpJ6/cOlvtm17pelJc+3/L7//vYNU13UjlmX5IPWlZwKptKD69nYWSI1AF29OP4pX2lRVkU2AmEB1mYMP3lmBPa+uQY5mwFA5YEQTmGRSz3sg1QmwA4soAsVYX3WNyFSvS9vVR6Svpx8SlBbytdQzUkLOyS6LgWbv3EycCezatgbvvbkM86rzkKMy7bAcoG80gQ/3X8OXxy9iJEpAGRKN5EwbXjajkQ32HmKsPAY02w0k8+9edywR63uHicp7e7g/q8Ueq4GzihYmDx7vfoXp8sbtcYtqOrj2N6ZHv+fZNErZG5X/DLMj9Ye/R52U0kaXvAQLAGwLuUEbb7/5Eva8Nl8KCIKebDdNkNo5gk/2XcTBE03CPNFzV3l3JlA1iwL9ZfjhzlVi+EwJGQMQItyWNhf7Dl3BqfN3pHKXVcx6gD6R9BZULhWSivZMuaenotW9ZT0fj8XKljdMDwayN/5HAc7s9zwJZE0HZY97fjMDhIefZ+a6MlIN/++yu8AwdeykY5hXX4S9u1fhjc0LkG96bacIUjUyqfcVSL0zgiTteVhVJaeM6lAnzDVbgz5Fun+mNT8TQM0GINNZoYcPzsz9T52XWTtiVmHQo9aFL8VQoFDtTwJefO2T18+OVeDpaBSL5tdg74824qVVJSjOV1pQvpbyp+bbE/jHfzuAzgcxxDlO0nTCy0p5vpszPfdHgfVsgJDR/aq5TQ22Aqm+40imkRTlUn4hrDKeVABB9h1VVpi512laxMx+PcMKn6Lpz6yfR+45HhPrz8Hp60bAd9YZMT3o8p8H35ct88gmOeQ9AlJtrF1Shz/duwkrFuUggDR0dnFyNPRIuv8aDh5vRpuA1KB0DJM7cGhR6Hn+epX9BKrZAe5DZ4GXap8KEjNnm+A5r4jWcCZQmZ/GX7z3qoDUggjlNlxKAUykDFymJvXzb3GhuQ9pLVc5Qghp5D1PdaCoc+QxkpDpz2A6gJ4JeD7uPJw+D9Q4M90flHT/3j3rUChCbXrK6iLDOtPcpUBqUwei6TC0LJDKHYPzVmQ0vBeHZ7r1/JrUePLwt6fP/s3Ondu+B6neA31RQOpGj0ld/ySQqnr+MGWgfPwyIHVECqeoqRLcIJon1XtdZ5Ujvf7sJKpnufjg3ZXYs30lcqXtnzryJwSk9gqTSpAaY4GNqfwEWUGanXH02cWZFvXkRqROacUW6BrSXtlgwHFgSFtWWa2SWktTAuBOYOfWFfiTH6/GgppChFk4w3UEHb0jcfw/XzRh/5ELmIgHYIvhtkr3Zx8I/kIk45itM5p+qMp1expHpUTN7kusPlGiZq9AYfKw87qgqIiYGy2F4Qq0Z//xx2X6Zpj9Gh/E+Jt69ibkA5Dp9/a4Ayd7g8p871Q9pv+5M4Hmh0CsaGCpHSSbTJBKc4g48swkfvrBNry+dSHKCoLSN5tzNpkGWtpH8OnBy/jyRBMSyJHWhWSeuHkV5gWwcG41liyYrbwPTSa9yKPr6B1I4kpzG1o7hhFLef3LAzSlp66SbD5brnKiKtP67Oc5fUyng0//MFT34mUZsgCtf1hk/9NP0/K9fjs/fk92UJY5gNXhPtNcVIFHJuX78OH4SDgw5QDzg6DsuaKuR40FD2H6Nc6bXYJ3dq3EGzw82d6dVWmGhqQOHD1/D78+cE1AKllvnYDUYYbFpA8YbLYG1RWT+iQ96vT5lQ2+1LhkWM7stZB9zTMDdfVJj/vd1Gfv3b9fJOg91+kgSgFXrgWvRaOXFaFHdFVFIVYuq0dDbRHyQiakYZCrwXJcdPaO4vjpaxiNWaDRmvKJ9FnOqSAj82xUtiU7wPED0My647greKkCY9XkRAHVqSBVVRb4LbK97xRnFAVoRQngWQbNtB/73529lzxpjJ8GpE4HqI8DSNnV5f78mK5gUfupd844aeToloDUP3nnFSmcCiAOHSE4jiEgdf8RBVLb+xJSO4FAWsZEFw9nVbCjDObVH3/tZgNlNV7+fu+B/il6VX9v5/FpiC8NQWp1ro2/eG8rdm+Zh/yIBo1tdjUd0bSGS7f78avPzuB8Uw+SiMAV813V3tmvglDnB4mOTFYhs/9M1WTPFAhkA9zp+/ZMz26mZ6UKpxKoqwjjh68txd7dq1EkmlTV0ppWgqebuvGbr67gbHMnoinFpLJKRUn2CFI5X9kBTNVLfA9SH72fP89vfu8gtaOjI1JZWfmyYWg/1zRtw8Mg1fO38FJWD4PUW/jo0FUv3R9RLfUmK0cZwQXkINKY4rNTAlL/lEzqjmXIZct5JQ/FRJLVfL345MsmnL/RijhBqmHC4KHFSFFYU8XoTAdY0xdY9kElv5OsourjbjouAgSp0hOV6X4FVnRM4PUty/CTt9dgQVUhqEqU5a0FRJP6719cx2dfnkEsFYCjhSbbrPlsWfbBlg3ysg81BSfU/zcNtQGJpQv/1mvd5jMUdENQ2jFptaE0uR5I9fkLvoBANfvwnTI26j8eYjmmA8qZdEbTr5vv8Tf76Yf4zP89dWP2X5M9NlM3uKzNWkhuT97gK3JplJ2OIy+cwE/e2Yhdr65CZaHy5eUPWdF7HWP49b4m7D96EXFKMoIRr3MY9a02IiEDuRGVMgVbHGopxaIjjPEJGympICX7moKLpLgJGMgVU3/XtWC7aeXH5/1Mv6fswzA7heeD+2xWeyZw6z87dlrj79m5JpvxyWY+FHBUtjnTgwd14Cp2azqbP/17sxn0mYIa/7nPBIL5OwHfLruyJTF3din27lqBH2yahyIBqYqpThrAkQttCqTeHkKa4F9n200e6mRIAiK5kajwKX8eDrjUuvLXQnZw4I+HP04ZgP/w9psNav3n4X/m9LHKfh7+a6dfvh9kSNNKjpOXOeKDSVsOgiaQl8MuVDbCegAG5Q+0qDICiKcdDAzHAdOEFVCtOj2j0ikpdj+IyL5eH6hnX6N/byzEZOMSKQgUDOp3dPNbAnt7rJ/KV3lVKeiSz/MCQwW+uD8pBnOqHEitfz8wm8mGaHKsn7rWPLP3zzT2/Dw2S+Cf6YDZH5vstTgdYE2uIymcsrFueT3+lCB1PjWpMQR4KrgB9AxqOCDp/ma098dhM+NnkgHknGdQyzyd557g79mPYC2FQ9HVOndspZP315wPmlVrAQoOSLBEUZVn4y/ffRV7tjQgP8z5os6QaBq4dPsBfvnpeZxt6pJOhKzh4nlM8CcacSmK832gvdNoWoZAnbPKC9ffR7IDXjVODizLH2e19vyfbCDOjlvTg2i+Tl5jJ1BbGZHq/r17VqKY8apo84CUS01qNz4+dFWB1HQEuhaGyb2NBWRIZ0CqSPpYOGWJmf9zVvd/dfbc6b/Zvn1781NuRX/0L/uDA6kqQ5rNpHogtW0UNjWAnNwCUj1HVZeVhSZgGdDtNGoIUveuxps7FiFCkOoRPRNx4FxTL35z6Cou3GhDnIevYSDo6VZZMKBa86lqdxYhOOxMJV9lSfqQXW+kVbJPN3jNUAg3E0yLkwV2Dek+pHu6IVDfpbHtXRSvb16G93+4DrMrCqX6W8zIXQN9w3F8eOAKvj55FRMJygNCoIkMf0c5gAIuGc9TMDWkOdLvWv5Mpts9wE1walnSUYvaG25ArsFiEraF9SowbQs627Cyzaf88e7f3wy8iv9kks9C+XjSmF6+Szz1qLlkG1Bb/D6ZupbXeJG9xPlSlauLDVM6nZbxYds9biy87skWdAwQ4CKRSstrlX8r4SHZZNUmlpG6tDHlBuf9t7TPlS5jmni7suUoNzjlEpBh+BQIcJX21CIvp0mAou6LulRqsZKIGGkUhFL48RtrsPPVdSgrJMOhtkeyc/c6RvHZwSs4fPIKEvQIZHW/1+GIc5Z/2BXJoMTDiUMzLJljth1AiihAjwCaCctmez52suLhHJZ/ui7HR3WUIavK8TGlV70qyBN/RI8x4yHJsZcuYAIEOF5KkyjFYJ5OmuUO4lKpqWvis6asRUaHoICtAelRLX3cVSEZG19wHKcALTL+NkGPMs8Xb0QWHPoFL8LU++ERpS0sYqRWjh1fVNdi6eXCTi8+u8JMiHTxUv/j/bALly0MHBttmEqXLbjJQnoSpC7Hm5saUcgDR0W0wqQKSJV0/yAozfDHl+lRVh/b/K7JnGQmVJbjz1MG+PNKrTV1D6LWM3QZFznUPe2lui4XqTSvWZduSXwN9wauzYwiifZXXANch97hqYR7mWOXFdHi88x9xpEAM+AFEDLtvWOKB6VwfUyuAAAgAElEQVQYrnNdu5SJ8OK59pTFnVjfeU6n/C6+Xtcs5JgWgpqFAPW4tOcizDFMJG0NsbQGWw/A4WByjnAOyD34j5TXqr6LBYaqipwSH2Z6uYa9laYGT1V3sxDRpr6SXs0qHUxWShPT6skQzCtMV/sat3TRwer0KlZtNqUnuhQFeXuypcGSDcKR8WEvFgFIHsPMucn5w+chbiteIY//e78hydRT3++OpWoXFEDy2GLeiOS62O1M3bPKZmty7/xcNQf4TLgC1f6oern7LKcywqenKVejZTmwrSQipoW1BKlvb8LK+fksS4IhINVEz5CG/UeaceD4VbSxcMoMeQcZJW0smlI5OrFykLXL9c1nSlP9TGtPBdYUi8ItkXuVfD9ngMGAmdfFeana0XIKBZwoKj2QunvrbOSHSQCpRzWRAi7f6sd/fH4G55s7YOshGg/Ic6BuXPZoNpFx2JSBbD3/+Ce1z66qsF9awnJvJwnCvcKh37Ql+xT3CzWOnuxssvkM14naC3k/HHPek+xFns2ZssNSpV6ak0BNeQ72SOHUShRTNeFJ15IOcLqpR/DAueYO0aQy3c/MGdc9AamyklTFz9wPWcCZDVJzzIBn1ZiV8ZS7e0RbVFdzEvEkQerffg9SM6vw9w5SXdcNW5b1smEYP9c09+UnpfsV9FSp/HhKw9FT1KReRVPrsKT7JX3vnQAqwaDsg1zq0ASk6vizt9bhzR0LECJo8saC6f6zHkhlup9dkG07jYqiHCxb2IDyWXkwTFVjbTsBjIwkcOtGOx70DCAvqKOutgw1tcXILwpCD7jCkHHz1ikoj1u42dKOnv4RJOK8PlYKmnK4lZeGsWR+CUrzHCxuqBFvvNKiiHeoqM13LJ7ChWsduNvWK+3ZUlYI7d1x3G0fxuBYTNhYiZx5kNkJFOYC9XUlqKooQX5eWICfHD1aAAEeyA4wNjaOju4+9DyIig5SWsqGcmTRWRb7P/McTiE/BCyqL0VjbYl0m2I0zd2XVY69/YO4fuO++C/W1FaisqoUOeEQITiSSQt9A2O4394t/15XU426qlnICfOZpCStR8PpRExD07Vb6HnQj5y8HNRUVaC6shxFBblymLu2A35iMp1Cx4N+tHX3o29gAinLhGHmSUcmHjesf7edFGwZexualUIk4IqJfl1lCeprKhCO0EJKtcpVHclUNxRG7BPRBNo7+9DbO4LBsTgsPSSFc5xvbJnXUJmPhXVFUqW/ZEEtFi2sQW4uPQAViOEB/WAojuYbHWhp7YWj56K1Zxi32vsxOBqFqRtoqC7HwjnVUnnuOlHopiNG3A+GUrh5txe9g3GkHZoD8YQnYLZgsjrWYpvcFEcVublARWUh6morUFxYIJyJPF0JBggqbYyMT6CrbxBdfaMYHE0izWKKYESeu1ofQkzBkoKKNEryQ1i2sB7VJdyEVYMGyzbQ1TOIOy1tGB+fQGlJPuqqylFTPQvhSEABV19b7RoYG03jxu1utHUNwuJBEOQcV+uAPsDUptlOmqtKqmCRSqAwEkB1TSGqKktQlF+IIC1epH88D800NKYwdQcJy0b/8BjauwbR0zeBREJHIJAH3QjBps5Cd2DbCcydXYK9u5fjjS2NyBdWRDUyYg+e4+db8eGBq2hqURZUkoWUiNMD1B6DQhDJ+SMHu2gd2Z6TwaAt+jMB9AwsrQRMzUZFSSEWz5+DkuJcOUTFP51HoOVgZHgC7V1D6OxllytgwYLZqKkpRSjICnkg4AYwNpbE/c4B3O8ZRownts7nQoRrCJspHZeshBR55ERcVFYUoL6qFGXFhTANEzZZYU9uQQiaSCfR1fcA9zsGMDKRgmUFYVAGJfY/DHAZgKlgNJEYx6xCE6vm16C2NA9hg00m1AShBrFnMIrTl+8jZjGa5zyzUFWaiwVzKlE2K1/adJK107Uc2GkdLS0d6Oxoh8FuSbMrUF9fhWCQYJTSJUO6XkGzMDg0Kt39unuiSCQNGGaOAGsYlup2Zav+7gII7bT0iWfIWFwQQkNtCSpmFco+ExCcaYnNWCploKtzHDdu3RNgtmDBHFTXFCMnl3PPUiDMNTEy4aCp+T4GBlMyzxXd7lHuvuG8nwL3tJxSjc6vol8yGFTyMbFdYRqwosjL0VBVlou6mlkoLSqCKW4cNlyDzLWOgYEJtN7vxuDACMpnlWLunBoUlTAgJdBRbZEthHHrTgfut3cikYghEnKxehlB6hasnleMII3UXO5HBroGNew7dgX7j19Ge18cCOR7Nk9MvbPgk3s0MzExhAJARUkRZteWY1ZZDoJBJV/z/8dxIWCPJ2w5n9o6H6B3cASaGUQglCP6bYtSORgIkLRwYqjIc/Gz97dj55Z6saDyQWqUIPV6N371yRHcau1FeVU1Zs+pQEF+jrCtXE+GbiJlORgcieJ+xwN09A4IgWPQKF+aRTAzx+snoA4inmT3LW6HUWnDWl4cxuzqMpSXlSAYovyBI0gmmMEHVzr3TZ5vcdkDO3sHMRazkOJ6CufAsbj2uWJs6HYUteUR7NmxXHxSqUlV7YJ0pFzgzNUefHLoKs43t4kFFQthA2JHyEyoUBlS/CwdCcWv2fLM/OmTOg8KpE5VD6mp9QiQ6mhOKpE8dPrc6b/7HqS+mCD176G5GyWKUgT9pLWIKg3nhPA7TnHT0JEQkMrq/iu4SpDKyE227Ex/YMmqCzPE/chCbamJn/14PX6wYz7YtUz1StJEk3q2qUcAL6v7004A6WQUS+dW4Ie7NmLR/FKEIwQ4GtK2js7ucez/7DSGeofQWFuJ1SvnYO68EhQUmXDZJ9sDqeRNo3ELV6534cq1NtxtG8DYhIsEF4upY/miCrzz5nLMLjNRFAyjKDeMgKkrzZXKwiPtOAJGpbc7DLHQOX91CF+fuIObrd1IeyCVzQDKikNYvbQay5fWYnZNMfJzg0pbKkOoI6iTNQLGY3Hc7xzCtdv9uHyzC209o7D0sOibkqm0HC5WKo6KggD2bFyEbevmYlZJiEkOWZhc6C13u/DN6SuI5OZhybJG1NeXIRKkREKlEgdGJ3D6/H20tLRh2ZJFeGnlHMwq4iZEc3BGuwE86LPx6eeHMDg+goa5s7FscQNm15WhINeTblgOcnUDSTuN1gcjaL7bhSvXO9DWOYqJhJI+BPQAAhZT5DYSegqWnURBSMO8mllYuageyxZUYnZVCQzSdpJe57gyCFEMNBmDiWgKrQQLbcO40dKF1r5RjLC9qWWjorQAW9fNx+sbGlFVFEBOJIScPBOaSQbI09A5kI5U49EE4nS11kM4dbkVX3zThJbOAeSHI9i8egl2bVkhrfMM+qcSUOsm7rRN4ODRK/IcJpIBuNIHmxOA7IMtMoP8oIa6qiI0zi1DY2M5ZteXobQwRzLUHG/6AxN4kT0Yi8bR2T8s3V9u3OtHe88YRuKusFdSUsFAhDYrBIx6CvPqivH27o1YObcIIUktBEQby/l66vRVJJNJLF/ciMUL6lBfU4RgkFBTpVllvbk6hkfTOHu+ByfP3UBr7yDS1Cub1E+TaeB8JuCjzjaK4oiBuuIizK+fhQULylBfV4zivDyYDNxsDaZMVwtuwJZOSQnHQd9IFLfvDeDq9S7cbunHyKgDM5CnWHumsa0o5s4uxt7dK/DGlnnI9TpO8W64ak6ca8WvDl4WkJq0yC6SwfNyMlwfwtBKqsNjjtWhylOQ1mMErrRxIng2nBhK80zMqSrF0nl1eGnlfJQVEwjasGkFxFlluRgejuH2vUFcbO5CT18fXt6wFK+8slACtaBOkGqgpyeG42fv4siFWxiKEZirVAyDaqluZ+o35KKiPIKG+iIsbKzAwjnlmFWQC1MjI6VAqhT5aS7i6TTaeodwo6VH1ndH5zgGhxPCHkJnytaArQVgmASpw5hblYf3dqzDmgUVyM9RHaf4zGJpF9fvDeJff3UUgxNkp6jfT2LFgkrs3rYUixdVyzMSDlwLIR4zcObUddxtuY+CwiCWr2hAY2M1QiFP9kFwLKllBwMjE2i+1YOLTV243zaCiQlVIKoFFUCWvvM6nxEBRwwm0qgtL8aKxfVYuaQStRX5op8l0KfnJj83njRw7+4Yzpy5gfGxUaxevQjLl1ejiPSYTkEVkLADaO9N4KNPT+LWnWEAnCQEqKqim9pvscHyAhhXQCR3FWrHeYG8poB6NpwvdhL5IQuL5ldg7YpaLJhbjtLCfJgMgDkXPM3iwGAcly+34O7tdlSUlWHd2gWYPbvYA8iESyZiaRMHv76Kb89exdDICEIhFyuXzsZP3t6GtfNKEGSzCV6fq6NrGPji2GXsP0GQGoOmF0F3c6R+IqhR+jIBB1Hk5mqYV1+FVYvnyrVVVocRJIvrdWScdFF1dXFz6OgZw/Xb/bjQdAsdDx4gTVCs50nWjsA24FgCUsvzIBZUr3sg1dsKpGvj9TvdOHL8LOJpF4uXLcLcObNQkBeRYZZgWuNe7uDBaAzX7wzi0rUW3GnvxHiUAWwuNC2sJAceSE2mNXHuKMxNYcGcIqxeXIel86pRUVaIQEA1CJDIjsElW58TQzoaxscTaO0Ywo27fbjfPYS7nQ8QZ5bAVc44TjoFw46ioYpM6jK89cYaMfNXDDRBqqbkf4eu4HxTK2IW92VasDF3RlbCy1x52mjxPYYtzi1M9+/e0vhMIJV7qGPDSSQSh86cO/O3O3bsuPZHn8d/yht8UZjUDYZhEKS+4sUZih3wy80fBVKTGo6eViC16b4CqSpKYqRDit+rAuVmx0lkW6grCeLPf7wBP9g+n1IrL3IiSNVwprkHH4sFVQcs20Q6OYH1i2vw/o+3YcVSspJekYwNAakH951H2Ihg5aLZmN84CyWlJoyg2K57rf6UzI0ph77hNK619OPk6dtovtmD/uEEjFAAG9c14K9/8jLmlAUR5ubBFDlTrZLOUiCVQIjbpGQByUOy8vDiED7Z34yL1+4g5ViSAizJC+PltQuxfdN8zK0rQkGukUnNeQPrR3YJ28Z4Qsf9rjF8e+4uTl1sQUf/GNKS+tShBwxYiSSqS0J477WVeGPLfFSUBVVqQ+VL0N09jDv3upFfUIS62bNQVMRCIS89yhS4Bpw41YlvvjmHZYsXYMv6RlSX8zCnEJ/pW6C7K4XDh0/CzAlhyZK5mDuHANVLWTG95AIhHkYAhlNA90gUF5o6ceLUHdy424+kE0LQjMCJR2EGdcStBMJBYGFDOTavmYcNK+tQX5mHHBOSLjaJgLIbA3jpu6TFVpAuhkZSuH6vDyfO3UHT7U4MjYyhsqwYb25bgb2vLUdFkaozFoN0XaWiec88IIQVyerAd+T0PfzbvrO42foApXn52LlxpQj068oUg89xpJLsxv0YfnPgPL69dB/DUc4fUzrIBE0d6cQ48kLA0jlVeHntPCxZVIWyWXnIyTEQUd1ThTH0ip5V2tUFoikbvUMx3GobwMWmdmlQMTyaAmzmQA2kdR1JJ4VgIIUV8yvws3d3YN2CfOQEVIo/mgSab3bi6rV7yMuLYO2qhagqL0A+CSBvHiqSQAWEyZSG9k4Lpy+24auTF9HRP4QkJS1mGJYHpgydAG8MSxtr8eraZVg2vxzVlbnIz9URpFTGc+Eg2FaMpgNbpwMGELeAByNJCaqOf3sLl67eFxYuGMqVw8lOx9AoTOpK7HkkSL3kgVSm+JUeUoRD0h5Zte0QCToDD3ED8U26lW7SFsY2Jn6ia5Y0YOPq+Vg4uxQ1s/Kkw5WwgN764JxIp4H+4bS0F2261oLGOWXYvm0xcsIqWODc7uqOY9+xFnxy9DL6x9IwTAJIU0Cum07JwTl/TjnWrW7A4kVlqC0vQFlRSJhFMlgMQP1kPtdUynUxnnIxOBJHe+8oLlzsxIVLd/BgOCoFl5YWRFrYY+5LY5hfk4e/+tFWbFpRhWK2RSXDDmAsbuPizUH8w/88hJ7BlCRpAm4SG5bV4d03V2HdqhpP+kTJgIZYDLh+rQ9j41FpE1xTV4TCgpDKyHjd1RR6B5hK7RmK4dK1Hpw8cxfXrnchkXJJHsv9s9UAA0hqBk0jhZryQmkpvGl9I+orc5EXpuGR55Ai7V65lxgYHrbQ0TaMvv4RVFQUYuH8YuTnm/JceE9RC7jTMY7/+YvjuNTcB8eNKGmYsKkSoSh9vhJbK62srHAa0Cv2S1LQ/Nd0GoW5JlYsqMHml+cIeC7JNyX44F7MhZkSVw4NKUtDe9sQ7t/thmkYWDCvEvX1xWrNetc2Ggc+3teMw8cvo6d/EKbpYNXy2fjJXh+kUu7BVqdA5wjwxfEr2H+C6yyuQCo1k9wrDQup5CDCOQ4WL6rD1g1LsWZxHUoLTcnCUJrgGXt5MhEVVJEtHYu76O5P4NyVVnz97Rm0do+KIb+r54ocgelsalLL81389L3t2LlZMameBguJpIPuvmG0dfQgv6gYDQ3VyM2lJzSDctXC1n8WMa6NEQfXW3px5ORZXLvVjnicWSRm87ggGR9S1hKEZk1g6YJi7Ni0QIrJamblIkLSlVcuLY2VAlfpjxXBJfczYaH7QRwtnYP4+iTbnXfAQY50bLRSKQTcBOZW5+KNbUsEpDKwFWJgEqT24RMWUjffR9xiJiA0WYOhCv+UPlp2EU+O4qf7vwtIdR3NjieSh86cPfV334PUF4hJvX//fri2tvaFBKlWYgLrFlTip3u3Y9XyUuTnqgXNIpnh0QTu3O7GrOJZqK/ORy77/jIDpDgmz8BYHUScyARsg1Hg+Lf38NWRJlxv6YYWNLFx/Tz815++jDmzQgjznZKOVszT5GZCMMSUlpOUwyUFE6fO94r+8cq1FmEOS4vzsWbpQuzevhoLGvJRSP9O71DgZjipIRPimExuUtJ+SctAS+sYjp+6jW/OX0NX/wRcU2kj0ykHlUVBfLBzlYDU8lJTDmFvD0E0mhQtom4EBCCKJlc+XhONZkpzceBwE86fvYKVyxZh28uLUVvJHuCOAqm2htFhG50dvcgvyENVZT5ycqhByhxsjFt10ZkBKcNFStdwvzuBr07cxuGT19AzlIQeiMBOJBA0dEkBzmuoxNaX5uOVNdVoqA7BVEXesCxXGCSJurmhCcqiJx5ZRg3M/vFZDcXIvHXh0LHLuH77HgrywtizbRXe27NG/E6FwRFuxU8L8+DSlTm/tNhUIOvwqTv4xb5zuHn/AYpz8rDrlVV49421qCv3+8pTZarhdlsCnxy8iJMXWjA0QXTENCQ1oGlhr1YtacDuzcuwhgdhsemBRLEAVe4Bslf77SHV4uaxy64p4ykHd9vHcODwRQF2Y6O87jDShoEEQYAex8qFlfirD3Zizfw8RCSbpYGgvevBMB4MjaK4pAD1tSXyXdQkKvJAjYBUZUtanDIUDT0DrDy+gCOnLqNrIAbbyINmhKUoI4AYKguBH+3ahFfXL0DNLBPhAAsYVNEHU4Fq6/cOb9sWSYwq3GC6FhgYTeHslR58dewymm93SppUdI1WEvPqZz0nSFXBoRQRClpT2lHa2pEKshFHKGjjpVXzsHPLCqxcVI7iHKV9Vcpg+q2qa+cckTnrAAPjSbS1D0oDh/lzq5DDFKlk9l1098Ww79hNfPjVZQxNUBURFHkOdYl5QQ1L51Zh80sLsXZVDaqrggLOxHzOtuCkqXGkLjmjOCV7x3XN6+AavHV7DMe+uYZzV1rQM0wZSxiWa4hHr+1GsaAmH/9t73ZsXF6FwjwG9gpojycIUofw3//1S3QPJMWvN6SnsWFpHd7bswLrVlaLrMpyqBMUtSVGRi15XqEI5Ri+hZuqtQp63f2kMQbHyYBYW5040ybX19U7hmgyCSMUFmaWkiMdcVSX52LD2kV4deNSLJybi7AIhNkgw/O/NqhTVcIT0WBTyjTO70yjKE9H0JQ6bI9JNdDSPY5//vcjuHS1FzaLEomiPbN71dXNZ+Z8xwpfv+4Xj1LLaCFsAisXN+AHr63BsoUFKMwhs8rMBzXDPAt0pCgnIvtKd5cUMDIUQzKWRH5eCMVFkUndLmf/aAL4+POr+PLYVXT3DcEMAmtWNoiZ/9r5xQiKgJ9+yUAnmdTjV7Dv2AV0PIjBNEuAFIveqN2NImgmsHBRDbZsWo4Ny+tQW6JYZx4IkkoXsO1V9nuFmErJq3SiHX02vj55GafO30RHTxzRZFCkdMwQMu1elu/gZwSpr9RLh0QSKyIGsWldlpJ0fm5erpBAUoApcg+m2RVBILw0szmuOhPPXrqFI99ewa2WYYxHDbiUp7CwL5lCfjCIufWleOO1RVi/ogpVxSGR6UlzHpFUGDKfuVzlv8XOUe1HUsimAQ/G0jhyqg2/2X8MPYPMO0Zkz6KEqqEijB+8uhh797w4IPXCxXN/u3Xr1utPSTT+0b/s986kvuggde28cvzsne1Ys5xpC0Xps8o17TDtb0p1rKRQJQNAMKkAFQ96Sb94BbGsMLYN4Pa9GL78+jpOnL2OibSFtavn4K9+8goayoKI0PZJojOv+koKrzyNmA7E0nEEAoaA1G/PdWPfl1dw7eZt8dRcuXQ+9r6xHasW53vtXj3AKFq0DOhTRV0W0m5SFGXUAcXjAdy8O4ivjl3CN2eaMcqLNfOECSorCOFPd6/Bm1vnobyUKQ+v3sAvPPKaTqkiKVWew6IF9j4ejrn4l//1MVrvdWLT+rV4bcty1FXlgb2beXBIAQPTKNQrkUWZ1IIxLegxdgSWlDkQnFOnadKPT5e2e58cvILzNzpha2HFvFspVBXnYdfW1Xh142w0VJmSviZREhAGVY0FNzTRNsuzUVGwiPADilnjuNxqT+HTA+dw4tRlBIMm9ux4CXv3rEZVocekUldJQEBLMTcAgywHD3hDARNe77FzrfjlvvO4dbcfxZEIXn9lOd55Y50wqUy5kQFiKry5ZQKfHLiEUxfvYTTmwgiGGMsjnRhBbXUx3v/Rq9i8ugoVBQRxCkgL++fxPOK5qxyqhPGS+gQJbHg9LtJMXV3owWf7T+PGnUFMJE04gRBSIBCIYcWCWfjrD3ZhbWMBQiw0kXQlGS9XwA6LzvihBJrU23G+OwSWXjEdwQGfpSVUGNDcMoJffX4MF250YSxhwjByJIsR0WN4aVkl/vz93ZhXG0FYQDaroSnV4D0x/aoMy1V1lwLi8q+sAZGqW6BrIImvT9/FpwdPonckKZpGN21hXm0p3nkuJtUHqUrCwGiUc4SHrOsm4LgTmF1fjDd3bsCWlxpQVWyIU4ebpvQgA/D8y5esoDDuqoDGTRFK2SKl8e+pq28M+07cwMdfX8dInJrxMCwrCSc9hgX1ZXhz2xq8sqYBVeXca7xnwCJNLhDLkHHJFGuq/Yf/S1IqoGlIxDVcuz2AfV9fxrnm+xhL0LUkgoSVguNGsXh2Kf76ra14aTHT/eoe+BgnUjYuXB8QkNozwKIVA2HdwsZldXhv9wqsXVElmnHbSSjZR4AZElX8xSBNNOeST2b6nt14dBWwS6GnCzp/RR0NdzvGceTEbXxz5hr6h6IwgpT5MDFsoaaSALURm19egHl1BaIxJ7Bg8aXrkkpTOQ3RWLu6FMRR0SPqDdFxs6hJFYvZlAy5Ju50jeGff3EIF6/2wtXyoQdCXiGU7EheZzdBdArIeVULKmPApisp5IaBxfNqsXPbKmxaNws5pg7NonRGWnqp7ApbG0thp5oDMhzMqiWVq0RQZB0M+HmnCqR+9MUlHDp2Az394zCDLlavUGb+a+YXiCuMFDghw6R+cfQcOh9EEQ6VSHWgblkI6lHMbyzHjh3rsHZVrbRjjjiQgk0+gJTNewhIcaoq4hNtiuxjcq8G5WRAa3cMJ07dxPFv76CtJ46EHoYtSDeGsnxaUL2KnRtnC0hlkxNlK8X54/kKiGxD1Y+wcFUkSX4xk9euWArmdGAo6uLY6evY/3UTWtrGRWYgP04KdWUFeGv3JuzcVonSPEPOUwbLIoOiZEwzkCJI9YpyuXvzV5QhUUvOuZhwgdY+C//6y/04c7kdCSsMLRAR27q6WQG8LdX9v3+QStl7Kpn68tzpk3+39fXXvwepHvx+kUDq/w7N3aTIc2Wg//tO91vJMaydV4E/e3sb1iwtR2EeD/CU51fJ4yYsKWsyGWQVuD0pTKmKP6SDMqVEtgs7CCQ1DUPjwDdn7mHf4Uvo6BvGqlWN+N/+8lXUFGkIE3w4rLonKFO6TxYycAOmvo+bGRcd/3nu0gA++eIcrjZfRXl5Dn74xhb88PVVyDVFaYV0Ki7FB3rAlDR3MqWq80MhVfxBvZVFUEwdIAIYG7dw4XIHfvmbw2i+/wCBvHLEEq6ksH6yZy1+tG0hKmYRiPm+e8qkX6qYZRfOVIMTcPIaOwcc/NO//hId7Z3YsXUjdm5diZqKHC99phgL12Yhggey/Op0nmS6hkCAOihAiyegsQLAcGDpARHB37w3iM8OX8PXZ25jjM2CaBdmx7FqXgV++vYGrFtWLakv2GkECSBYuAMD0QTZHx4iQJDFIJ6fjRAqGj1ro3CMMJJ2AJ/uv4pPDpyXgGT3a+vx4x3LxIhf4fSUjCNvniwqjbZlg9fUpkhAdfRMO/7js9O4c7cPs/JzsGvzCrzzxkuoLVeRC1OItBi72ZrEr784h5Pn7mIsBphBglFW88axfdMqfPDWOjSU5SLiee2ShZDufF5DABY7CaDjwUADAJ5HZCg1B/F0CqFwBOMTwMefncbhb+6g40EaaRYd6Xz+MSybU4K//pNdeGkBi5dUJRiLnMgqkqkQ4OHYMAXFq1Q4v0uq2T0/RmERpSLNwEgU+OXnx3H4TAu6BlKwrQCCmoua0gDeem0p9mxfheI8prz5fFixzmfLNDRxIQ9SdXiGWYnMA1aR3yr4I8uXcnGpZRz/46NDaLrbK4ealraxoLbsuUGqeB4K68dCS+W1ynni2hMwjCi2bV6B3a8vx6KGYuTKlGS3q5QC2Jp0tTjRzkoAACAASURBVBcnArpESOAV1OS+uI4LTOkZhHQqBSNANw0DbT0j+OzYNXz09Q2MxsMIGTlIJcYRCUzg9VdW4O3Xl2NxQ7HIdgh3LJv6UlZqB8XGaYptFw9tPi3NhsXATiOwNTEW03Dk9F18ceSyyD/IPqddB2kriuXzKvCXP96CDUvLUJibAdpjCQcXbw/j//zng+h+oDImVKRvWlGHD/asVCBVXFRkg/NE/0HJjtBTk8VylFiJwpl7IQFJkqpKFWClNRtpHRieAE6e68Evfn1YCgcJHlKppEh+Nm9cjDdfX4oljQVgIpjWbFZ6HIEAnR1yRdPOanSpOpdW9cqZgvGo7Ja0UmMzEYN1AiaiNtDSPYr/+9/240JTLxwUQg/kKJDKQhrd9531qyJ4tWzpqXyl4STBJrt11QV45wdbsPXlahTSUCatDJoC4ibAIMuQVD8zN8LysqjH4nUxE6EyH9K5iKdvQPlsDieBX316Fge/voXuvijCYR3rVtXjJ3s3Y9X8PLA3hR/0MN3/+fHLOHD8Irr6o6LN1tManEQUs2tysee19di8aQ7KSiJg6BARfYItzyTNArasOg0SA5yT4j4iPq2sJ9DgBDTcvjuGfV824dTFVvSOu0iRGtViKC/wzPw3zkFhmOuE71fV+WnXRjJlwwx7si4eWFJ8qM7ETHZQ7VPS5MYAbrTSvo+BehtGY8r5I6inpevWz97biQX1QUQCLCTl3qN2YKkPsVyMJV1w+VFmwXvg/QSk2l45JyRsIGrb+J+//gaHTtzESMJEmtIXK4HZZSHs3b4U73wPUl9YRvZFAqkvlCaVLClB6rpFFfjzt7djzeIy5EfIsSU8fzTVqzgczpFF39MfRVtXv6Q7ZpWWYHZNGYoigJ4gy0A6ypFiFVq6fHP2Pj7efxEt7YNYuLAR7/zoZVSXmCiOQPRuOq2JZENTjE6KeqsJYCSaEtE5dWU3bw3g6LHz6O5tx5rVc7D3R1uwsC5HVQ3zqGLuRdcRSxro7BlDa0cXklYaFRWlqK0tQ2G+KelHWmwRppI1be0aweeHzuPwuZsYmNBgGTkoKwjj/ddW4M1N81BRasKVk5spWgIhbuLU/3jFbtz8xIKILJyDK7fH8G///mtMjE9g5/ZNeG3TElTPYrcsMqkEhdSeqr7QrGEaHXfR3t6Dzp4u6IEAGhtnY25dCcKS7idwZyUvQVMAHX0JHD59D/uON6G1d0xSzQURDTs3NuLtnSuxsKEUJit/pYMIQV0YYyng+u1OdHQPSnqqsmwWGmpLUV4SlDFjZB0KiYEN+keA/V9fwb6vLyGWDmDzK+uwdf1ilBfpKMqxkZeji16OligEqPTiTVgaBsa5aTqwAgbOX23Fga8voq29X8Zx5+YVeHv3GtSUqRQ3WS/qBO902PiPT07j1Pl7MqdYYKQ5Y1Kt/pN3d2PDylkoCvE50WLIKzIxaTjtYnjMxkQ0BkMPIBIMCdAguy8MPBkSWDCDETkQLjT14NdfXML5G30YTarDIWSksXh2If7LezuxfmERQrTp0gnkk0pfKYwQWSoHAw+i6GjvhZVIo66iEjWVhaD7DbmqUIiASTGw9Ev86MAZfHrkGtp6E7CsgBS6vLS0Bj/buwHL5xfK3GM1roRyWgAjE5YUeHX2DmFsIomcnBwsnleHmlJTDlmyZ8q6VkPS1XGnL4l//NURnGq6jygPKZsuFBXPCVLJIqpgk73GDZtBFA9LFnKPoaLUwNs/2oItLzegskTpQlmsKE0XAgR+QO+DNNo6+zEwMIDCglzMaaxGWXmOgHszbSHEgsR4EkYwCC2g4V7XID45eh2fHL2N0aiJAJ9yegKNNWG8/+Mt2LJ6NsryDbl/la4lM05pCQufgIkJC8mEhZxcA0XFdAzhs3eEERfFMBluV8PNtnHsO3INR083Y2icaVITieQEFs4pwV/+YBM2rapBcUFQgis+94mkg0u3hvDf/+UQugdTAlJNpLBhSTXe37MC61fUSlbJ0BISPDrJFLSgap0as3R0D4yjvbtPij2ry8sxu7JEnEIovRHGX7ck6zA8oeHbiz3411/sR88wI/4IkvEY6qsLRbr02ub5qCkPCEgN6BbiAlLzkHKC6B9Moq2tD8NDQygoyMO8xgaUl7NLIEuR0rKvqW5UiuGLOcDNjlH84y++wMXmXrh6sdgKKSM2EhBizKWkHpKdUCBVBoUbnhNFbjCNlYtr8dN3X8XS+Tmil9eYVbEs2cNszcR4AmjvGkFrR59Y6y1ZOg/11TmIBBWbLEVEXtMH1wOpI2ngV5+dxaEjd9Hbn0AoCKxeXo2f7N2kQKrKxwuo80Hql99cEnkWw4cg6e/UOF7duAh7f/Qy5jQUImxqMB26aQilKecGAeBEwkAypRqVFOXrKGbtgkhU1JdYVhqaGRJd+rFvW/HFoau41jqMGKvvtQQqCtkW9VXs3jgXRRE6i3jQUzJDSv5DGdPQKNDa2onu7m7kRMJYMK8W9dUlkjFz0iz0pOTEhR400TMCHDh2B1+duI7WngHJZ5XkBySgfWv3apTnG4jQ/UFYW8X4Dk+kcP32IFo7+xGKhFFRWYLa6iJUFpoIIqWkFwHaAGoY+/+C2H//6AQOnGCBYgAxh/tsCnMrc/HWtu9B6guLUKeaI/x+LjOT7td+Dk2T6v4XgUklSE2lxrB8XhH+4p3XsH5ZFYpylBea+GrqJqIppit03LjThzMXb+LanVbEEymxUVq9bAFWL65HfUkOwiEW7VA7aSKe1vHthXv46MAFNN3pQ3FxKRbNrUJh2MbyeZVYv24OikuC4uPIiNuxddFYXbjag8vN9yQqZEX7g8EkOjp7kZvnYNfOZdi1Y7lUgIclF0sWRUcspePmvQGcPHsDl6/dwkQ8jZraaqxaNh/bXmlERWEQNLsSqx6HIDiNize78Yv93+LyrW7E3QgqS/Lx/7L3nt9R5mma5hU+5L2XAAmEhJAFBEjCCiNc4klDZlVWds/O2T27c3rOzu7+CzPzeWf6bFdXd1dlZtV0JUkm3gmEzQQhBMiAQBh5i7wUCh+x+zxvZHb3zOyX7p6u/FCcOqdcgoKIN973/j3PfV/3+7srObi5kOxUuwp0w85g8A29/jCL7hCzc0GdxvoDAaKizTjionj6fJzPf/uV3pTea9jKjrpictOdunpSjp1YIuTxYDbRO+zjcUcvj9s66B3oxeawU1lRxu7N6ynJjdaVayjkwWITdp5Np3UPn41x6nIr7a9HFFWSluzgZ8dq2Vq9jIxEAVf98FA3MbsYoq1rhJt3WnnbN0EoECYrNYl1FYVsqi4kPycKk0xd5BAibrigjXstb5ST1903R1pqGssyE0iODbFxTQGlJVnER4eVISuTaLEtjI67NPzU1TtGwOrQ4Erf8Axzs/OkJzjYVVfK4Ya15KTLVMHgcvqx0tXr4/S5hzx82ofwekMhNwmxAbZvKuPIvvXkptqNKbuRMVZrvzsQZmDUTWv7C3p7h3B7PCzJyWZdZRErlqVqeEzeZHmvf4Dqz7rCnG96ztXvXvB2ZE5tCdF2KFmazGfvN1AtD90I31GwZjoVNJuZd/t52f2O5uYO+oQmseijbGUhmzaWsXJFKtExP9A4hGphwhWCS7faOdP4lL4RWZM7SY6NpaYqn/cPVlCQIxPFsIpsOaCMTCxq0vtR2xt6+saZnZdJmoMtG0vZVVfMsswYnNbItE78siErb0a9/MV/uU5z16Cm9cVOsDIv9Z8oUiW8E9AJtwgVi4Qv5aEoiBzcrF2dxcH9GylflU5slBwGg+jbHLIoDaHrzaSGlJ6/7GFycpr4hDjWrCmhrq6UZVlOLN4wDjlFyp8pATWLid6xGS7efcm5W926ZZFUUaw9wLaN+RzYXcGqJSlINkXEsi6urTa8wNCoh87Ot7x+1c/Cgov0jFTKygopXJFNUjzq3RTOsUzw5F4wvhDmu8d9XLn5lO6343J0we1fZOWSJH5xcBO1Fdkkxkm6PSJSxZP6cvpHkRrQSaAEp3I4vq9CRapBK47YXuS+ZLYxOR+ms3uUh+2veNXbr1PRvOw0ataWUl2+jOQo4WrK1DKs78HsopknXZP89ptbdPfPEQjLd8lDWVEuh/ZUsLEqmzhBdgmb0iY+xpCu7dueDfGw9TUvuweYnZkjJTmRjRvXsHXzKpLjDd+uNWB4IRVlJXapMHQPy7r/Ko87R/CFJUnk1Mm0HACMqtxIFbT4GvXT1SSd+lAJLZCWZGbrxiIO7akmO9VCtFUONLK+kAOahZ7heVo6huh8MUDP22Hc3kXWbyxja10Fy5fEE+sw658q8leB8uYwPpOZaU+Iry884Nrtt4yO+/R7ua4sl48O11K5MlbFrUYWZEM1DefvPOXqXZmkLmAxiUhF8wNH9m1ka10+CbF2bLKNUj6UXDt2JuYDPGx7xcued0zNCNIqTHZ6knreS1dkEh8tGwzZAvi1wEHuMy9fz3Ht1nPuPX7LiChpfGQk+Pj58Xp21a0gwWlVIodMeeVILPQXCca97Fng8dPXvHrby+DQMLGx0VSvLaOuuphlWXG6WbFbJY0vPlsLs4uCfJrk0s1OWjtf4fW7WZKbxOF9G9i9dTmxVrNOogVPKm/FxJz8Xca5c7+T7jeDOJw2bU/bsGYFm6qXsiQ9RrccQj2R78y8P8T5ax2cu97G4JSPRU3n+ynIiOW9LbLuX/sHD07Jut/j9V17dP/hv9u6a2vXH0aR/fR+6h98kvr3OKk/Iqh+GiLVitc/R2VRGh8e3sr61ZmkSBhJG05kCmXB5Q/zun+BK00ttHa+4d2MWydOToeZVcuzOdywgS2VecqFNNZyFp22db4e5+LNTu62vla+X4x41Pxz7KhbzaH9a8nNTcBillYLUXIW3k36OX/tBY1Nrbh8Icy2aDxeWSd5Wb4ikQP7y9laU2iUE6jHSASA+L1muXX/hWKBhsZnFatlszvIzUzk6L4N1FRkkh5j+3GV5AmG6eqf4T9/eYH2nne4glFkpiXw/o4K9tct1ymo3CaNJZ7MkYyp3ss3EzQ/esubnndIW1FCYhSpmRmMzvi5dec74qIcHH9vBztqC8hJMbimERyjevNkwtn0fS/X7jzldf8Abp+A7mXSmcbe7Rs5vLmIpGg5eUcmHSYLbr+F1uejfP5tM0+6h/GFzCQl2tmztZiaNfnkpCYT5bAjuE5BeD1/Ncu3l27z8vWwIm9khRdlCVGcn8ae7VVs2VhIQrRsSkU8ysrSxOOuUc5e7+JB24gmV2MsYaKtbk4cqmHHlmKSEwQwFlBBEwpa6Bue4+tLT7jz8Bl+a6ym2wXj6fe6yUy0sXvTag41rCM3XSwXMk0OIQTIrrcezlx+TMvjXhX6VmuAwvw4jh/cxIaKTOIcMoExvLMi6N0BEz0jC9y9/5wHjzqZmnPpejcxTlL4xdStL2WloF9iDL90KBjGJqGzsJmHzyc4d6ON5o5eZub9Ot0pWZbCn364l/Uro3BGel7lueMBZjwhXvdOc73pCc0tQkWx4V90k5OWxPbaSrbWFemKUViGP5DfZEp7samNi7c6eTO4QCgURXJ8IhWrltCwrZgVS6UDPkR8vFQPowL1atMz2p/1M7cQRJ6RoYCLiuJMju3dwIbyXJ2qGI5Hs4pSEan/z5fXefRyRK0Z8psKlyT/E0WqMF2F4SsBGLO2L8nKUIovnFYv+7eX01BfytLceOyWABZdSVpx+8z0Drm5dOMRrU9fabLe5zO8p8uWZVBXU8r22lVkx2oBj/GUlQGdBXpGZzl35wVnbnYx7zJj8QdZmhHDh4fWU1OVTXqC3TisCqBcDjUmM0NTIW7ea+PBww4mJubw+4NERzsoWrmMLZsrqVqdSbxdMswGHk1klwiHF70zXLn5grvNXcwt+nH53KxcksyfHt3KRsE1xQs/1RgSzHmCtHZJcKqR4Qm/CjmbycP6ilyOyrq/LEeniLqBCIn1xc6iX7ziQ9z4vosnXf1MzskXLYjTHmZj5QqOv7eN5VlxRIlvVM20osmtdA8ucPriY+7KJsEjyC8fG6rEY1/G2tXpKrhVcMi62mRidNrPmcst3G95xbtJF35vSLdV+flZ7NhWxfqqpaQmWIjRVLkhoFSkhqB7aI5f/+11HnUM4pV0v9o0DNKD5sQVz2QcupQhIKB9Ealhnwb/lmZH0bCtlH31Zbops+A1eullSuky8eDpIJfvdPLi9bCyR/1+D2kZMWysXsXm9UWsXJpEglOYowYZw2QJ6kF1xhfm1IUHXL35mpF3PqWRrCvN4eThOqqK4nSQIL/URhVBUOm6f2wBm1BtAj42lBfy0ZEaipfH4dDspdHIJM7cyTlhbfdz7tp3DIwJ6cGhBIlYh5WK4nx21pVRVpSqhy/lRyumxcLkXIh7LT1cufmcrjcT+goy4v387EQ9uzetMGD+EYuRTMbdUqc75ubG3ZfcfdChuLFFrw+7w0ZOZhKb1q1kV10JeRlROGQCr952u96bXg0EuHyzizsP2pmanVVazK7tldRvKSUhyqLB2GiHiQVXmEedY1y/95znrwZ1myAkFNk+rS3N5VDDGtauziXOLl8y+U5b8RLm8fNpTl14ROfrUea8YlPxsTQ9mve2lv1RpP70tOmPr+inIlJrTCbTvzdbTBv+pSephs3bhMtj4mHnCKevPf0RQeULzFO+yhCp1cUZpERbjNo0ufGbTcx6g9x5MMLXF24pZ9Qnri05HYfcrFyawocH69hbtwxbUNbCRqmAhFiGJr1c++41564/5d2EW03eYd8se7eXc+LoWmVR/ihSQ1bG3vn49uILLlxr0TWchAukycluC1BVkcnB9yqpLMkmRlO2xq9Fn3i93ui6+tnrEV1Z+6UeFjtOa4DdW1ZxeOdqCnPiNdEtv0+8gD1jLn578TuaHnUz7bWQlhTHh7urOFBXSKYEp4w+EtkD61pQGIpXbz3hzncvGBpeUHC3sBGjYmNZDFoZGxsnNSmOY/u3sqtmCTkpBkj9x3AM8LJvmlOXO/nu8Vsm5l3KH5Uf4bBZWVeyjE/2rqNsRYJOiX9AqHgDJp68HOdvvn7AI0GGWZ047CYK8uIpzhccTBzRDiepKYnYnQ6edPZw/c4DXG75vB2EfH6s4UVW5BprxT3bqkhLFH5eJLBlhec9U5xtesnN5n6mpr3yu4i1eTh5rI6GHUUKQleRqjB/qx4KvrrwhGt32/BZYzSgohOWgJusJLPenA/vEZEqSiBAyBzUa6ar18M3F1t59LiPuTk/UVFh6qqX8uHRTSzLkM9LVL1IWvE3mukfX+Duwzfcut/Jm75xzLYoAv6ATk2y02WaUMzW2lUUFxjvmSIeJQ1utdA7EeDs9cdc/66L4TG3rvfLCzP59PguNhRHESXs10hKfVFatEbmuXnvNXfuPWNwdA6LVMiE/ERZfNSsKeTgriqlDkhK3/CMmpjxwvkb7Vxq6qBn0EWYGKKccaQmRrNyeTLZGQ5FTuXlJROdEMOz7gHuft/J655xQiFJt9vwe2bJz3Zy4kAtWzcUkpkk4Tjj+CpEircqUptofTmKx28mHPBRuFSCU+X/BARViLDZp35tEalm+b7I9CoQICPJxs+ObaF2XTbJ0rkqOB6BhclUfyHA7QdDfHPpO/qH5wjiMAIkErKJNlO2agkHdqxlc3kq9oglRhE7VhGp85y59YJzt57jcpuw+D1sLM/nkyPrKS6IJ1o+D/Gly5trMTHp8nPtfg/XbrYwMDip7FvDsRskIcFJVcUK9u9aS0VBnB4+FZMj8sskOCx5nT2cudzM0Pgci34vq/LT+ezoFjaWZZEY998RqbLuF5EqnMyISD2yt0IFlPxd9GyijXtWnQRfaGzj6p0uekYXVHiYrSL8XJSvTOPTD/ZSlp9ArLSWaTWtEEDM9Iwvcvbac+2in551kZTgYGvNavZvX8Xq/MQfiQay7QlYTHz3ZJCvL7SoaPL4LCokpZFLAPjFhZk0bC+jZm0OKVE2YwIZIazIFqp7aJ6/+t0NWjsH8ZtldChqLnIDVHxeZGSpd0S53xksWoJeoh0+1pRm6UFzTUk6sTIJFPZvWESujbeDi1yWlfX9l+qvlZYx4eqaTW6y0qLULlRfW8yK3CQNDco62mQRF7FV8XqnLjzkyq1uXfc7bSH11X98ZDMVKxOMdX8kjzA4HdZ0/9U7TxkaXVBvcoLdzIGdNby3cxVZqWLlMhivIjRl49f1dopvL9+juf018z4LFkesOhgswQA5woGuLlHxnZ8rFqwwPjl4aOuYmbbno1y+8VLxcu7FBXJT4JMT9eysXU6cTsYNf6lcijPeIE+7Jjh97j4dL0fwIRYSeX9C2K1eVucnc7C+gpqqZWptk+2YHHzDZhsjEyYVw4232xibnMdkCbNiRTqlJfnYzH7iZKWfmozLDY/a+2jpeMPsgl/51DZLCHNghtXLUzm6bz21awpJEi5c5GAvrXNvRoJ88dU9Wjv6mXf7dJK6JD2K/dtK/yhS/yhS///fgYGBgajMzMwfROr6P4hIlRWl978WqXZEpJatSuGDw9vYsCqTZEGrRG4WsiodnvFz7konV262KrYoZI3V4AfhRQpy4zi6Zx3vbSkgziJJUwP9IWlu8Xtef9DDqYstDI0sKMScwDx7tpVw/GgVS7MTdGqok1QRqZNezl56w4Xrj5jzyJpMoIx+EuNN1NUs47295SzNiMUhmw1tTYGRd24uNbVy7c4TBsddhK1xBMJ2zEQR8s6xviydjw7VsKY4izjBZxnEHcbnfVxr7uFvL33P4KSXpPhoDU4d3FJIZrK6IiMIIoGCQ/vbeU6dv0tr+wALLiOSL19+Mcf5xRnk85KVGs+RPbXsqskjNyJS9VFg6BoePOnndxfaaXs7pa07IlKFkSk38cLsBD7ZV039+hw9GeukOBRGIM9Pusf5zTfNPOoaIiR+uLCsU0MkRDtwmsX6YCUxPp6oKAdDYyP0DY+oP9PhEMtBiLR4G6WFWWxcU0hVyRISYxSobHRHWKF7YJpvm7q5fr+XySm/ok8SHH4+OrKB3fUrSJMpFzLxlpYuC6/65zh9uYNr99rxitfN5DDCf8FFMhNFpBZzWIJTqYZIlUYav4jUPi+nzz/k4eNeZmd9xMaYadhezPuHashMMOnEQSYC8pNmdIowpMG79u4hZt1hnDEJKlIJ+HBaAhTlZ7BjSzlbNsprlGStIXIlKj80G+B802Ou3nqurWUSrKlcmc0nR7exflW0rpblA5YA2LQHnnaNcfbSY552jBAgWosjzGY/puAc1WV5nNi7jtryXJyCApIrVsKBPrhw4xkXGx8rwsZkTsAkgLWwCPAQcdESigqRlppAbEIUE9PTDAyOsbAYxOGI0bKE+CgL+dkxbKstoaok25ikKvbKjCdgoXfMy1980cTjrjHcAvwOGiJVYP7/WE6qimBpJ9KDh4ThZPUsIbIQSzNj+Ncn61lXmqTsR6n3VKpHyMLIhJtTlztovNPJrFvCZE59rwN+t6bRl2QlsHtTKcd2lJAS90NPqBKF6Blxce72K87d7mR2wYfZO0/D5nJOHqhmeV4sdsFQKrYprH70l31TfHGumdaOXgJB4b3KdkN8l+Jj95GRHsu++jW8t3UlyVHG90VvWfJ5LgT57mEfp87d1zY0KUkoLsjg5wdrqakwOKnyT4ug1eCUTFJ/fd0Iv0VEanV5Dkf2ViL/bjSwG5sbmdgNjoU5db6FW81vGJ8LEbQ6dFJIaI5lmTY+OVrPhrIskqOs2MVOEbnOeiYWOdvYweWmdqbnFshfmsbe+rXUbyggL8WhIRgJ3YiocofhzLVn+s8PvPPqPU3UbkhS6wE3KfEm9tSv5ui+SrITnfoa1WqpMH9DpP7qy1u0PhsiaIlWZJzxfxv+f0OkisCTX8KNlQCYTPzcpCSY2FZTxNE961mabsVpFmO3/EvEnIXWznHONnbxoH2QxYAFq7TFmPwEfXPYzYusLyvg0O5q1pZkE+eQKbcEq+TwaWPKA19faOXK7ReMjC/itAV1Wn3yyGYqVyZi09dl0lc2JCL1tiFSB0bmtaAlLyWBDw5tZ+v6NBJjLFrbqV5/k5mxaR93W/o5ffEOIzNePPK8Ef6oXOPBAFLKVb4ilyP7NlBdKVsCeRZII5cRqZKD5rU7b2m808XUxIQOGj4+Xs/OugLiRaRG6DF+EwxNLXL7wRu+vfSI0akgYbs8dyRlL3aJeXKTTeyoXs7+nWvIz41TWoAxenAyPhXmalMn1262Mzohn60Je1RYN3OmsJcou5Wk+ETFZAmP9d3MAlaH/H9BYhxmMpPslK7IYNvGYkqWZxIj42S5dcqE1wT9E/DX8tl39GsLpGyzlgiCautqDv8EOKl/XPf/93XiT2GSGhUIBGpNJtN/MFtM635yIrU4lQ8Pb1NES2p0RKRKOMQX5mX/Il9+3aRVcK6Ak4A1VueMhBbJTrGwq66IE7vLyEmUCaY4yWT1YmViwcyNBz18dbGFwdEFDUuYAvPs3rqSE0fXsTQnUf1uWtkasjA25eXMlddcvN7KjDQkytnZ5Cc3O4Zd9cXsq19FilMQTEEcFruKrFc9k9z47jEtna+ZljYPu9wQZJdjx+eapmR5AgcbqqkslhummMjFH2XW0Mu99ml+c/omL/qmdYX8QcNaDm5dQVaaOqmM2UzQQkA70Uc4dek+Xa8m8PrFSysTY2nOERHrwONZIDsllmN769hZk6si9YemE/nryQP4dvMbfnehjZdDLoUiyU7UF/QT9PtZlh7Dzw9Us6cun8SoSM1cOIzHD61dY7rub3v1jrAjRtmeEhiStLVNQPWSY7aEiY2244g2pkSpacla05cQb2dpdjIrl2WwJDOJRLE9RAYqEoAQkfpqcJpvml6oSJ2Y9ut6M8Hp46PDG2ioLyItXkSqHCZEpJrVU3f6aifX7rbjMzsMkapoLA+ZSSYVkTQNxgAAIABJREFUqUca1pObIl87WalJl42d571uvrn4SINTs3M+UpMc7N+1mkPCZY0TL5bEEAT8b2Fg1MeNe91canrM0KSHoNWpN2qxWWglYsBDWoJF2ZrvNaxjxVLjIS/parFYjM15uXq3nSu3unjTt4jdamf1ijR+dmwbG0pisWszgKSvzSo0vn8ywDcXHtL9Zh5bVAo+k6CLxDi7QHX5Ej7Yu4ZNZdlGgjgiUgWrKSL10o1WBkdcivqRa08OHoGABD3cREkHvTlIbIxNJ+/OKCeJyckkJSUSE+3QzyYvM1ZbtsTP67TpPFBFqgiAvjEvf/n5dR53jatIFazBin+ySBWxZXg/DcFiVai8itSsaP7nD7ewrixFqzaNEocwPk+Y7t5pPj/3kCddo7j9Dg3PyHAuFPJqTXFqnJ3Na1fw0b5qCrKkptTgcYqs7xn1cEFg/jfbmJxZIMrk5uDOao7trCQ/O1YT45FgN5NzHu4+6uHL898zOCHVxbGG7UZoFYq+8+KwBaguzeMXRzZRlBuDLVLOIBeQTHwfPB7k28uP6OoZwxMKU7gsnZ8f3EitiFRZ98st5x+I1BuK/BKRKuv+6rJcZJJaXZGj1gVjsyGixkTnywXOXH5ES+cw024Dcya4u1BghkTnAkf31tCwqYS8tBgDJaSeZ+iddHHmWiuXrndoW1pJcS7HD9ZRU5ZHskPISRHbQtjE2HyYry+2cvVuN6NzssqVKVyE2+vzEmX1sL12ua69JRRjWAvkrmVSkSow/199eVdFakhFqlAwIn4A6RjTdb+ROxDGqcHzlE54F1kpdnaJT7xhHdmJKk01wBY22Xk3E0LKOy7d7OJFz4x+L+0OOcyISJ0XBzDlhTkqcGsqlpDglOtHLA9yTduZdsOpi09UpA6Pz+Owh1hblh0RqUmGuUpwXpgYnA5x6bZ8h0WkzhFtj2ZlnhRy7GB9RRQxVsNDKxNmaVl62SeB2E5uNz/Ha3bgVu+o0bonCDVbwE9+RiLv7V5H/ealJMXqJxpJ0IvIDXHjfj/nGtsYGRnV6s+Pj+9g96ZlP4pUuW7cwuXtn+B84yNuff8WdzCWsDUGr+YoxB+6SJLDx8ZSKcippWRFot4LjG+Tg3fTYW7e6+LajU76hj0ETLK78hMIy7TVq0Erp92qQwebzYrdbic5NYn4OCcJ0TYKl6Yptk0qrBOkaVEr0QUrB24z9E8G+Zsvb/GofQjXotxJQuRlCidVhgdVf/Sk/kSnqT8VkVoXEalrf2oitbI4nQ8PbWXdqnT1pEZK0VjwhHj6YopffnGOvlE3PlMcfsGiqKlrkXinl/Wrs/jZwY2sLpD1vQRy5IEjBnYL15t7+P3Fh4ZIFQxUYI5d25bz/pENLMtK1puS3nvDZsamPHxz9SUXbrQy77USUOSRl2V5cezbvZp921cRbw5h8QsuR1aRMDA8o5WpI9OzBjPRYtj1TbL29y6Qle6grDiXnLRY7JKCFy+mxcZi0E7rCxd/8/tGnr2ZICk+lvd3r+HA1uVkpctkQII4QUwBm653LjcPc+rKQ/UtBqQjXm4KQS8mi0CZ7bgXZ7WR5/jeOnbVyiRVJijGClIefF5viCs3O/n6yjP6JvwE9PcZPD8x8OdKGGr/OvZtLSQhymakYiWwFUA9o3/z9UPaXo3rJNUnKVOTjZDPo1OOeHuQtDgb+Xnp5OZKra2TvCVpJCQ4iIuxEh9j15uboI60lk4O+5I2lfCQMG0Hpvi2qYvGB2+ZnBGRGibe6VPEVcO21aRKo45KDaPhpHtgjtNXOmi8+xS/2alJZ0mJE/CQlSgidZWK1LwU7e7TrnJh3j7rcXHmcquR7neFWLYkiUN7K9i5aTlJ0iolN2ktQLDzts/LxcYuLt16wpzfgjkqRg8LAb+kmW2Y9O/upro8jw+Obqa8KE79f0I3lQeqKxDm/tO3XLj+nLZn71TUF+Un8fMP6tlQkoDdKn4H4aNaGZ8Nc6elh6/PN9M34Mcel4Yn7MIfdMkjieqKAj5oqGRzWaaBx5LErNnEO1n3N3Vy9eYT+gZnCISisFgF7m3F65vTTvHU+Cj13WUlx7EkO4XcvDSyslNJSIzR2tWM1HjihOkdEjErq2ZDqslDejFooV9F6lWe6CTV8KQaIvUf3zgVQQAb8bSISA3IBDsU1ODT//LhZtaXJWuSXqdv4TCuBR9PX4zwy6/v8WZ4kSCxOqXSjriwl3DAq366TZX5/PzQBlbkRCPNW8oLNVnpHfZwXkXqU2bmFshIsPHhe1vYuT5fJ0MR2o5Ot99Nubh0+zlfXHjAnDcKszVGe9eF9WuVa1akR3iRoiVx/NnPdlOxIhmr1aglle+MW+gWr6c53/iM2w+Fy+pmZUEGnx6q/TuRqt9NmaSGefJ8iv/0m6bIJFXmfV71Bx/bW6kwf6OfyRBPYrm49f0bLjQK5moedzhar3/5xAjOYQlMsH97Fcf2VrM8J8GwPYgUEvEwtcDZxhYuNT5jdn6R0tW5fHR0M+tL8oizSmjK4NXKfe9Z7yK/P/8d37cPM+O1qoVF4vJyUBQLjykwx5pVqfz8RD0VhWmKiDLQ1SLYTLweWOBXX97R4FTIGkXYLEL3B5Eq99XIYUim9iJShXQhIjXoIjPFxu7NZRzbs4HseIPZKgHSkFm2KB7O32jjTvNrxmaC2rQmVgftkw+I89zLimxpRNvAtvUFpEinibKW5bU5mBGReqGNK7e7lIwgpRFVZTl8dGQzVTJJ1fdZjrZmBqeDKlKlSrl/eJ4oRxSlBTn8/P1dVBRZiZYwZ+Qzl2CadNCfOveA56/HMMfE4xZCcli4rhbNWFh8EoZysnVjMe81VJGfI5xmwy4QDll4Nws3Wgb4trGN/sER0uNM/Oz9neyuMxqnImQ8rdLt6B7iq7O3edIp1ciJhCwOo/JWqBNBN9FmP2uK8/j42BZWF0VjRby+MvW1Mu+x8KhtiCvXu/TeJG2CMizwBxYJm9xqnUlPi2VJbiqZqQkkxDpJS0kgNS1WJ6npSfEkRVuwC1tAJg0yQpXngUxS5Tqb9vA3X9yltW2Y+UU5kMCSTDv7t6/k8N7Kn4RI9Xl9Vx+0PPh327dvf/ET1Yz/4i/rDy5Sh4eHo9PS0urMZvN/NJmp+imJVL9/HhGpJw9vZ92qNJKiImhnk9RGGo0sf/7X3+hNPGBOwCerdDkXhtw4zS7KChL57OhW1pZmYLO6jSmFilQrN5p7+OrSQwZEpIovyj9Nw/blvH+4lvxMEamRNHdIggJuvr7ayYUbj1jwRRGStEnQw5KsaPbtLGHfjtWk2E3YtIXFIEq6PWFcwTB+iwEoV9uVPKsi7TiCTnLYwzgtMrEVGoD41gRRIoGhWX7z1Q1evp0iJTGO47ur2LdlOZmCd1GRKmEhm0LKrzSPcepKC90SmgoJ9EVWb+JnEoikDbd7jqwkJ8f21rC7dhm5qUZoSJmSIQtTU35On7/H9fv9vJuXh5aknsWnZUxPBM11ck8V+7YVKcZI07fSRhIy8eTFGH91qoUnL0YI25wKdg4GQjisYbJTnRTmJlC6IofK1QVkZ0Tp9DU2VoKrsj40yPeyQpb4kzE1M3BKVtl3maC7f5JvxSP14A2T4kk1mUhw+vlY1v1by7TowCAzShuYTGlmOX2lXUVq0OzUCYuwHGWSqiK1VkTqBvJS5RqRaa1PQTnPehf49nIr3z80gnSlJUs4eqCCmopULfEzBQV75idkctIzEOBiYzeXbz1lTkS5w4kXmToLdseBNRDAYXaxpjSHj45torwoHnNQ/LfSc23Wph/pZD/f+ILb37/B4/GwakUSn320m3XF8dhsIq4k4W5j0mXm7qNevjrzPX1DASxRSXhCCwQFOxT2sq68gPf3VLK5VETq33n/DJH6jMs3WukfmSUYkjpBm7Is7TYfackxlBWvYPnSTJakJpCdGktiog3huMvk0JAUxvPb7/Grb1ZEmBZUSkWqiNRxL7/8/DJPn4tIFbuMiNR/WuPUDx1vKuo0SSPNTCEC4QD5WU7+1w9rWV+apiLVcLLDostP6/MR/vy/3KT/nV8ZpGrHkQliyBcRqVa2rFvOnxytJS9VDi4uzAo+t9Mz5Ob8rW6dpIpAW5GXxC+O76amNJF4pwGDV+g7MDkjIvUFv7nQwoxXwmey6jd6R/U6NAexWX0sz4rif/+0gdKCBKPVSDnOMhszKRLs8s0+zl65z8jMLEXLM/n0cJ2GKJPjxfZjHCDn3WFd9//5r5t0amsspb1sLFui6f51FVnqXZQwm/zzgjU6d6WVq7c66B/z4ZPOd5PSTbFJBM/9TnFCHxxcR0F2ggbtjNkv9E3Oc/G6iNQuZmcXWb0qmw+ObGZD6RIS7FKWYQTZ5GB682GvsbkZ8LIYjtKqWjkQqOCSQ6Z3RssyTh7Zyrb1haQlyD1JPi0JrVp4LZPUL0SkjhGyipCWjUbk04ys+3Wyp5NUEaAiUgN6sEpPtLBr02pO7KslL0HEr2CnLIQsZp6+muHM1Ue0tPUx5za4v0GzX9fmYrG3hHykx1jZu20te7aWsCxdrgPjQIgpiplFOH2xPSJS57A5RKRKul9EakIkpiqB078TqdJO1Tc4h8Nqp6wwh1982EBZoRWnNNWZzNpRPzFn4s6jAb46e5e+YRcmRzQ+s0/fN70uAkFMPh/xDhPlxZkqHkuLxDst5iIJXYpIDXG9pZ9T15/QNzBKZryVX3zQwI7anH8gUj0BaH85yO+/vUXny1kWA1GEtaDDaGMMBjy6QVlXspyTR7dQulK5KBo+k/uk32Slu3eBi9decOP2CyWdyMw3Kgoy0uNYsSKT4uIcVuRnkJkao5XBYhmRcKy8VhGdQgAw+92R9i+xgjgkPoHbHKZ/2s1ff3GP1rZR5kSkAksyHBzYXsjhvRV/cJEaDpkCbo/32sM/itR/IIR/OiLVYv6PJtNPT6SuKUzn46P1rCtJ1VO5vmFmY93f9nKKv/jNGXqGXYQtiXhx6nRQ/DNOyyIlyxL50/frWbs6VY3fRmmqTSepN5rf8tWlZgZGXVjNdhWpe+qX8/6hvy9SjUrBkSk3pxqfcv7GYxbcAkl2YgqJ1y2W/TtL2b9zlU7c7No3GGkckjWhoPO0A92Ao2tKOCBtJ8Y1IAw/aY3RNXeEPzrjDtH2Yo7ffnWDrtcTpCTEcrxhDXu2ikgVBJWcrkWKG5D3xpYpFaldb4YV5C01jYL9kBuk+KG8nnlyU6M42lDDztql5KTIe+gnICI1aGd4yM1v/ss1Wp+NM+czprPy4FCgekSkfrSvij1bV2mSNKIJNTWv6/5vHtH+agy/2aowfvF/rVqRw9aNJawtW0JeRozyGaW5KGJNMx46IT82k6wwBastolECEsaaX07+8nB/NTDJmZudNDa/Zmrah9NkJsER5OTh9TRsLSNFRGrkG6QidXCWby63c/3OU62fFBEikw8JXWQlmNldu4qjuzeSlxqpvLL69cb8vN/F6YsPuXP/BYGAjbWVhZw4tJY1RXE4FY8pDzO/rpHf9ge53PhaJ6lTHj9hu52wVfipgkqyYA0EibX7FV9z4vBGKooS1DoiVU0mKUJA2JyLXGh6wbWbHSy6FihbncFnJ3dTWRCH3WagnkTwT7hMmrj+/Td36R+W6VA8frMbs81gyq4pzefEnorIJDXCjpOJnw/ONT3jXGOL4qXENykWjCh7kFUrM6ndUEpxYb5OMeKtEuUTKpPQB8Cs5H4RP0ZVj1he5EEk4umHVfRi0ETfuIdffn6Jp8/f/bOKVG3B0ZSSfLBykBKR6mdZloN/80ENG8oyiIoyJqnik3S7A7Q+H+M//62IVC/+oIREpCJYzSwE/R6lM2xau4I/PV7HEiVkuCLecRGpi1y43c3ZpqdMz7soWpbKZx/upXpVPPECSv+BPSwNbrMuLt2KiFSfBNhE+NuxCDg/KILIi9MRpjA7mn/7yU5WFyQJfUffO60wldDdmJ9rd/s5e+UBIzMLrFiWxs8ObaC2UkSqfBcMkbrgDmu6/78RqaV5+pmvFZEqQke2MLLMDpo5fbaZ6/de0D/mMQ7swtUMh5VXbPK+Y9/2tXxweA15mXE/Nom5QyH6Jma5eK2VK9dfMT/npXRVFh8cq2N9WS5xNhExBtVh0RvmXFMb3155yMC0SN9ogrJGNkmIzaIoJLN/gXjnHMf21XBgRyVZKdG67VCsXMDKq8F5/uqLWypSgxJuFESbUkOMz1zuOTpYVcygiFRZ9wsL16We/N2byjjRsIGceIN1qm1rFnjyapKz1x7x8Ekv84tiWZKyDOGABrFbrQS9C8SY/NRvKOVIwxpKlydh0pSm/FinTlJPX2zj8p0uhielcSpEZWkeJ49soqpQygyMEYdMkwdngly+1c7V2+30D85js1goL8rlT07uobzQisMsVbWyOTHzbg7utvbz9bl7DI4K+9hO2BZUAa3nGq39DeAI+ylcmsi/+nQXlUUZaifTmtWwlYkZuPawl69utNI3OEpGvINPP9jDztps4rTiV64vcPuh49Uwp899R0fXFHOLVsxOh4GZkgNmwEu01UzVquWcPLKFimIhUMiE1afXpmzReke9XLzRTWNTu24pCC5QXJTLlroqykqzycp0EC28Xfn+KTNatj4SnDJEp9wm1ConVgoZ08vh3Aoec5iBKTd/9eU9HkVEqrwBSzMdHNi2Ui0sMfLV1F2NGZ+09LWPcfZaG486e3AHpBBGDtty2JdCE4P/IGdZHW1oSDFEekKYXxzbSMPm5UTbIva0v6eyjP9obGp0ZxHZEMkhTNxQbo/3avPDB/+uvr7+5b/4yPIn+gP/KFIj66r/OjgVDNoJ+OYpL0zjk2P1VJekkSCV9lpnaWLBG6a9e5pffX6Wt5JqtyTgl0pD3Up6iLZ5KS1I4bMTO6laFa8nPLmIFQcyb+Z68xtOiUgdERC7A5N/ht3b8/nwcA0FWSma5tTMrgS0pt2cutbO+aZHuDwO9TCF/X7ycxI52CA4lCLETmbTGkejQ16O73LzlKVNpKXT+BILhD8i2PSxLy01kmA2nrpKD3j63MWvv7zI694JUmWSumcte7euJD3NrrBm+XME7SIn3Sv3RzjX9ITXg2P6WqV/XVucxIUbDOH3zrM0U4JTG9m5cQnZ6scUwSX1e3aGR0P8+osrPGwfwi0PeJtMfo3qWWFUZiVZ+dnBakVLxUgTU2Sy5PZC6/NxfndOkCJjuHxyc/Hq6lrqCjdWLiMrNUpB7MpLVdyLMQGL5NDxe4O4F2QqGCIpXqaIkV5x4WJaBIkiIvWZflaTMz6cYTNJjgAnD21k99YSUhJlkmroGa/4gFWktnH9djthoo1Vl+jRoJusRDMNNSUc3bWBPHkP5IXYA+ozfd43z+mLzdx78IpgyM6ayhUcO7iGNSvjcapFNKCTVLEGvOn3cfXGK131TXqChG0OTHbj4KBQbb+fOJufdeV5HD9YQ1lxolIJgj7pVZfpt4hUNxeuv+By01MWFueoLMngF/KAK0ggSryfslY0mZhYCHKn5S2nznzH0GiYkDUGv8mD2SYtSx5DpO6tpK4sSzmuqiNFpPplktrFOfHNji0oeNNuClK4JEl90NtqlmnVqsEiNR6UutaW6VoEgSQFEUGfcbCSs4k2CmkbFAh1oH/cw19+fonH/yNEamSSKiEwfyiIXyapmXb+7IONbCjNJirKQBaJkF6Y99HcPsgvT9+j752ETRT8ZFxvyoA3mJe1lcv47Pgm8jMdCqU3Cj0tGkq5eOulrvtnF70UF6Tx2Qd7qSqKJdauHA0jpA1MT7u4eLOLX19sYc6vhGM9LMrBMBgSRrFP+bgrc2P4s4+3U74yBZtN7gcSqpIdgZnBdyGu3Rvk64vfMzQ5Q1FBFj8/UktteTrJ8UazkiFS5RD434rUmtW5HG+oZG1lltYxi39TaLGLQTPfXHjMjbvP6R914QtLaErqmMS/7gX3JPt2VvPh4SrysuMMKoDeCcIMTs1x4epjrl55y+ysRxnEHx7foOGsWBGpCqM36z336t3nfHP1IT3jYRYDssuXe45wbQ0khTW0SEqMV0NAe7eXkpUSpZNU+TsZInWOv/qyiccdIlJj9Xr7gf2s8wcVbsYBRVuzhBuqk1QXWcl2GqTaeFc1uTJJjdyLZKPULun5qw+53/qG+QUrJtnsWETEGt2+Ac88aTFWdtVVsn97KSuXxKg4NFrbbCpSv7ooLVLPGX63gF1qUcuWcvKw1KLG/gOROhRZ91+700GfilSzTlI/+6iBipV2omwS1JXPXfi4Ie487uPU2XsMDfkImZ2ChiUgh5pgEIdVCCWC+PJQsCSO/+nTnVSuTNftmm7zJBMxEaCxpYdvbot9Z5z0OCefntjDjk1ZxEbJUEIOKyZcPpmkjnDmwn2edIpX3Ik9yqlHDL8UBIQDxDotVBQt5aNDm6gqEoOS0XmsAw2ziVdDLs5fF1/qY/weLyuXpXB4/zbWl6eREC91rtI0JSuvgFF9Ko2KRueZDi5c835ibCHiooySGjm4i0j1ikidNERqS/uoclnldy3NdPLetlUaBvxDi9RQkIDX673y4OGD/+OPIvXvFPNPR6T+xNb9P4jUCp2kbmed1gYab5zcDxc8Mkmd41efn6NvZBE/MVqnqdWowUWibB5WF6Ty2bEdVK1K1FWxcfIyKbZJ2pK+uvSAgVEPVlMsYVn3b13Gh4fXszwn2UCO/ChSPXx9/RkXbzxk3iNjUDthn49l2Ym811DO3voi4uwh7IJ1kdu/MC6DMO8N678LNFutWyGwCZRbVi/GYU6FwQ9Vq+IicHlDtHXOcPrsdbrfjJKSEMPxBllRFZGRFhWZaRjiYWjUz99efELTw27ezbr0Zixrfg2CmUWESj3jAjmpMZpq3VWTT26avL4fJqkORt6F+ZvPb9HS3q/IKuPOKFMhCdkEVdx9dmQjuzavJNpu0weDPPw9PnjyYpzfffuIpy8GVBCnJNnZs2kVDVuKKchJwqI4sLAWAMjnIlNEOe2/mwgxP+9hbGSUybEhUhOjqNlYTnKiXduztNlI1/3Thkh98Ibp6SBRWEi0ySR1A7u3FZKSaDeEiCmkU8DuwXkVqU23OwmHYglLvapMhSV0kWCioWY1R3dtJC8lchHZggTMZp71zPDN5Yfcf9SDL2ClpCiXIweqqK3I0N5tCVhIQ4/PZOVNv4fLMmm43cGs30LQKgcHY4QuN22TX1ZqHtaWLeX9Q5soXZmgga+Q3+BMymToec8M5xqf0/T9c9yeBUqLU/nFB3uoKkwmJnKCEXEt1+m9Rz18ffY7hsYkWBeD3yzEQTemgIt1pcs4vnctNRU5EZFqeB8nfXBWROrNDvqG5/UJkhHnYPO6FRzdXcHKZYLmMiJ4Rr27TKsEmxZmatbL6Pgss7PzBL1+0pMTKFyWolgiJZ/9IFLHflj3yyTVqg1ey/8ZPKlqZ1FRY5w+fPLkCAfJz7TxZzJJLc3W9hwRPSKMXHMBnr4Y59cXHvKsZ0KZj/o+63BOXrA8mGFjRT6/OLaJgizzjwUL8l71Ds5zXhFUbcx75O+QzMkjO9hQmkxslFGLLH+OBN9EpMok9dcXW5nzOdXLLte3saIPEwwKYzdE8ZJ4/u3HOygvTMBiMxMUDJJMiExW+scCXLjZy5mrzQxNzlG8IovPjtZRU55OYpxRDSwCTTA//z2RWluapyJ1TUUmZqsIVKEhRGng8uzlTq7Jun90XkMvZqvDqKb0u8E7zb6d6zh2sJJl2XEqjPT+ZjIxNL3AxStPuXJJ6BZ+Vq/K4MTRNawXRrAGjHRMpZ7StlcT/O7sXZ52TzPnsaptQrrhdRLlF/+qm6L8OE4c3MT68gxSpMHPZHyeMu3tFpH620ZDpFriNCyqn7dOmyMHJknayM3xR0+qhL8WlHXcUFvKCQk/JvzdQ1RRYu/cnGtq5db3LxmfkBVAVGQKa3T8hvyCu0vlwM61bKteqrQPKSgRgS2OcUn3n7rYqpPUkXcLOGxm/X6dPLyFNYVODZrJL/me/H2ROjC0oJNaSbP/7MMdVBYJocOPVV47IlID3H5ifIf7+32YrHFi0yQQDBDQyl+7etbFyrG6OJVPP95GUX68Mma1yiBk4t1UkOsP3/JN0yP6h8bJiI3hk+N72LE5i7homb4blg+Xz0xn9xhnLjTT/HgYvykaq0OOyLK1M3Bd8VEhKkoyOfleLWuLEpXlqr4xiwnpsmjpHudcYzutj7tJjHGyb2s5B3eWkxIjOLggFqlKlm1LJHS74DExtRhW9Nvw2Czzs9MULI1jdWE6aXExYuTSA7AE9AYnffzqi3s0dwgVxU/Y5GNZRjTvKYJqzR9cpIZDJr/H4xGR+n/+UaT+hERqOByWdH+dyWL6D2aT6Z8tOGV4yozVlVG7KSd6P3kpdp3M7atfiRBCjHo6QVBBi3BSr7bT+rwfv/RC++ZZszKDj45sZ02JoD1kEWCc2uRU39bt4i9/c4beERfekF1rATUM4F8kyuKldHkqvzi+nbUlks40Vkly/5tcCNH04I0iqAZGPFhMMRCYpWGbiNRqlmfLPx/h4oVl3e/h68YXXLjRzPwiBqsy6Fe0zb6dIlKLSXCEjRuZtNlYzPQOT9PVM87YzKKiPLR1xR9UTJXcViRwERBWp6zrZMoia3abPJQtDI95aeuQer5Z0hKjOdawjr1biklPFc+tsYKVN6Hr9Sxfnm2m5ZkgV6QaMrIyD1v04eERNmfARXZqtBYb7K7NJy9V9o8yQZQEv53hCRGpt2npGMQVMKsfVbx10iEt1a7ZSRb+5Oh6ttcsJ1ZwJ5FFrFSTt70Y5/PTguPpwRblpLJ0Ce83VFBZKBW2+ioj0ze5gYbpGV6g88Ugg8OLTE0tMD0xRtg/S9mqPI4e3EJ2hvR4G1eM/MZX/TO67r/+4C1T0yGcJhsJKlJraNiaT6pQG0QAmqVYIrskAAAgAElEQVQFx8DbfHtJROpzCMcRNDvwSfVfaEHX/SJSj+2WSWpEpFoD+C0WOnqmOXOlRUWqyxVm2ZIUDu2tYkdNIYlWwYoFCch7ZrLydtDDhcZnXGl6iivo0GYrDUFYpLZS9L8Lu8lNddkyPjq2jZIV8SpS5SQiYlDERHNbPxeaOmjt7Ffc0qrCFH5+YjfVK5OJshisXWXgutA0+e+/ucPgsJxwYjFZg4TCLkyBBdaV5nNs3xpqBEElXzdhiplNTHpROP35m8/oHZ7DGjZTmJXCwZ0V7N2SR2K0AcpV57FZajvNjM94NNjR2dXPwOAE87Oz6nfbWruWjWuXkZ4cZRwIIiliI91/maddhkgVgbZiSSpH9pQpgkr8avLdlk9Twv/irT115Skdr6e1DECuT13tax2mYS2Qth05yemkJrLul9CUzLALMpz8bx9s0mRyVJQ8vo3vs98b5u3QAr+7/JTbj7rxydNQPCMiINVe49G63tqqfD49uon8LOEEy88wxHnfqIuLt19yTtf9bjJSpPhiM9s35JOeKHQI4+8g952JKZcySD8/38KMx47NGq1BRblm5WAlSXJJS69amsi/+WQ3qwsSsNrEMiC1siE8vhDPXs9w7voLbrV0M70YYEV+Op8e2khdRTpJ8T/MN2WSGkFQ/SbiSQ2LaPFo4v54QwVry7OwyLWAgVFb8MOlxldcvtFG3+gsAVFCZquunSU4aPa72FdfxZF9ZeTnxOLQH2UcHAcnFjh/+TFXr0p7VlA9qccPV7CuPF23V7qul4ISLIzO+/nN1/e42fxWK1UFoi+rfuPnBLAEF9myfgUfHV9HfmYM0XbpczfCYO6QKSJSr9LaOUrIEq++U+NWa4h93YxERKqwO6VAQexBsu7PSrSxRzypDdVkC7BCrVVBhE03EwzT9OAlFxrbefl6mpBZrARW5WZLzXDY76KsKIdDu6uoqcwmOVoO+mH9bOTvNeWFry485srt5ypSnXYT68qW8fGhzawpjDbu7drSB0MzgqCSdH8bA8NzRDsdrC7M4uMTO6hc6cRhMQ6sIlLfLQb4rv0NXwt2rM+rODi594pJVO6xisEK+hS/V1udz8fvV+v2SutepbErZGJ6ToJTb/m6sZmB4XdkxkbxyYk97NxirPuNrikZAFh4/maCMxcf8V1zHz6TsKItWnEtZI9gYJFYh0cLGk4e3ER1UYYYVRWwKoHLMQ80Nr/k/LVmxsdnWVNexAf7NlBWEI9Tp9tymJDshFyfUj88xbNXI4zPhOkdnGF0fBqbxU/95pVsry0kJyXW2NTIpSF4rIkgv/ryNs0dA0y7fYTNfpZkRHNwmxAb1hKr52DDWmKs+0c529hGS0cv7oBQJMRaIw9KRXMYFqRI0FC2l4JMTE/gH73ul1uNx+u90vxHkfp3CjVyJ/4H/8O/9H/5e5xUQVBV/zCp1BCDYfiIgCvlIWtY4I2TmxmP18StB6/4prFNH/QiCsQwriurSH2nFpSLqyko60U/uSkWTh6sYv+OVTpR1FVjGGR9/LBzlG+vdfDoeS9e8aN551lTlMHJw/WsLUnXh6s8z+Q1yJTy6UsXv/z8DL2jM3jl3GmVCYuZkN9PtMlP2fJUPju+lTUlyep/1L+bCSZcAW49kBvHYwZHPZh1/zJDw7YCTh5ZT36mTAGNx6Ss60emPXx1qYvrdyUBHMBqcxAIuMnLiedAQ5UyNYUv7ggZaBv5knX3TdH4fQePX/Yr81CSxEGfn1ibRcWq9KzL+2QR/5/F8N25AwKXtzDvMWsS2OP2kp7g5MTu9ezdvIpMCX1ELhA5AHe8nuHzMw94/GJIVy1Wi9VAsmhXtkXFk983T26aQ/Ezu2sKyE0xbp+6nA9aGJwM81dfNPGoY4AFv6z6DQ6U/hnBMFnJVj47vIb62nxiIggqeQ0iUp++GOMLgfl3vCU6Lpo99es5Xl+kp2MNZkj9qlozAloYcPf+a54+G2JmNojXG1BgfHx0kJr1K/jwyDZyM4S5J2EqCU4InH+Gb2+0cV08qfOiX6w6sf7FsS3s3rxUQxmKqzFLO5OFl4OznL7whJv3XmAxJ+MNmQhIF7xMYeJFpJZybHc1S9Mib6IliM9sprN3Vrvum1t7mZkJkJIUxf4dVRxuqCIz1ugs19Vz2EL/qJfGOy+5cL2FkdkAluhEPAH5HI0Qgsm3QGJ0gLq1Kzh6oI7CZTJNEDUVVCzYu3kT1+8948rtdl73T2qgoaggnT85eYDK5Qa+JqLZmFiAO496+dtv7zA8KlixGK3rDYc9hIOLrCkr4Pi+KmrLsxGntHzl5Cs7IZ5UEalN7VpyIQvFVUuzOLZ3Hbvq0pQ3KytCCSVJ6GRo0kXrsxGaW/t4+WaUeZcH98IMOSl2Pji4g20bV5Ce5DREquBkAmF6xt389ZeXaG0fxxeM0kNo/pIUjuwuY++WAuLFtiA+FrMZn9nE7ZYeTl3p0GvWH5RD1A/3FhExskKU8KCESSKGEJnMhS0E/AL99pGfFcO//mA760oziRUfnn7ThaEa5t2sn7NNzzl7pVl9eIGwEZ6SFXzQ5yIz0cGeLeUc31NJVrJMYH36uoJm8eC5uXjrFWevPWF2QViQPg7v2cCBemnliTEOTDLhM5uZEgRVSw+/PfsdPaOLREen4/fL1DasRIRwyIUpPMfGyqX86w8b1EdrNxtiWr7n8+6AWhMEfdfWPY475GDl8ix+9t4aakWkxkWS2iZYcAd50jXN//35DYbf+dTGZDeJSM3huMD8BUGlE0oRqRYWgmbOX33BlaZO+kbntEVJ1YGInWAAs8/Hge2VHN9fQkGOtA3Jd1yasEwMSrr/6mPOX+nC6zGRvzSVA3uq2LQuj8xESWvLhSWTfCtzfvjd2WYuNLUzPivedVnny4bFhDkgAaAgx/bUsX9XPulSDSovwWg2/bFx6le/vcLjzmHCFlGa4ps1ONH6Xov+0DOqWX3Z8vsC4h0NGa1xO2tKON6wnqXirZdLRigAVjMeM9xvkwn1Yx51DOENRGO1xqpQD4vdITjH5vWFHNhdTvnKVOI1ECY/SGbcZj3YnTrfzjVZ90/MYrcHWVu+hI8Pb2Xt8jitPY28PG2cunC7U33pA6MzyhWW8pifv7+btcWxOLRpS/4KJg3PPusZ5XzjY+639OHyRxO2xeEPGk1aYiWyhd0syYhhb305+3YWkqSVv7IEkCm2ieFxLxe/6+bc7adMTM2SFmPms4/2sbM2lzhJTIalvcmMP2yjf8xN451XnL3cyqxbSC0O9fYKsSUUmCfO4daK8Q8PbGLtykxlEErYVibqA1Nhrtzt5Mr1+3g8XnbXb+CTQ9WKSJTyA53BSAueO6Ri+O7Dlzx7MaxNbbJZm5uZJjPVwXt7K9i1aSU5qU5tKhMrlPhJhydC/Oq3TTxo72PGFyJoDpKbHsXB7RUcaajUljbZWsmzUUTqg45hzohI7Rxg0S/eWgNrJVxWme7/4EmVj0auGdEl6fGmf7RIDYdMPo/bc+VBy4P/64+T1J/WJNUZCAQ2Riap/0yNU1JtaXDe1JASthHWRI6fnFQTHx2uYG/9an1Y/mCUd3tkkjrGt42GSBUym883p5PUk4d3UF2SYYjUiNCcjYjUv/z8W3rGpvCbJc3pMDrtAyFxJFK+PIXPjtWxtiRVV1LKdTeFtTXm5v23fHOujcERj3oFw8EpGrYt5+OjG1ianow18sCX9c7YjIdTF59z9WYri4vyxLLiCy6QkxPPnl1r2LO9lHQBpGtlqzFrHJzwcuFWG1fvd9D/bkG9SHKjl4lXyO8lLTmBvGxZ8TmVPzc7P8/Y5AwL/jALQRsut08MMmQmODm+e6OK1KwUmVkYv+RE3/52jl+fuU/r8yF83pBCpfVAILMPhfmH8HpntHv++L4adm0sIDfZ8EDJKV8eUAOTYX755TUedfTrukgwWCJwJcgUDpjITrby6WHBMS0j2imTGUO8iyhuE5F6+gGtnW9xRjk4emAbh7cUkCs3J4sY6iUbamJy3kPj3ZdcuNzKu8kQvoDwXGX6sqjtR/VbSti/o5LkWLPSDozzjZWewTm+vfGUxgfdTMouCiuxDhO/OLKFXXVLyEi0YQmLz8uMV5KpgzN8df4xTXc7sViTdSotIjUUWCQrwRYRqWtZkh45e5kC+MwRT+rlZkVQTc9IvWk0e7ZV8v57VWTGh7GZPVo7GQpL0jZIc/uAitSnL0cI2WRlKf5EaUjyYwm6yM+OZtfW1ezcUkp6oniE5aYq77mFgYkwF5ue0PRdB0Pv5rBaLawsyOJPPz5E2XILcTIAixyO3olIbenj92fvMjTuwWKO+PvCPoIhD1XlBZzYV0WdIKgi03W5/NSTqiL1Mb1DU9hNNkryha9ZzY7aDH2ISqpYfGhScymNYRebunjcMc7MgniHTbjnx1mWYeOjg9vYsbGQjKTIJFXqLYNhesdc/PWXF3nU9g5/KEa3BSJSD+9azf4tBSSIX0ZwDWI7sZi4+egtX19+TufrWX1AixhVD23Iqg/zEDJZEcB3ZK8aFq+dwPwFkeMlJ83Jx0e3sXFNNkmxNsWoGf5NY6vy8Nkwp8/e5XXfgq6hgyJCQ1KuEKSkIIsjuzawZU02CdGigkSkCmfYQs+4h4s3X3P+ahvzLpmAuZQcceJAlcFJVX6S0Xc87wnQ0f2O0xe/U3uMyZJGIOg0JmKaxp4nLTFMQ30lRxuqSY41qW1IrmcRapOzPm63vNZ0/NsRF4vBaFYVZvOz9yqpLU8jOdbYVMhPnBd6Sdc0/+k317VxShBrIlI3lstho5z15XnaBKVhHlOY+aCFby8949rt5/SPLShYKCzixCRe6SDm/69m9b3tVXx4QKw4dqOHHTnIShBIOKlPOXP1Ca7FEGlJ0ezcUknDliIKc6WkRGgiIlJteMImrn/3igs323j2ZoxFSYZKGCgUINoaZlV+Bh8d3M6aVfEkOMX8ZFgF5DDkitSi/uq3V3nSOUhYOLPinRUCR8SOJf50GYEYItVseMoVRO8lKdqkbWCHd1VTIdWj+jAwrgEJgnb1vlORdefRa8Ym/RCIwWKWNgYPGak29tSXsa2ukGVZUTgFm6UBLZnWmpgUBNX5Tq36HJqYxubws6Y8l48Pb2NtQaLY13/8NTAjIvUZl++0MTA2g91uIivZyYeHtlO/IY8Eh6ClZLpuMEJHpl3cbn6lVbKvB12YozPVjiAGtKBvgWiLW8NSx/ZvUO+ntNRpCYQAUILw7PWEbkaaHr/G5faQHgN/8uEeLWdRkRpyG3+WycHUgomH7WP89tQtXg/MYLILK1UgUxI+W9DmvfoNKzm0q5qCzHhDFBp8GUamwzTeec616/fx+3007FjPJ0fWabmAZAtECIoclgxI4/evuSGteePCbHYo4cDnnqFkRSoH91ZQtzaP1DgT5pAXk7wJpigGJ+BXv71Gs4hUv9x7guRkRHOovowjuytI/EGkyiQVE/c7hhS7pZtCvxySnVrmIx5po6LZCPiKXFUQYTjwR5H6P2DK+Qf3pPb09Dhzc3PXWyyWf48pXPvPM0kVkWokNk1itAyJd0v8XT5y0sKcPFLBnvpyXWmoLTMkyCa0D/ibxg5adJJqiNSqlZl8fHjH/8vemzdXdWfZguvcc+6geUZCSEgghJCQQEhgwIAZzOwJbJxzZg3dH6Crv0G/rtf/9+vX08uqF+UqZ1a9HDxhwGDA4IF5lISEQAyaJdB8da/uvWfqWHsf4aqO+s+OyIx4doWjMgySrs6wf2uvvfZa2EgmNStgUml2/YJJ/RBPx6dhh7jNSZBKYzcf2YaHdSuL8VfHtsh2PzeB2ZUvgtQLV57gg487MMREHo7JA5D60yNbUFterFuPfCldHxNzaXx8+j4++PQiMhkLBhdgDBuFxRFs3dwk6R0NVVkCFChp4Bb3XMrAhZtP8PG5W7j7YAR2YAOEdAY5UQOb2xuw7aUGLC3LlZdrei4uXflU0sXItIPbHT2Iz8ygvCAL7xx4GYd3NLwAqdRvERR0PpnBP3x0FbfujSCT8gKPVo52CFJDcDgGT01jWamFY4e2YP+WVagqZjeq27YZL4SBKYLUU7jRNYhEhgcbQaol1icUYFUWm/gVQeqOlQGDpYlXTJziuP83HwTj/qiFY2/swZuvrET1Em5hMudcQer4dAJ/+Pg6Pjp+HTCL4NEdgVZTZgprG5fgjUObsKWVCTou8iIaQ2kYJh4NzuOj8x34/PJ9TMy5CIWjoi/8+etbcWj7ClQEsagsVGmYeDA4gz+cuIUzF24AIRqFx+ByacJJY1lRFg5tW4+j+zZIrKCy6jYyIQs9/XF8cPIqvr7+CLOzHooLC7BjUwN+9EYbli8xECVIlfaARvYhPBmN4+LVXpy/dA+DY3EYoXz4riGMa1mBhY2ttdi7swktDWXSENDYO2opc93Tn8Txs3dw6cZ9TM4mxbt0TV2lRFa2rg4LSJVxP8fL8wYu3ujHv3z8FYbG2UxliY7OF5C6gLb1K/HuITKpS5G1SHOQSXV0u//TL27iyeBz8W9du3I5jhx6CXterkQ05HKTAoYVxoIXwvkr9/HhqdvoeTinwMH0sDA/juZVRTh2aDt2tNWirICjb2XEmA/+9NkCfv3ep7hzbwZpJ0t1o8uLcHR/M17fUSdMqoLUEDJmSEDqHwlSH86JCwUZYU5qCEQpj3Fog8P/Rn5ERquyL67LLV4KhdkeDu+lq8NqLCvLQZhAW+zY1H7seTyDi5ce4OKlbjwdmcJ8hjZsQGVZEba3rxEmdUVZDBGmz4nm2UDGMPD42YJEaX56+h7m4i7CRgYb11XhF+9seRGLyg/EtSdKSkYn0/jqajfOXuzE0KiDdCYqWlOCqII8F+2ty7B/D6Nqy5Fl+mDgkxiawxDpBRePPvvqrgQ1zKcjWLOCZv7rsZ3b/Xk6KdFJEUHqJP7ze+cwPEn9Ip0w6JNagWMH12FzC0Gqso9OyEXcsfDhyS6cvtiDgfG4WKt59Dzm9j1DJhYIUtvw09dXYwVBauBNysnNwDRjUTvx6bkOTM+mkBM1sX1zI97a34LW1SXIYi2nj7MRltS1vuE4vrzxRMzph0amYDu0lHNRUZqPPds24PDuFpQXseHkuJrDbdraWUh4IfQOU5N6Dre7BuCH8iQmmvdaWvvAA5ojfvkabvcTrIpuw0bMSKOhphiv7V6PV7esQkE2/zMrjC5ZTcYzuN07iovXe9F5bwgzkwRmQE4262099u1qwtr6UpGNWQLOyOATpEI0qb87fltA6gibx6iDtpaASV1ZCJpuiB+pAQwFIJX3cfDZjNSyomzg0O6NUl8qmdK1uL5HNjXtoufRc3x48jq+uvkQKa8ARjhXHU/sOZQXmdi9tQGv720TAE3tp0wauMxkc+w9iA/OduFK95CEW5Tnh/AXx/Zj39Zl4gFMNxsiWtbuhG2hbyCOjz+7ha+vdSPOg1RIlYzEeDfXV+CNV9uwY1M9ciN0fqD0hYSGgWdzwJkLXTj9+WW4Tgb7drbjZ0e2SEKdLr8CadfA3d5xfHyWzcAjJNIWImzS5T1NYMvGVThyeD3WN5Qhy7Rh+ra457i+haFx4Ne/OYdrXQOSikcbrupyMqlNePtAq4JUonK+m34AUs/ewfWuYSQcNskxafro26vLrJxQLoJUNoPudxr3/8Ck/vsI908OUn3fjzqOs8k0zf8Nhr/j+wOpWmgYW8hOWWxl3BQqy3z8XEDqBhnBixiA437mAROknlGQmqKWzY6jbVU5fnaUFlRLpLgsHpTx1Lfj/v7xWdnsJ0gVD1MyqQSpdfQ83Iy2tcUa68fRkWj9bAhIFSZ1QVaXyaTu370aP37zJaysKBIHRC5FEKTOJB1cuPQUHxy/KGO43Pwi6faT6TiWVxfj9f0vyWgsn8ywl5KlJduzcO/JNE5/3S0bp5PTGaRTHAe7WENmh13zRm70WlKsmArCDdPn8w6+ufUMn529JItFZXn0OH0ZB19Zg6WSFkXZBReFaKw9hfc+vBmAVB8RsgaSdc2iTQsqF5n0NCpLLBw7TJBaj2UCUlXzR7sejnj+CxmxrhHMZyIy0qOsw5U5m4vK4hB+daQVe7fXI5fu79TdERTaJu70PMNv/3AFt7r6YUYt/OTt/Xhtx3JhbgkQpNc1ICD1+MkOfHLiGpIZojAeTA5ycj1s2bQabx5+CQ21+fIF2RxDBnYI9Oz7+Hwnzl3txUTcQShsIcty8cu3tuKNPatQnhOBRbsmptl4Bp6MxHHqfCfOf3VNPClD0RwkHQPziQQqCrJwcPsGHN3Xrtv9PPho5k8Lqqdz+MOJK7h04wniCRM5sRjql5fg3TdexubWAinmHBF7TD8KWaLdfTI8iy8u9eLS1R6RL7i2h8K8MNavrcWOl9eiZU2FLPqJ5oyLEWGOyU18fXsEx8/eRcf9ISRTNmIRE2tWVuAXx/ZiU2OOsFEqp6EFVQgXbpBJ/RKD4yn4po6f+Vl8bx7t62rx7uE2vLxumWidg9uKSYdMagdOBiDV9C00rajB0UOb8eqOKkQ5JrZpvxOW3+XLqz04fvoWevqmJPee1j2xqI1dWxpxaHc7GmuLkBf5Viu74Ol2///995+iszeBlMNDKI2Vy/Nx9EAzXtuxGvkcRVDvJkyqiQuLIPXBrDRHZgBS2cCScWKsAj0xxRtTVr5VY0Y9MH1uw14Sm1tX49jrm7F2VbEEEUh+gcrTSMhiZMLFl1e70Hm/D1MzcWRlxbCqtgovra/H+jXl4nkrukm+76Yh9nCPxufw2cUHOHmmB7NznEZARpA/eXsLtmxYitJ8XRghm0fdON/rwfF5XPi6G1euPsXIyDxc10BeTgT19aXY9UojNqyrRnEe5DrT8UE8QpnBfp8au9u4cvcRkk4UiQUDa1aU4C/eWo8dGypRRK+2gEmdT7u4eX8C/8d75zE4YcP2OFRPY+u6Srx7cJ3YQylIpdOPL1KdD0914zSZ1LE4bGpyzUDYQ518yhMmVUFqVGzv+NVpP4T+iSQ+On0PZy70YnomIznsBGhvHmjBlvVLZTTOa8Dm3GatdoG+oRSu3OxDb28/5uNx5GSFUVdXhZdfasLaVbnqTSppRuToNP0u6VjoHY7j79+n2fwAYHITVvXFokqVEYpKGETDL7GgbAD4L8E2N/wt7Nm6Bm8f2ojKEi5r0caPzZMp2uqJuI2uh6O4dushhgemRVdfVpaLV7Y1Y91a3s+IyBfIdErzQBBsQpYNf//JJZn4yHZ/2EBbcy1+fnQn2lflycKrfkYumvky7j/11R30j83IQ1gQM7CltQ7HXtuONbV5yOKtlOeGf2zKQuI3N/rx9fX76B+NY3o2Kcu0jBtubliKnVvXYF1jlQRosDYyypRNJBeEWZc+OtuBO73jIiuiNvcXb+/Hni0VKM5mK6eUq6RzGRbmFhzc7ZnA6fM30dM3gEQyLcBvSWkBtrQ1YN+OtaivyRNCxWS9NfhkGXg8mpFo3PMXrwpTeWjPZvzsrc3IZ8owJ6M+z4wQep9M4eTFLtEAz87TMo8hDA4Kck3s3L4Oh19tworqQkkqk1Ac+h17wPAz4O9+exHXugYxmfLgmx5WyHZ/A94+sEEkczxfVLoQwpWuYXx49g6udXHngswzmVTKZwhSCWYZsKIaWZlmeM53tKD6Ydz/78HUPweQGnEcZ6Npmv8Rhr/r+wGp2nUJUyIr7LqoYXgpLC318LOjrQFIVW81UvjfgtQOXLvXjzQ1lek5tK9egp8f5fLTEhSIJnUx25pMXhy/fu9j9JM5CGXBNbIkOcN3XOn+161aBKlFL5hUBamZFyB1cCwp+jXPmcbhfU3Cnq1YUoAwx1t88aV7DKH36Ty+uXoPqYyDkoqlmJxbwO27XZIPvn/3Jry+twVlIsZPw/fIpkYxk7LEuP3m3afouT+M0aEJZIej2L2tDbu21WH5sqhY1izmdbNQjMxk8M8f9eKrK52Ynp5FWX4W3j60RRgkglRZ+uBw1DfR9WQa//gRQeqoAGABqSy8lDyIfQuV4NOoLDXx7qGXsW8rxewR3daVlCZqUl38+jcncK3rmYBUglveLnEfcBwsKwZ+daQNe7evQW42xf600yFItXC7exzv//4K7nYPIBzLwk/e2Yc3di3DUprGBjvaFOTPp1zc653CuS/uoKv7KTK2j/yCbKysK8em9tVoba6RQ50Xm5nisoQSAh70z+PTC9344toDPJtNy73IDtv4y2M7cOiVelTkhhEOfhcWtcm4jY7e5+jseaiq21gO7j0ex6PHg8iPhLB/ayuO7HsJ1WUsqlxEItNr4t7TOH53/BKu3h5AMkUfLB95UQ+HXm3DkcPNYn0TNV34TkaPUCaDZUw8GprDtRu9GBmZQciwUF6ah3VrV6JhVSnymIDr+ohycSR487mwRwbi9FdkYGfFyYD5CI0rl0iu+pa1BbJ0IQnhNPOfN3HxxlP8M43ACVKtnCAuNAPDjavN1eF2bCVIFTGf6omnbODT83dw4oubGBiaAlWFa1ZU462Dm/HqtmUy6hSKyTeR9kzcvTeIz7+4i9ud/UimHWQVxLBqdRX27mzFujVLUJwVRjjQ5PFHpDyIT+r/+etP0PkgKck0vpdEXU0ujuxfj9e2N4i/pswqCVJDpjCpH5zqwr2Hs7AdU3TYtMBiTPAik8omkiy+yk0c+F5Gx+1OGl4mgfrqUhx7YzdeJngsUG5bVq8kaUt9iYefpzE4+gzziQVJAlpSWoSK0lxZAApRuyN2PRwlG8iYwONn0zh1sQenPu/FXBwIh8ISP7p/dwNe29OC+upCZIXJXnOPnmwiWzxLXAHu3BnC0/7nWFhIo6Q4H02N1VjbVImiQsqYaFjGpjUkv9Ok6Iuf4OPTN3D/ybhseScWHKzlcueb68TMvzBP3TgJKBJpHzd6nuF/f+9zDE1oU0rZAxuSHx1cj80BSOX9Zh1e5okAACAASURBVE3j4tQiSCW7T+GCglQ2Cy5CaRev7W7DT15vwEqCVDHzJ2MVQv/zpLCwZy4+RDxBizwPtVUFOLCrEbu2rEBFsSnaQtrCMX6VAJ9AdWTcxvjYLFKJBHJyslBRWYLiYhM5wtBxIScui0l0XOD0JOlE8HCIiVNf4Q6XBglS5X6rxEGSxqS9ZGAIR/7kIxk7S6LDh+8khVHf2lqDd9/YiobabGlSqTnl9IjOJp5pYHreweDQPKamEuJfXFKSi+XLC2QTnql1Jq3i+PjzZ4Z8uJYhzN7vjl8UvfnoswVEwxbaWlbg57Ldn4uwuDxo0zVEkEop11edGHyWEJAWkcCJfPzs6C5s2rAUBTnU6fIze6I95eRqfMpD/+g0+p6MS3JUJAzUVpehYWW5OMUQ5HED3wyHkXJNkeLQTuzzi3dx7lIvhp9nxGWisiiCXxzdj90vl6MoS5Ob+FyTcZZBuMkFTQ93O8dw8043pmeYoJWFZUuXoLmhGo11XGzViYwAbzOGOQe4dGcYp7+4i47uPuRmR/Ha3pfwkzfakEvTF5/acHoYm5idB273jOLM1x3o7nuKZCKJyqVlqFu5DJvb16C5gfrqsLCv4j1Ay1ROO2aBX7/P7f6nmFwg80vXjije2kmQ2i6aVDLmFOpzUnilcxgfnVOQmpBxPydJatMmkbaCBShzoH6d75r9nUAqF6fSGfvUlauXftCk/iu0+icHqV1dXZHVq1e3WZb1tzD8V78/kMoXTj3vpE9mJ+wtCJP60yMbcHBPGyyabgeen6kF4HrnmDCp1+5x3G8Jk9q+uhQ/P7oL7U0VMt6hRQu72bkFglS1oHo6lhCA6oIG7iY8xxUtWsuqQvyFMKklst0v5GDIxRSZ1MtP8MHxu7I45QtIncPBvU149431WFVRIKbsZILoC8f0koQLjJGiMn1k5Vvo6BnHR8cv4enTIby0YT2OHN6BtbXs7NOIhtIImQSJMfEGfD5t42n/FEYGxxGzwljfVI/qCgsxbjPSIsm1Jckk4UbQ8ySB//rP3+D+43HYKQdlhTG8dWgj9jMWtZQgVVOZeLh09M3inz65/mLcH6aRvy9mN4HOz0NGxv1hHDv8MvaSSS2JysiYJwMPnKFJG7/+zUlc65rAfCYqI0I1R2bxzyiTepQgtUk8+STznnpWR5nUf/rdVWEFrXAEh/dtxZu761BTHkOUB7vB7XEWaAsLGQ+Pnkyju+cxEqk0yiuWoG5VJSrKcxGzuGhAdkN1tUK6G8Dj4ThOXLiHC9ce4tlMWmyx8rIc/PW7O/HKpjosKwghykUbj4eZpYd12sd0nCNdG044ho8/v4ULX9+CYaexdzMF+ltRXUa9rQMjTM0bNanz+P3xy7h2ux+JBU2+IiBoWl2OY6+/jLaWEhRGVXMqPmImx56mZK/Pxm3EZxdEY5uXHUVBriWbwTIidrnYw+ffAAPAOh7E8YfPruFqxxPMLXDrmI4ANhpXlOFXx/Zg69pCRAweHAR3YUzNW7I49dtPvhSTbU8WTbg4kIHpzkv06rHDbaJTjPLUJYIMmQpSz93AibM3MTAyi7ARw5raGrz9+lbs2FoGg36eYTZ8em8mp9LofTiOvsejSKQzyC/JxYr6StTXlSEnTIir0w4de9P0P4Sn4wv4f/7hE9zqmUHKoRQghVXL83FkfysObW8SkEotJNkwGfdff4QPT3Wh+2GwOKXeVwJSuZREzRxdGuRYkwVNujJk5P3js+FmFlCaa2HfrjZp2FZU5smokmNbgk4ZSAY+rsSigbJVag8/O880Ai3+LGnQ2IiFgCfPpnDqYjdOne9FPB6GGYoglZzGmhUFOPbGNmxZX4XSPNosSTSAOHKIhp0K1LiDxIKNTNpGNBpGQX4MMQkcUTAs9Q9kkQz0PE1I3v3Fa114Nr0AK5qDxHwKLatK8FdvtWJzcxny84KUD8MMQOoY/tN7ZzEw6SDjh2EZabzcUhmA1OXf2uSZ/wqkXriHIbGgonSH0yP6HTsIpR0c3tOOH7/WiDoBqepwwHs5MpXGR6c6cOLsA8yndCktK2pjc1s1XtvXLCw0pQv8PgTrdDdhDWYju2jgLstOug4g8iXKKgww2UsMiV+AVMai/v37l3Cra1ASp7Q+6KMg1IboDRWoilcT6xklXPxTZwEx00bzqjIcObAR2zZVC6NOFxiP9l/hMEL0hhVwG1j7MQODRKw8B8FCE0EqmdGgsaHz3lTGx++PX8SZL+9jdDyFqGVhYwsXaXeibXU2LJ5fkjpnYXjaw4kLHTh1oRMjz9MIR3LhJueRbdn4+duvYvcrdVhCXT5/Jp87dYaTHWJOl+YSQHx+ARHLQGFuWCJF9Sq4Eo9Nj1dO6ecywDe3H+LTM1dx78EEHDdXamR5volfvXsAe15eioKYGUhKdAOZUyXZBgkbYALV7IyNdMqBZYZl8TWXuxPkMlyC1AXZ/nfNKJ6Op/DR2Vu4eO0+JqbmUVSYh1e2NOGXb21BOVMCqS0VA2fO8izMLPi43z+Jzp4HSKdTWFW3AjW1S1FSHEM2ayXhMq839a5MYrQAks7/73vncLXjKWYz2kAtLw3j6J5GvHOAC1q8BKyxXH4kSB2SzyRMqs0uMwZTpCFkUtW2TPWoasz/XUHqDxZUf6bj/gCkbrCs0N/CMPZ+LyBVJik8TEnNq80GRxjwF1DJxamj7Ti4e4N0hYtxasKkdo6JBdV1glTDgmPPo311iY5cmpYiP0c34tk9xVNc3Al8UkfioIumRmGSSXWEkWpZVYxfvrtFQGqEW+8yHvAwmXBwMQCpA2MLYnrtunPY1FaFd1/fgvX1Jciz2K3RVJ4vA8umJQWYRSZjAJdvDeLDTy+ju+cpqiurcXjvVhzeUytWVJZvw3GSMrYUQ+1QRDapORLm9YhaNACn5Q7/20LAesbAz3L+Uh9OnO/GxHRGgOKS4gjePNiOfTtXYWkpA0T1H7JZnX1x/CNBavcI0ikXClLJpFLsq9EFdnpGNKlvH94mILWqWIsn642MYCYc/JdFJtVmjJ6sfktTQeaQ7O2vjmzC3m2NyBEmVa9H2gnhbs8zvP+Ha+joGRIw1rq2Fj97cxNaG4uQn0021hbXAgERRkT0VS69Wz3Gb4bEnocyDPVH5MHuImJa4hzAD3n/6SQ++vwOLl7rk7hYdti5MRs/fuMlvPHqWlTkWsLYMMXL50iQYQHqZiRFPwEDfzjdgZNnrsJOJrD35Ta8fWgbqkrZyNCyyxD/vu7H87LUcPXWE8zOq4URD9msSBq7d7Tg7ddbsbw0S7aX5bNalnbwcqiqX6dsgPN5F9qUYz4eGhxdq8xkcgr46NQNsUkaeJ4QiyCBiH5KQOpf/Wg/NjfmfQtSjTCmEgSpT/Dbj79E/1gGbsA80SUj5M7jpZbleOdwK7auXypMr5xzIUvsdAhST56j+fccQn4Ua2pX4J03t2LX9mI1D5erRDZTaWt6NmZsT54JBjrwAY2JfRLX8IJmU95jAhsTw1Mp/ObDC/jq+hCm5unBmMHq2iK8tb8NB3asVW0tf4QJpA3gwvWn+PBUB3oeTgeLU8Gp7VkC8DnuZzymWHKKGa8nJu7qOm/Ac9JybdauLlepTHM1ci1HQg3IJGXFcqUpEL9NAWcGHLJYHDmGtWEmq0VkxXG/JBmxERrl6PIePvviPuLJiCzILSTjyI05OLS7Tbb866vzdTweLGupu79uhqt+VrcJyWN5oqnj9TQQtmi1ZWB4LIPzV/pw7kovHg9NI+OGYEayMD8XR9OKQvyPb7dLo8H6pjY/JuYzBm70jOE//ePn8o5SY2oaGWxpXioglff+hZdzSEHqR6fu4fTFLgyPzcIVkKqaVAE+aRuH92zCj17ndn+O6JJdj82ugbG5ND48cQfHz/QikaEuNgTXiaN6aRR7dzZj/671qCrjAqACAZFLijuJEhC8FExiol4xHA0YSi+DiMF3n3EBBBFs2CN4SJD6T5dw694g3ACkCqEesKkCbOSs+LbN4EheReSOTKpK88LYsmEl3jzwElbV0K+WDUEavliAEcTQP5m2SmR+OQZXD1aLAcyk3INkQF3oUjWBMKmffIUz9El9toCYFUJ780r87MhOtK7JgUWgH1KQOkQz/wt3ceqLLgyOZRC2ckS6ZjgLWN9YiQOvbkTbujIU5VsygWBylAwVwobGk/Idk3eQkha+O4tabE63uGtMazvgwWAGn55nQEEPJqe5JR+T550b7L/6yUGJRc2LMvZZrbsom5EpGBtJLkZ6PqLRIHVJmmUNQJCteEn9c2FGokh6Br6+3Y+Pz97GnfvDSKY95GRF0bK6En/57m60rMhGxGWKVFrDmuhjQp0rE98yymjyHSPTro2v5Pyp5aNY3ekmWP+oh1+/f1wsC5NettyjqlILb+5qwtEDm5BP0iaopdR/X+0aks90vWtAggkIUnV+wu8t27XBuF/lQSFG336nxCnxST39g5n/vwWrf3Im1ff9iG3bbVbY+g+Av+97A6nBogmLjlqLcEOTmtQQfnZkEw7uXhe8MIEmldv9ZFIJUrufik+q7cSxcU0JfnZkF9oIUsW4+FsLqru9cfzdex+JVx1BqidLP1zQIthxsHZVGf7i2MsKUlUmr5pUGixfeowPjt/BADWp4RgcJ4GaZVG8dWCzmD1XFkVFD6cedORQdMzH75+0DTFL/vTMLXR2P0VWVi5am+vx5v4N2NCYpRY/HKXIyIoaUfXEM8X0OlA/BHeeiSj8TxMzGVy6MYBPz9zE4+GUxOcRwJYWmzhyqB37X1kjsYBUaYlxiWugsy+Jfzx+DdfvDSOVdgSkStybnJ+BdjU1i8rSCN4+vAN7t9ahsjii9ib8zVxgeNLHr98/Ic4KZFJZ2A0ebL6C1MqSsMQ2vrqjHtlZZJCYAGMIkORo/f3f30Dn/UHYjifpMn/57na8sqkaxYVkJGk8T40brXVMZBxNKJEnYlFPyBEVR7tuRgy0LRqx0w0iFBL/y+NnO/DFpQeYnGGVtxAL29jeXo1fHtuBlUt5rcn4MiZUsmWlCosFJ5dPHOB3n3fik9OXYSeT2Ld9E44eelkcJgT/hLXh6H6UkDHslZsEqfx6AgLGj8xIjOiRw1uwZV0FSnIZyafWPeK9KJw1Y20DzwU2JaL1dZARv1wLhhUSXfM334zij59+jUej01jwuMIfkUPCQgqNK8vw1z8+hLaGGLLl5ihbPZUI4SsuTn1EkLqgCT1kUnm4uOrF+s7hddjcugRRUw8qfqLpDHDi/C2cOteB/oE5wI2hurwcu7Y3Y//uOiyrEHgl4z6LqVO0G6OOWR5XjnO5e2jLU0/AZ/k83ml+rmwql2emFxycvXQfn3x+VxwE6JO6unYJ3tjfhv07GpFLkBoEVvAaf3l9UNi6nocT34JUHtMCUtXwnqiWn0vs3Q1P3CkIJjllED9MbwHFeQZ2b12Dfa+0YPVyLvWw8VM9tjQe8hgEU5MADAhzyvQs+pUKS8ffk6PhEJ6MzODUhW589kUPphN672m0zp/VVFeJN/a0Y/P6ahTns7HS60Y9LeUIVIkKuyxMmTrRKyPIcaWChtk54NbdAXz2VSfu9o4inmIDEJPRNCNxG5bn4X94Z4s0GmThhYQ1uDjl4fb9Cfzn9z7DEDWphFgEqS1LcUzG/ctfNKycOiyC1M/J7o3Paq3iu8R3mV1chkzqJrz7+lqsXKo2Sdpw6Pb5H0/ewsnz9xFPUX4Rg+elEbaSaKpfggO72vHSei7PAdGAcBB3BUnLUxcX34iJ1th2fYyMzQlTW16ShawIvUiF2tPEqQEd99+6NyCxqBxNK0jlm8NpReBfKtMeEhJ0FdA+gACIrhSWl0FVWQEO7GzHq6+sEH/ZCDXQBjfJ+Yyqf4lakfCOKfibm5qHl+E0Jgu5OWqpJj2aBUzTJ/WTa/hcQGpcJg3tLSvwU8aHrs5VFpbRyLAwPGMLSOXfHRyz4Xn0Rg2rdhoJtK1bgd27NmBd0xKUFYQ431NtemDvJyYwrOO02wvYY32ICP4istneP+aJS8G5bzr0/fIi6kXrzqO0wMcvfnIQu7cuR37MCq5Z4OMq/qH8tX0NC4jQIo1AWFOpZCEtiM2WJUXTwNNxV+rFheu9GHyeFP1zxDRQXZGLdw5sxr4dy1HIyQsnESLFoIKE1QEyQRPZiONK884/dGy6dDDARmuK+HAYQP/4An730Re4fLMPMwkWujCql2Tj8O5GHDnQBlG7BKwzn8trXaP4+OwdjUVlDPG/A1JlcUrG/d8LSHUCkPpDLOqf07ifINVxnHbTMv+X7wukqsqSTCr/Xezc2CKmhNX7KWMtd695kR8ti1NpMqnP8MHpTtzsfix+oY49h/Y1S/DTI3vQ1liOfJqQvwCpED3c3//DRxgcnZFoQHZ3YjZMRi7kYW19OX75zg60NRUgIqytqp4m4z4u0oLq+E0Bqb4Vg+MuoDDXxsE97XhtZwNWVVL8ryMYiTQkc8biRy2bB1y+OYaPT91CR3c/PCOMovxsbNlQh8N71qG+llvEWpwXM8/ZNQrADsz+eXAHJl1IpoDevknRBV745h5s5MM3ySTHsYQg9fAm7KNPKoGzvPLsUA10PXLw3seXcaN7AAtpB5aAVBWRy4FJWUBqDsuWZOHo4VewZ8sKdQgISAqyZqMTviTAXO0Ylu1+nvKUIIi3neugsjiKX7y1DXt2LJc4Srn+AQvb0TuBf/zdLXT1DgpzmBvxsHtTHfbvWoeGVSXIjmnHTs7RChG0MlZPQbQwBrQPSqbw7DlBTgqrV9UoNxNsbE4zFvRqP06d68bDJ8+FrYlanoDMnx/bja1cNsldZAoUPEoPQKDCg9sFfv95Nz45c0Ui/vZt34g3aAReonJJjuAp03/w1MaHJ5k49RBzyRDMMJn1NFw7gYI8NfV+dWsT1jeWoyCfVlQ65pRRpqe51Vr+FXwzUpb8UcYzxNKJRtefnbmLjnv9mEo6wpRwQc1xbGGbGuvK8Zc/PoSWehM5shCkN4ig6asbA/hvH30t2jTPzNZxOHWVbhqbWlbi6GvN2NxaIgs/i0EXMzR2P9+Jk2fuiDbP8LKQm5WFldVF2P3Kamx/uRY52fRA9zSDe3FOzgOOj5CAVA9J20Y64yAWjiIrzCQz7bt4OHHD/+7DOdHLdt7vRzqdQX3tUry+v03SyeT34OVh2gxo5j+Gj0/eQc/DZ7Ldz4ZNnmQvLMCYIJXvmSwD+YzlZUNpSCIYnyB+rhBZeY8WX3nYvqkR29ppp1SAHIvvmhooi8ds8BnFiSANTE6kEJ+dQVVlAYoofHNsbZaYVT4cx+kL94UVm4gz5pYjY44obfGHbFlViV2bG9G+vgolJcHkhwCNy3BysQLSL0jjEsDFQ5vXaAF42DeDC1934HrHY4xOM7td/R5ZD9KZBdRV5+Ov39mGLetKRZMYkPPgYujtnln8X++dwPBECo5Hy7YMNq9Xn9RNLVXfglRA5EgfnbqPsxc6MTw6rSNQpjmxdnm2bMEf3LMZ777ejLqlOWoWz/cQTFBKSAjGma96MR0ncOFnpCY/Lst/rY212LejHa1NpeLhSTsqSwo7mWqNe2XMciLl4eGjWdy9243a6nKsa1yGsqKYJnyJRMjAw8E4/u79L8X2zLGyBaTKbpmE3BKk0rZLGzFllenlq3sIqjvkCJ0ZWwZam1bitb0bsKImB2UlBiI0M30RqatgXxZEfWDi+Rx6Oh+Kk0xD3XIsr16ibgLCphqYZuLUJ3cUpD6fE634xnUr8OOjr6ClPqbPvgyoQxiZ9XDqAs38OzA0RklKnjzknDy4qRlkxzw0r63Frh28TxWycb4Y0yBTJPlcBPhuYOmnwNH3+ayHMDoFXLj8AF9du4++oSks2KzJEd36xzxKi3z87Ef7sHNLjYBU1nO++4n5DCYmkvIelS0pRhbJR4JwTg9YOYTl1PdDLJsom5tXcujEuevo6BtFwjVln4LvYFGuiS3rVoo11spKUxobvl+ytBTsAuhpxGZIqFw8n5zD1GQcOdk5KCsrlIVR4TxJDiVdnL3QhbNfduDp0Dxs20RNZQEO7WnCmwdbtLENwBFrxvWu57JkerPzMZJpFgDGYC8yqVojZWlK6i4bge+sSXVT6czpq9cu/88/+KR+i1L/5Ezqw4cPo7W1tYsg9XsZ9wd9orB61J0K++LYsrlXXZGDN1/dgL27G4SZkP0VHiYp4Na957I1eLunD0kiKKSwflUp3nltNzasqZA84KAGSU5x58MU3v/tJxganoDBg9/ieIdxnjxYTTSuWoqjBzejvblEYlF1HApMzjn45lo/Tn5+F/0jc/DDWQJSI2YS6xqWYd/La7FlXRUqSmK6qMUSK3oiHTtR6/P19QEcP0OANgzbjQhYqSjKwfaX1mL3tgYsXZKFglwWziC3fjGWVQ7ukPjAMmVrciqBx0+eo6NrUBZYhsbmACtPrLKYsrKk2MLB3a3Y/XIjKkuypUiL76IBdPVl8NtPv0HXo1EspBbH6moSLQbacJFJxVFRmoXXD7yC7S/VorxQhfb8ejmgxn389o9ncatrWIohU6tY5HgNyVAuK83F0T0bsXtHDbJzVPLA762JU5P44NQd3LvfL0WXbnyVBVFsbWvElk0NWLmiEHm5yjzxORCuL9AL0vw5PpfBoyfD6Hv0FDk52di2bTOyaCujoSPCRt3uGsfJc10C8LgcwQMvFprHSxtWYv/OZjTWVyA/h0kk2oVr5y7TakwlgN+f7sTpC7fgpG28snk9Dr66EZVLlFmjToruQT2PFnDq3C3cuPtYFkf4LHHUbHhUhiWxpDCGlrrl2NBci4bVS0VHm0PDbTnopR17UVxlkcUDZhcc0QZ2PxxHZ88ousmiJVwZp4ssgSyWbQsD1LhqGd55YyfWNUYQC8zf+X2m48CVW8M4/tllPBmchBXLU2lIxhZ9ZevalTi8by3a1pWoOTsPcIthFcAXl+7jzPk7GBlNihdlyPWQE3PRuLoU27atwZrVlRKekB029AAWLaFeu4znY2JmAf1DYxgdn0RZyRKsqOJiDw8vPfwJwsZmPPzhBJO67iE+F8eKmkpZiNy5dRWyyYpwEki22gcu3RzFidN30PfkuTCj6uUfzFtFmqI6RIssj/JM4n1JlsQVZpSMqQM/k0B22EdNRTE2NK1EW3MdaquKkZcXkm1pjlIlBtIHZuNpPHn6HI8fDSNqOdi7u1XS1zhOZkNHwPF0mIspD0VfOD6bgU90wjoiaT+uLKY0rliKtvUrsGZ1GZZWFKCAGj2DQE1Ba6CCUCkQ7fQyPiZmbfT0juBuxwD6Ho/j2fQ8FmwfLmUeBnXXBlKZFOprS/HuwY3Y2FyKPC7OBLHDiYSHO92zeP+D8xgYm5VlyLDpoL25Eq/tbcGGpiqpm9RPs6lgktmpc7348tI9jI5Ni+MAnxVKKGwnLWBo1/Y2vLanGXXLcjRyM7BUGp5O4uT5ezj9RZcsBPqm3jzPTcgSWWlBFprra7HjpSY0r65ETsxAhDpP8U7VJmRyJo1HT8Zx9+5TPO57hF3bN2LP9lVYWpItP5sPVtqBjPv/6798jSsdj+GGs+GFyW1rwh1Xw0zPhOVxsVH3D1jDKNGiF6wu44ZgscmxXZTmZWPNigo0NizB2rVLsYy/F5lDtVnV+2H7EiXac+8BxofGsLJGl3tqqop06Y7XgFObERu/P34dV271S2hDJOxjfdNyvP3GdjSspKQg8CAwgLFpH2e/7sK5r6lJTcFivc4w4pTytjScdByFBTE0N9Xglc0NaG1UKUdWlgJEYZYFpwYJW2xqbGBmxhUNeWfPGG50PEa/WKlxpK0x1yKs9uIoKfTx9tE92LGpFjnRsOileb3GRmfR081o22ksr6nEmjW1KCnSoAV+/sUgHH4GPqPjYwvo6R3Hrc5+dDwYxPN4GnbIQsgKS10zyViX5GHX1vXY1LoMyyvJQPNMV6mCiO9knM/FRQMTk2ncut2DsfFp1NTUYM2alcjOXlxQ0zpw/fYwTp+9hW6GWaR81FQV49Wdjdi3s1HeK9nnDKzubt97hs++6ERHTz9S1GVJyKqewbIsFkwEhZgSBc53A6m+Z7gLqfSZq9cu/80PIPXPCKQGFlTc7v8PMPw938e4XxQ3PFh4aAqjquMBlg0uAm1oWIbWlio5GW1ZcuKhwEIxh9s9A3g0Mi5Z8AQ3y8uysLm1CTXlhcgSAKVdG3Okh8ZdfPXNDUxNzyEUJpNKTR21Nj6i4TCqygvRvrYGq2oKEHKpF/NFBxlf8ND7aAp37w1jbGoBiDDfmAd/AvkxH+vql2Nb+2o0riqXZRgh92hOL2JzDzPzaVy5/QhfXqUn4yxg5IjbDkdR1eVFaGteiRXLC1C1LFuE5LEssjPi5idAglYpcxkPw2NxPOgbxcOHjAqdwcw8Pz/1jhE5lJlgQ0eD1qblaFm9DMW5ERhCExkIRyJ4PJTEpTt9GHo2J64DHJuymPG6CwgI+Uin5mWM2L6+AatXlCI/m72oVknCgqm4gUvXOzE4Mis6U7JaogcMTnseBO2rqrC+aQnMqC/aWpNaTs/Ek+EEbnT2Y3BkQgqgdOu2I96UTWuWo7mpErU1BUFggTIHohUD8HxyHv39z9Dd/QiDQyMoKSlD64Y2WTwhQDBCZLtCGBidw83OQfH7ZCdNXZqfiaOsOILNG+qxaUM9qiqLEJF1ZT3IZMvVcaQBOXepD3e6B2SZbs3KarQ2r0RJAfWKlA8oGGaiz517/XgyMCnRglxaogyDXp6UgZBxLIzFUFlWiPq6CjQ0lKN6WQHys7KDDXPiTl0qS2fSmI7PY2hsBg+eTOB+3zj6R+Jy+DPZjAwivzevL8fKBJWV5YXY2FqPlcujEpEoARehEBKpEB49mcXtzj6MP48jlpMvSNKmfRSftcoStLZUo64mT6Qp+nybslTY9WAYnd2DmJklhIiqgUriPwAAIABJREFUubiRQm5WBlXLCrFhfQOaGpaiorQQEUaxUn8tY1EPk9NzuN83iN6H/Rh/Po3yskrU1S5HcQFjQNXHkKPylB/C5dtP0f2gH4n5JJYUF2Dd2lp5byLUcvNnhsmGmujtm8DtzgE8m0xq4IZCDr0BcigpO0OLGTK76oRIkMUDkO8eN5s9mJ4Dw3YkFKO8OA91NRWoqS1HUTH9Vl15t9gE0MJnYmIefX2DmHg+jtUryvHzH+9BVRklIoyiVJDcP5zE6QsPcfJCJ55zZp4VEX9f6sF5CFuuixyatZfly71vbKjCimp9pgkSX7xsos+zMTE7j7GJBIbH5nHv/qA0oGn727Q+sdcSkBpCMp3CsqX52NqyHCurcxGNaggrf24mZWBgKImvb/aIfRHfG4sxkpV5aF1bhRVVxcKg8V0nSkl5IdzsGML9B8OYozmm/BxFL2nGohpA0+rl2NBYhSVFEUS4tCrJdGzmFnCnZwi37g7CZ+a9nP4ZwE/KslbYcJEbiWBVTRXWrqlFUSEnRTL4FaY87XkYn0ii7+EIBgdHxe/4nbeYVLYc5UVc1FRAxqa8+3Ec739AJnUAthWFF6GMSnUhVNyb1OuSNVb4H8g+GEusoQBMNDRdH6bjw3IystBVVVGAVasqsXRZHrJzItqpCTvvI5Vy0fdoEE8fPUJBbgx7dm7E1o31KCmkBEm3p2hfdfnmJP544jLuP55CIqUpgDXLivFSO63/LGmARH4AHzMLBu49GEHXgyFZ0jQJtoP0qyinM+mkyL2KCmJiN9hcvwxLK3JQXp6L7NwsOYMWA9d4mGUyHqZnFvD4yRS6u0fwqP8ZJmcXhAxZ1BbrciBlTfPIzrKx+aVGrKkrR5hyHDYjLjA1MYdHfQMYGR3GkvIivLS5DQ31S5GbFRNJkrLe9Nj2MT4ZR9fdUXR2DWB4bEZ8eW1qw2VjXrfyYduIhUJYVlaIlsYaNDeVY1llLnKyuQvAlkL15Ck7I2E0Dx6N4+bNLkxPJ1BTswJ1dTWyHCzLe0KBh/B0MI47HU8xOBxHxjZQXJSFpoYlaG6qQk6MwSt6eJEseTQwhdtd/RganYYr0RV8ZgOQKhIKlRJIzZdn9jtbUHkEqdeuX/mb3bt33/8Wpv33/b/+5ExqYOZPn1SC1O/FgkoOIG63c7QtowjdqGXPxQO/KCuEoryYbss6GURMLhJZoDfg8/kU4rYjVki0mWAMZkluNjjo5mCXL4V0yD7N6COYmJoLAAeHyuzJaRNCAbeJbMtAaZ6F7LDqcmS5hS+iT1skH7PzHhLU6BNg0HjbT8NLx1GaE8Oq5UuFPeLnDKbosLmA4HOEm0Rf/wj6hsYxm6QWh35/YbhpAm4DebEQSopiqKzIw5IlucjPj8GyaN/BEbrKBhiRODD8HP0DY5ieScKlDtOkQ4F+PgGLXgqW4aAkP4rCnIjaLVH7Y4QQCWdhNpERxm4uxUQaauY0g9AVM3wdkTp2WvRhLJhkt+SgF6BEoMnRXgRTM0mJtaOEYFEDppsgdKYzUBoxUZDDpSR6WbrqXABLlte4NJNKa3Y9DxAup3AsRd/IqmXFqK1egpJCWifRUsiBxbhKpng9m8Dg0ChGx59jPpFCTk4BSkqWCNgX/SFSUswXbGBqLiNifrosUG/spJOIhblUlo2GuipULi1RBoUgWERNkFi/JwPPJLWKUbY8JJlzXZAbFZaESxaLo0r6xU7OpkA7QQkA4OHNLWOLi14p+ey89pbvCNu1bGkxapcvRWlhkTDbvKdckjFCHhILcxibmMDI+ATGpuYxM++KFs83sxG2qHMmznblHrEYc6waDvsoKogil0yLnVA1N62O/LAknM3Mpem9j3A0S/w6RS/sesJmFeRGkMeFG2o6hUE3xct1am5BmFvqgGk2b/Edgw3HnhXj+WWVS7CihodnKaJEW54XSDI8uTcPHj3B+PMZea6yY3koyC1AlJG+XkY+s8HlMcvCs+mEbLjzlOBByGucm62+iTJEYQGwwpibz2Au6SFj89oumnJp+ZMtXTlx6Iqpy39uYN0ktSTkwMkkUJgbRVlhHnKsqIQRZJJxaSIiWSGEsywsOBynUz5AQ64wEskUZmdmEA652NxWj1/99FVUl0ZlqsJlE34+gtST53px4osOzPD+x6LIiOMGn2mOnekpS68RF/m5UVRVlqF2WTlKixgowOAJbQ5Zc+haMfZ8CsPjU3L9+TsnUgT1XCrR1lAlKdQkh5Giy0IU4nuZHWHT5GjstBeC4VpIpw2MTiVFvyx6RC+FWMRFQZ6FnIgpDatoYS1LfFEnZlKSmsVtIFqiCdnEiYTnwPZsFOVGUJJnCYgUGGjwf1GWYkstoQUXt+OpR83JMlCYb8o2OJkzN5VBMpFAJBxGJEJ5lAh71crLN7CQdjE7m4CdTmFdQw1+dHQHWuqLUJSlTD2ZrslZF1fujOEPJ75C3+gsbDMCh3WRY2RaSBGo0kOXnz/oIDW1jiCVzgyuOGcU5mahODuGMINTnAzcVFLG2hL2x2JN83ixMSLOchGfm0c6OYuGVZU48sZWbNpQi9woaznPBE41TJy++BgffHoZA+NpbVQNX8JL2JhFQg7CUo+pNXfhhiKIp1zMJGxZFqM8SJoFn4EqNIXJwGXdDfmSkFeUE8GSsnyUV5SgoDgPEd47aumlyTCQSnmYnIyjf2AcIyPTyDjaKHPvgACa+mU+Y1SDywzDS6KkOBu52RFZEpZULUZA2y6SyQSmpicQy7KwcsVy1NXVIi87Gxb3NSSe1Bcpz+j4FB71juHZ86RISZhKRS9I16CrhghsVM5iczRko7gwCzXVZahclo/8fO418AmKIGxFsJBJYnT8GfqHhjHO9EfbQG5OIXJyciQZjkWSiXKsGcmUh9m5DFKZsATvWKaDnBzWPxY/0sYaH21aEcSTaUzPpZBik8fPz2G/ajjUL1qLx4sdB16f77g4RZD6+bXrV/6nH0DqnxeTyljUzQFIfeX7YlL10Am8UkUkyGJABsOGZVPgbounOw9dYY6oXKQJPkehEs1JYEnNni8jQCOtnoMsyuKmx6pkUSDFQy/Q3ohFiG6fi2TGcRDxM/AdWxYiWMAIZORzhCMIWTEZW2Z4oMoCIg3dbER8D1ncbjZlNSLAaxrEFg5F4Hg+FhwHKc9B2uOrQZaMyzb02HTV6gaO2DDFohxDqmaGAIwRsbQD4aJJOpNB2nZ0/CkaOR4ahhRX/lCCSYmt44tLaw7+Kz6PmnfO35PaOjuYb5lkEAI2TM4nIRf59+W7aoa1zNIDA3SaMHMdl0pXWnuIgXYAGkTnY8Ki12ea15ChBzTU1zBKm5fKsGCEcyRhS7ZURQ9K7akuPUSskGoZhUqXX16ANNOJMnZGFoy4gSoWhDQJo+kz92eE9VNjb5nJWxoyIFuiHPgwt5mMqsPDNIKsGD87mUQCI13ocD0XiWQGth1FiDpAkU+QHcrI9ZCoRR7WFP57lizzGFZMAA5/N7KdJjVm3KQnsJct6ZQY6dOdgYb/sTBp3xBcFnKOIUVukpGinXLSUt/5TLMRoG6Zo0opso4uRoU4ViWIcNMIhRxZzPD4v0VGwCU7jl0JuBgbyYOTzQW1m76AHmoN+TuRBZVT0gvW6sJ8jijd0MhHXmNhuuUa2HKIWoaJWNSCFSVYC7ZxheUOIZNxBXjSscFk1C7Hr8HioccgAQGgbHCUhTJCHDmG5Tl1M3zGUhJ7KhIZXw3NCRwMkz7Geth8qz7Tp1GAKsef8u5S1kOTfx6s5FNT8DJzaFi5FO3rGlBXVSGTkdGRUQwMDmA+k0Ta99A/NoGpOPWsTJ5T4M37XZATwpaN9fjlj/dImAWfaW5j84F9OpzEqfMPcOJ8B2bTIdiWCddSLXXI9JVB4+/FB5M+viEGStD9gU1ZwAMHBYjv40LGQSKVkXsfoiUAN54XFyaFLOZ7FRa2T94YP42In4brJDSlj39f3jve84iEAIQjUY3VdW15TsgYcamRz5IsiUkYAp8zNtQxCVBhapvqXvSddnz+DQcWt+Ad3kMVb4vrMh0cLG5O58jXWUYGq1aUYsO6KtQsKxCrpPSCjadPRzA2PouZ+QxGxmcQTzrSBNFRRZojOjBYDg7t3Yi3X1uH6tIYoyF0LOyHMDiSwMnzvTh+7jpmGMEczoJNxl14ZS7mcDmP7zefN3XZ5FtKfbdr8DMvoKQoIi4ibWtrJXbVS6cxPvwMz5/PYnIqifGJOJ5PJbXhVFGD2mYhidbmarz1+ia0r6sSL1fSGmzW+dk+u/gQf/jkaww+yyDjc/NcfU4ZwcloXnl3PHVE0AaNqYMammIw2cvjdETTzPQ902adiWlc2CPzHI5YUlNk4UyS47RR5QSEi0e27cElQDe1JsvjyzNPvKt1UZPvlSzCiT8s3Sq0FshS2aIrRvCO0vg/l12G5oHDlM/K6+nAtn2kaPGKmABCddKgBkoXhfk1cg/cKHxbF0Tp6xqJuSJhYy3zHT0zCGwX0gtCDLBeW2TjPT4PwZtu8J1Mix+yLIexjhsaYW5wgslnmp+ZGiyRtvKZIvg0EWJDKmeKBimQFAiOZP3/wVkpLirfEaTS0CaTzpy58gNI/TfU8Z+cSfV9P8txnC2maf6vMPxt3wdI1aGVeknwsBWVmXSCqiihnQXHhhTE8ymj9xvfSMqoHLGHITgIFkhcEv0mItTV8fBaPNAoESDjJaAlOC3IRBCA8Ofx5fY8TX0RqwrNpGehJ5ghS8aOTfLtxftQF66oMxNdnE2fR3b4ui1MXZwcSQQwLBJWCEaEn5Ujeh70tJuJwMnQWSAEj5pOj4BIx3cSCiI2IFFEWODsJKww/TNN0dFmyI7x1yBADxmyLW9JodRNEL6MUvxkDM1z0xZGk4cXx1qUQXDhQxZ3uO3Ov2fKKk8wkiQDuxg9qIttwirTGkuuNYEvC6KyWixLLJRhw0IWJ8ZuBk4ordaFXAzi1xGgWIyrY8FSNwOCIqITycZyaLHFJsRHmKyUSEBsZPjZLY50WLADlp3iUCladDVwZHzP35EFnIcAk0W4rcrPaFkETmoRxussLDnBvBiH83d34PkuYlFm3dNbT8XPLhsWAtPg+vFa0luRn4GsBRk+TTxS2ygFkLSYMdWzk76cfI7JhGYcGRnTV5OMAsEH74NkpdO+jP2C/kq6yMNnldGpgXuRRGkK26OLLQT/lozI+W7wfvPeEfwzolaZKAHaDDAMNt+ELacV0AsPH9VmESzpo0qfUt6ORRZflyfIqvoOn7E0/BDX3qkJZBPlB0mmUUR47dgYSAiHigr5LPO7OpJUIxYWem8otOVhybsuW9+0biM45mfVbV9eEC5/yDUO1sy+rYSaFEC4oouP+p4Q+BJQh/wkYM9ha9tqvHHwJTTXF8uiWDzuIrngCGB4PjeP0xdu4MqNPszOE9iqfRYZ9+rKQuzYugav72tHcQ4Ftb6woBpVuoDPv+zD6Yv3MJH0sEAGPcJDX43lhbUOluJ4MIfoIkGAQM1qsMG/6HKp113/ZZAGawObZv598cwUUEpAw0Pagkv5EsEw2Wk+swQgIZooWTAddQSRJkDusTL/Iq2XmkldLKcmrixZkuEzwkFEq4bxSO3QR0O35KWBJliVcqR6Uv4SXFqzTC7mxJCajyMn6uDlTQ1442ALmlaXqCDDB6amgZl5G1OzGVzveITrN+9jbHxO3UskyjON0pIIjr21A3u2r0RZLhPhbCUgYMlU44+fduLUhTtIh7JhRnPg0EJOPDUVgAQqJWnKeNVYh1h+yMT5fhzVlTk4uKcVB15pQUk22zdqOW3xrJ2Ne+i4N4Cvr3RiYGASCGXBsqJiKUY9Np+BA/vWYc2qUuTQG8p3RbtMkH3h8iD+5YML6BuKww3lqt8q32+mIsqknS9h4BwhcEhiEuT9DnZ55F5QJkJSQu0AeesJJvleqZxFnQ60Psv5yEVSYdh9MfHn7y1AmJIHiYPSes43f9GJS5hT1lc+iwLU1HZt0VuYP5/1j7Ig2QWQhk2nix6ZUtZATqV8TpViUlNtJwUXCzAMjRMWBxmb734MYVMCv2E7C3A9LmZxysCDQJc/fZOyJSWQQhbTBC3YaUoT6FGrG5TSCLMO8dpRxypOKKwY4r0gzw/rLK+fAF+ZfOqEVdwBXliSBaY5QfH4/kGqfeba5at/s3Pfzp7/vof8f0ZM6sjISHZZWdnWAKRu/b5AKh98MYRfVLGTURJGQTVFBKns6Mgy0N5DEkUIBglGAm0hH3B5uR1ClwhMX02+PQGjBLIhGaESZQlDKn+m0YocZUkNFosUZf04Ries5cjbZ3HkwcDDhACK/4p9FWdE9K80EZZiwCUhW4AsO+EoASh1r2K4HtijBIcPrZm4H8bRnGA1Ya+UJVaQSq2bFrwIJQncomeXSZmCFGsCEWWmhDmT4q/bmVz04PknAIGaUB44fM3l1ArGfoGBD6+77qGqulw2nnmYBYVOiB/5OQpS+b1lWVcsX7iowBQS7Xo5HIzZOta0Q2k4xqJPIkE/h6CK5sI8zAl0BBypVEDYN/m+Osrlgc/vH47SHofaSmbQ80wny8gGgqxzLEBkvG9asHTbfxGMa1/HIqagyBRWUJO2CIaUGczYXIQLw/SjcuirdRaZW7JR2hzwOmUyGYQDoCoG19LJWzDJlvgeUum0NDNhKcJBgVThq4Bv3SpV0EFmVKCNm4Lrp+CTlZCNWI7jyHDxeyhIWDyEbUmK0SaJqJdNFJEFfyeTDFWwVyz+tGQwLT4zHmyCf2EtCNgV2Ek8obAOYt6kgFnHFMHWh0oTFJsQNJKhSsnBRXDI5y4U0kNGWBABtPQoZXY8U9R0I5j/26K8IWg+MmRQuPAiY0m9SPzZCwtJxGLcZA9iC+XAJMj7lkldjMIUHbtE1dKOitdXR9acIIS8NDx7WmyQfnRkB1pWlyFHE0T1gOd6m+vj8s3n+PSzq+jtG0ZqISkenVWVJbLEs2tbC6qXmgiJhzLfHDU7v/90DqcuPMTFqw8xm/KRcvU959yEAEMTkXh/1UBc32V+1sDcU95BndBwpM77SEad7gTClwcg0xMWX10ueH0lLpNsNEEx2TZ+jVQVPlchhBwuABmwIpKvKQ2vaCKlSFCfqlvd6XQa4awYMi5rny6WkmHlqJaNBFl0eoWSHZZn1lvc8ua7woaKf853IowwcpCan0V2JIPtm+rx5sF1aGlYItpbPkZCzrIGAbh5L44Pj3+Fjq7HSCaUdCgtyZYEuSOvb0FtZRZy2KwREtGH17cwMD6PP558gDNf3kHSDlO/oqyd/M6Lnqu6GSoTM5G88Gv5zhPIx1G7LBuH97bi0K4W5IfF0yXQJVoSpfmofw6nz3bi/IVrSCYcRCPZsDMLWLO6Bq8f3Ir21kqUFNDqjvVKc+tZr85fHpL44d6BGbhmLiwrC75D9lR1sKwVrLXC8omZr+osOSmQpkH2JTi8YzOh4FYIGp5ZbEr430wPYcobRJNuBzWZtYgSFY73eX9VYclGko2S1BhpmFQqwnppcfueLLHIkjikEq5Zpbh8vBZZ2uBr9CwxRMLCe26KmJoTE92cE8cVtgIhTo2CxkxUU4wzD8Nj2gF7botEiKaB6cIUJ2Nkk7loqyyoutjoMy412SYzS42vXi++4+ohrc2y9E7cwvV9xGIxAdYS7kEZg5AuyjqTgPnX/3zrHKT/VRdmv9u4X5nUH0Dq/x+c/8mZ1H8FUpk4teX7Aql8sRdXrWXaIABUt/fozSiecfLuerJwJNt6wd8hu8QXnC+vPoEEQTzo+SracviLMJ66GIJRIdICuxLZCCUTJuo2xpHIz/IiETjUmfnqJkANn/h4stiQEQ0ylikHJ2Mrnb3IFHRkSWaEzB9HWkKWCDjj59RlHTJp/AOLei1bwY7wmMISK5u6OKYXcjTNuTYXS0gyBeDQI4hiHSEry/QbFojAqkQkAx4yHD2Z6tcqcp/FrdMXKTvSqiuaIgvGkVVQWEUDFbzQLATSpYqPrSEHG8dIAtrJAMlhRN1bCDFbwwe8iIuMm9IiLJIMpumoekzCQvj1Aty1S+YzIB+DAJn3lAAyzOLI666WJfI5JCWMSgt2+GSPOTZPCRsni1YyIlWJA58ZHTlraha/lgw2Hy7eXyGzqK2iPysLpgBsqZ4anamW68LG8rrYGR5+6mkpTKXIIVi4A88/Msb65XKtZBlIim7QIMjXqCE+D2NhrGTJQy2VTP7OFI240WDHhkVbzcdEJiG2aQTQ6mcp94ufmwccTX1FRsDRL+TaL47jyIITAPHaeHyxeK3J+gT2SXLwC4sbLMGJ/IP3RFdS2PgQ9KpezJFPJNpHjhoZySjXxRUGPExNNwG+6EPJ9Cj4ctMpxHg4E/iYXDbTnydgNmRgIZlANBYVxl5Gk9om/RuQGrzgCsRk9Kxsqpiyyw1zERKgOo91ayrVEqihDPkxThooSXBkMcmK5mJ+wcNXV4fQfb8f01OTEklbX7ccGzesQW1VTOQIHlOLwjEZ2cbTBq7dHcKnZztx+/44MhxO8xBnaRIcwudQktGDplM/ozwHIk3QRkJdJTRhTeUmfOZ4Hfg7WCI9YQPCP+M7wQaB15BNuRQ+Xms2A4EdE8f9pksGnfUhBNtLqz+lbKPzPlNewdASLp5mkJ2bgxRBD7lHfkuXzgTK3JK1kseDi4WUD7GLFPKA955MO9lENjx8H3LgpZjqlMT6hgocfnWdeMQWBtGbrGmUhvP7Tcz5uHHnEe51D2BuLo3s7BiqlhWhZW0NmusLBQRarNWyoBhByoug5+ksPjzViUs3HyCRtiTQQFtarUHy/wUAsgjyc+tUg0BVjPy9BJaXx3Bo93q8ua8VRVn8Ooam8A7FkPEtGfM/ejKBq9d78Wx8QvTYJYXFaGqsQ/OaYpQVhcUekN+P94WesHNJH3881YnPvrwjsdSOQXaR4QUsNgK9lN0MAJ1qyQKwxrhcSUkyEAprPZW0MfFCVZaWSmt5XnhiSbMTNLfSGOrvyMvEZ0BG97KG7wjw4zsoqYesW/Ig8lyLSIoTQarWKV1KFhJA/mXNZ6MdliZG6oLUh8CTms1lJCIjdDm2xHmFjhdkenVpkCCU35vPG88zEjhsQmWozmdNGjKGUnDaolIHaSzkvAoJU8u/r/Iyekarww+rjS6ZqtuO1iNDFl2tcFRquOydkITgNZXHVReW5cwI/tG49cVx/6LDxvcBUn8Y9//5glTL/Fvg+wGpmiWsHajaF/qyncl+jw+nyK7NMDJkPjlq56ZmAFJ53kvJkmLMFJO0vHBhGX3yiEjDNwlUeTCoHjDKoiIejxoDyPE7O2SCEI7SrIiFjEQaughzBKGZKrI8I8SI5HGTY+WfkL3RQ5x/JpuYEZKraWFUF5krGTcHrITUFNFWBkaNAtL4+bXTlXEMASNfVhHVKKwT1o16NCpjWbxMQuQwfDcMJ0P/TUsOTAE1wnZR28ODjqMaHQPKkpGMjxZDWlQDp+yLjmj1wOS4PTjqZIFykRXwZbxOHkVqocnFABcZ2r6I5t1ElheVJRI7lEKGmjaJQyS4or5Qu+FoYBnDzyjDqQDQKQCkzkrHWDa9AckmSXEOrrMcrhyr8SGgRldZamEtpJOnPllBqjJ11E6pBpUPAplMgxpGsWohsGDMrA1LYkd5PQX+iHE1gQFhohhaC8hQICREplwzgkUW3EUtWPA5xVeQTQuZBh29SpMhLC5Bhz7n0oiY2hwoGODBy8YnyAoTUBgkUvEZIZAhqyxjfl1qk0UcMjC2JtUISKUEhGBFlr540KkPMcGOHEoyk9SRGjdkeeTLcpZoX3mQqUWVvmb8nHqo8efxH0bkEpBxgEo2luNK+pKKVowgVqYOGhFMHQPvv5fJIBby5ToTKGQ8bterUT6Zapt+pJSkBKBYG6qgiXqxPBW0xYuem2QWg2d1ccJHoGP6NlYsK8LR17dh64ZylNJcn42jLJLxXYuKjc/kbAbJVAapdEZYYEaV5udwuxmwmMrFZ4f3C2EMPc/g82/u47MvOzHwLCUaSYI2LreFHd6zQMcuAEEBqjRB8rCokT0PU96bRaN09aBXylFGvoHuc7EREZacUwN+PwElupjC7+EIMGPdDCPsE4i48C1fLaSIMSXogu85tZvScQkoCceiSHsZkbPwszO4hCBba5JyleJTxGfGVVaNmlwCJo7bHZElcKrCZs9FxJ9HTUU2Du1ah1e3rhavZE7HxUFOEo1YGwxMz2cwE8/AdphsFJJEulg0Im4ItG8TwEzJiGFhdCotgQ4nzt9G3+A0bGQhEs0RSZZIdYKxtda5RZCqIEnkH9QRe2lU5Eexo70eRw+0oa5KfddkisZrw3ffoLUXR/8pxOdTwszlZeejuCCGmGkiRgJXFuMyWn+9CDp6p/Avx9UndI4NGtlzifTkM6M6f75LwnDLWj630NmE8l1XyYXqrnWyIwu6im3lfkpFlHdWFEByFizua+gvTpcFlQvxDOHf1Wu3mNYY6HZF36xyEddhI8Sfz3rBWqS7BvxMvB+8rBzlqzRH3nANH5H7riN0OpHwgKbMQN5M0YboGS1spsR1s4HhgEPT03QqpvpYkZGw2WI1MGkDGABfXqtAI6s12hEtrmOzbnPSwJoeXNNgv0L8w2VnJJAQCegN5BEqrJDfT4GqNrr6zCikUhu472xB5aVTaWpSf9ju/1dI9U/OpAaa1JdNAanYotymMoXsHINHQB8SKbj8Rxc/FjKGmA4zurLzyTTcUJZ0ZbrQp+NeKeYBSCUAFe0k2QkerupNIr54ajvDYhn8HXIHUuuDgR4ffH4ui6wmCzJZJ+piwrA4Fpe0GdUScuzOF180WU5KxhvcDhV+RjK8Vd8pPnwihufSDIEfFzV0FChjZrkWtoziqbsR5oMjFpkq0y8uiCmV1KiABeJvK38vYIwkPjCI/QyM7QWggVvk1K4RKAdjalltZYbMAAAgAElEQVQeIDMV0WvPUbxF4JCB46cCIBuMCyUPOayCdxFLBfVFRuCKSPi7CVmzODIPCooUOlnEYJeu3qVkWNS2SlljsSLhWNywEHbIBPIwy2iVlR+2mA2kwdi06pHRsELAAIoEz4/okpUhI/vKRkCW219oE/n3+VmpL03pcpbob/l78FrQn5PPg94z2lOpXT6/hjIBFmwyshHR9LIZIdgQD9NAdqA62+AzCEAmgNRUFG0ipDNRAKfWvkEogo5mhcKV5t+GT5ZUk8aDYqkxqcHJowBVdBrKxgnbLyN5MtRCcck1JJiRI0GuC7+GhVlBDll0+d2E4lRnDMpCzCjts6hjDA5EecdUiytODmFeDx5BIgZRDWgQcqA3mNeQP0cZLBmzCpNCfayOmOUzk+EmSJVGjgBVnwdPRtWUWITlsKXMQ0a6wbsrYIHfR5jnAHCKJCIIthDkuTjyDwCq/IrKUMo9E3sj1fER5PA+MY6TYRG7drTg8KsNqK/Jl2hPLhZSLiTPo4yHVcMntyaYXlBHrK4PbPbYrFqy0Nb1cBrHz97B1zcfYTZDBwbWAF0qs1zagekkRR5DufeLnsd8jpQdDWYT3x6cfH9Ze0TWoA2FuBxQmxvoe7l8JcCGC0uiD1YJDZlUvj0qnyHzTp0ppT1p1fMJOAjiSAmYAomLGJoLUFn0mtUUPy3kug9Ar1GZ0kh6mDql8J0mi+pHQqpr5cREnA/mUZTjYeem1Ti8uxmNtYUg5ykBGJwyUx8rsh5lmqWysgkwyJaRkVOZkzBwloWUa6Ln8SROXejCl9d7MbfAz5QNy4xKDQoclANjXZWzqIE/z4lgv4DkAgMWLB9NteU4sm8TtrSVgg6BfLhkqMwfuqh7ZP2T8Tmvf1hkWnKJhDRQ5pF1mIEhp87dwydn72Js1kbKjMAVYMp3I3iO+MoyUSp4tgIeUFlTSZ9b1FnLVwVHpk6OpO7w2Zbvp8EZMnkIhKwvlqdYAYO9BL57UhOE2Ai22EWPriw96500+mSZxV1C2Wd5f0ReoguoAgYFZLKRDc4PGf0rYUELPJW5kblkDQwkNiLPEe5WpFNazzgx0rrOz7cYWyzpe3IOq1xLznfd2FUGlVXLZ+ogdy9U383PLj6+wVmldUIXgVm7VLirpI4+xAESfQFSF1nURXyi7wZr1ZJCH3/xzhYc2F6H3LAyvy88mReBl24NBukQAb7gu+TCC8z8f/BJ/XMCqYODg1kVFRVcnPqPMIytiyBV150WMeq3D8PiliFF7Qu2gQtX7uPjM7dx7/E0vFCObGHzcGRFVAczfbkCyZwCk+DAXhScL3qp6t9cBC/qkyfnGf8v8C2UJBSKv2WJQA9iAgCyZXrYK7hQ1ovnPlkK/siguwumsaKKCxaR5GCW0bcuK8jrw4N7kS0RWyt2eGqUr5iQ4ENZImHV5BDUq7f4GTTT+1soRuAiL55oLIN4UNlg169VTxIugonZlno1/n/tnd+TFNd1x8/s/NhdLb8RAtsEA8IQUf4RCxKQgCBMZLsqD3mI5KpU2clL3lLlSkmxK09xucr5UankL9FDYimysR+ikmMLWQiQLAlkkIREkAnCYBA/Zmd2Zjp1fnXf7umZ7WXZ3lnx3Sp70eydvt2fe/ve7z333HPkRnmlzscH2N9S71GcP8WXSH26VMjoj3od6opc9am2pPo78SrZRKpdXw9nWRuLu4QuFiTFKK90xfqiLgmq1XTWFvEjM7BmgZHTpSoFtV4Tob49qiGXmLMFXw4WA7LtJ36t7J/pm78smHirm63odsBApkT15VXBpRYlSWDAwkwOXNjppFgceSw9E5YCVXG7n6m0jfHS/NMsMLgG84XiwV3d/uOtPhWpMmyrO0E4oIobhbaF9FEZ5y3UknRNmwjcn1j2B7UFdbtOn8W7lh3TkOQDsk0pIlV9O/VAlUYs0M/0vqQPi/D0jmEH6Wzwj59de7x5MWvbik+1T+YWo1KDZus19by/5tBmbuI2I++fTqvq8KIWXemT1sWVodan/dZvLum93KZsVWKRwSJVF2zT1Bhr04OfXU1/+rWHae/Dn6U1HMCf6+DFhfjHssXY4/HaNCcrYz2FzJMk42Exful3M/TzV96lF37xFv36g99SqzchJ4kldi3LuMqExWxUq77HtVShyA+jOcvdDUSeQ6w7zobHCrO+ynpVw77JlrG0i1rUdbdAJ38zjmq0EvHr0wMxvDhJ6tFepUlE9YCM9ndbBHAr2pCiJj11BZF3WvqkJLgVges7DKwq5bCqtCu/wsy6RZ/btJr2795Oe7+8hT67YRlNiDVa7IqyWNTWUx9i7pMepF4EGR966/JJ8gp9eHmaXjr2Hv33L96gdz64Kj6fvM0uh8dmbFvXFmnMVUQqi2qDLpZyXgj3etTodWjtVJ127dxMX9n/EH3xobU0Oak7CnwDupOs74PPWhylwuNTqGuGjg/Ndo/eOnuZ/vPIUTr51od0u9ugNotU6y8q9HUccJ9I2ZWyxY+Oaz5XaH9Wdxbv1/xO6P/id8DeAyOt3SaeJVU7yU4KfyYvrrpC6GUT31TZbZA5whZKMpdZz5DzICp09eoSjyUWa7rhp/ObncSzucEXvppmVA0Cbjl1VyeLwW3GJ5stNa1yvEPnaaLdJYL98GXUttc98VFXf3WdpySFrZ4QDcYGO84fiCadLP1H3wdpU46TuopEpH59/1Za1uCFnB5QSxzzg68qsPin1426rXbryPETx586cODAmVSV9/B/hLQXBUMURR6C6gdUqeyXSVI3OOzgjTWwW1VtAODtcQ6o/+LR0/TDnxyn02JJXUa8cSzhZthqKKIstjmpr5mvYlxY8UCfLJSsQ5m1JTbxZ8rYqtJ7mPqnhBfRjht/Jo7nhjrol1rCVlVC30xowXf1sV2A6n0lzxD2cb+OOvJnf/RlTibkYAkQDGJeRoVf/B0BpN+Np3I5iZ6d4GUotKr9fsLf4d/T9yO1WVGTckF7hXzTnL1N1erucFMNGrSFC2m/x/BeZaiJ712u4DN3/Ez8QVImfFQVzqyv/LmS3+I3LFVZi2fKxPeekfraO/zZw3v1RYW3sk1Q3ldMlOlfvd/ZmxDXndyPlvE+GvbHbBnrA/LOZPtYyF5Z9A/mSR8N3w+lEr4zSXt7myQtGradXk/9CL1v6nXCvpnwDe+5v//J4s3iHoqgs8lU6HT4IBxv3Ub0R7u30yO7t9G2zWvo/lXj1GCXA5HY+m6yZcmtJ7yrIgG2eBu0R3SrSfTba7foV6cv0isnztKv3/0NXf2Yd0vGqcYhkcT/jg/KjVNXgoHydr5bdMK+Zf0wfKSk06o/bfA+mEzRHiGLu/DdDUdJb7d0XUm/tl4V7HL1/y09CsQvtr4gNs4lk7wuLjTFpIzZEhawTZONHm3+9Bra8/AOemTXVtq68T4at+xGcqjHxk7ZppYFgAlimfw5yHuFPvrdNJ144zz9z9G36TSn3WxxRJAp8dMU/+Y4bJMe3BRBxdvx8c6U8pDoI9y23Q7Vem1as6xOD39hGz1+cCdt3byGlk1yRi4NrqDPm4ywqvV4vNSMZCyqb7U69O4HV+jFl07RS6++Qddvsyv2JM3wToG48FjWq6BNw/cpbvZ4bAnHiXDMTf6dfg9MfPqOTDw/ZMevcCbJ/k2NEemfYA6J57ZMX40nEZtR4vkzf1zWNzt5X+N/pf6RHavC2UqfNZlrs2Ocl80yTM14sTEmb67XNuZkQSxSH6Gv799Cy+o9CSGmW1fqtpGaml2LyHOIi1pnenr6yLHjrz518ODBs32T+D36QXamKR2DZZziYP683X9QLUK2WraN//g0rvUttqhJ9EIRqW/TsyJSr9JMZTl1+NShnKpWkZoSiwNfxHDC6hcZyUvinXYpl/GBJXyG7HOhTNJvQnEYDsB5oi4cTIswzOtHS62P5QnZvIlu2DsTzlp5i5u8Npg7O7XsDL4PEUqWqpKtMhLgXXZL2AeQw7m1RKg+cP99tG3zA/TQjs/Q9gc30KfWLqNlnKpMdj05tqm6QNjxFnH/4Z2XazebdO78DXr3/Uv0q7feoQsXr9DHtznQPfvtTkqILBapvNNQ4wx2Eu9XXSPSE3WRvjXKZWxx7lsJtmem60zdFWLHA3aVmqhHtGXjA7Tnyztoz8MbJctXY4wjn5i/ux3GVPXtIdA07uelK7fp1JmLdOzEGTp15gLd4FDL48vF959jEXMEDd7itoiYph/MdYpPgpsxQs8oqIFDYijzoZ1eS5Kc7P7SNvrDLz9IWzatopXLJyREnBqQdYmfhC7SbGoc//fjW026+NF1ev3UBXr1tdP04UfXqDq+gqKxcWqzuwZb7/n7ZuEe2Gfjw6qD3hlbmvgCfqgQXcpzWpGx4O69D5rsJbyeHb0TkVqhv3xiL31132ZaLiKVXWAs2oBu7yW2A3Eg1/5irjkz063Wj46+/PLThw8ffrd0MTaiFY6CSG10Op1dEoKK6LDva7H9QQfm0H9MKYoLNqcB7BD97OgZevanJ0Wkdsc457wG3+X0jndfpBaZTO/VMsNW3OEiILGgpCfeUS4zX4F1r/aJoou/cvioSA1/bHwxK7JYWiTOLR+KY81jrh4Sw5Z3Zfgg17Rk3JmcINqwbgU9uOUz9Lktm2jD/Wv1bBDvwkukCT0UKUHmI05B2qXzH16iM2fP0cWPrtHlq9eJA2xwoggOHca+zHKSXFwM+NClHuLwJUAws+UI7aX47vHmq6a4tWM+8lt8+2xHQTIy9drUGOvSutXL6KHtW+jzO7bS6hWc6lTjfurpex1JODSehw9iIXjufy/Sr8+epwsXr9LHt9kHd5zq41OyaOD2rdf5wCEfZFPfbTWG8H+yNVVTeOp/6+JGHGcsDz3HbY46t2j1VJ22bVlPn3vwM/TpDffLwS0u6wHu+bS4XGGsRtPNFl353Q268JtLdOE3H9Hla7fo6vXbNNPljEuTknmJfWz5oCG7DYhbQ/xqWPyteMdD21yNcWahzvktPX7eIrWc9/PuGpTKuGfN2iU7N7KR1BOR+q0nHqGv7dtEyxvs3MI7A9q3pBlsCNJ2cbGr42Sv12232tPPHzt24umDBw+eG1HNWPptjYJIrc/MzPxBrVZjS+pXk4kkR6Rq1B8JT8R/5Qx8Lx49S88eOSGO8Z2xZTRTaciAoHll0k7PpdNFhSAAAiNDwE/rD74hjk6gIbHEg4CjR7BPrUR24HA7HKpmWrJIRb1pEa3LJhu0evkUTYxzhA/NhKOSSSMdsPDidOAcveDGzSZduXZDE1lwpjF28PWoFxKMQeNzyiEO9omVgyvBAbWRITnfG3Hfaj8RbilU5aCdW/9k6tftd85QNdOUkF6fun8VLZuaEH9l8R/kMHkcQokjMFRJYsxy/OMbN2/RjdtNusXBaKvj4oM6w37vFtWDD2yyPuZkGepdWZODO+oq4j7OGk5QRbSWEouXpIZmX+QW9dq3aKLRo1Urxmn58kk9jS/xgjmUE/cdFeIcIUNSpN64Rdc+vklNu68xTmkqUUqYgWU6FARsgfM5cDDvvnVXTtFFn+Tn211G9PvaVbW/8oErjuX9wOox+taT++jrBzbR8jr7XmtUBQkcaAcgubwsh8SKr3793M97vW6r1Z557pe/fOU7hw4den9EH7v021r0/htFUc1E6j/GIlVWh/0iVQ+S6Jkdlp+3uyxS36HnjrxGb7/3W+pU1SdVtkv4wJIGP8EPCIAACMxOwOLLStgaORBWlwMgnHymVuMYrho/UX1EWciyZVXTcXHYLZ5uNFSOnj5W+4im3ZVEBVUWKiyaPCyX+8lpLFkWHBxg3CYsO3CYTj4w+0MshRIsvv3ADUPiEEj6W3/McmliXZKPcBD6Xpdu37ouO2SSHUhCJllqNYlypQfKJFuQGKkbkoyAD9vx9r5EJrDTVRr/koUuh/Xjw1yaflezvnkAe0txrXEoNCkG/51PtHNKaA6mP3NbUsVyZBCObsEHqOSQpblo88KDfzjHvKQSthBpPEfNtNliy31hXHxodeuXy2h4Nr6mOEbjZ2QJ+KJK4tD2erR+TZW+9cR+enz/74lIlcgf8RHuZNMgJVLFn15ieU+32u3njv7ile8cPnz4g5F96JJvbFRE6pdqtdo/iUiN7eEZkRqfQtSMI3z6+/YM0c9ePkPPHTlBb5+7TL3qFIcEpkjC52jaQPyAAAiAgBPo3/IP2fD2Hceg5UM4LErYkloTK6gkK7CT8BoaR2PRepihGmdHkzSuJCfGJf4yH6TxwOEWGkcjLFjOewsSLiF2OI6DHYbXrEEc/o1Fm0X0SJ24WOrtGR6y021sdU/1/dDEcU8CjvChqPiUOGeo0219Zj0jUT40hqaM+Rp/0HKJqDVatuslHrDGH+W2YdcMOTnu1+Z7MEuqRmmxrE4aXdpcEdSqzjfLllGOntdpN2XBwm3thw81KoZFe2GjihyA4zBSHlvaI3tw0HnNa8qhs9TFRC28cvhOFkODJzEXSEu9N4z6/bvFNG/s0DbQWODUadGG1VX65jceo68d2EzLGixS9elkTyBQW/kiNWq2Wq3nThx//Tv79+8/P+pcyrq/URGpvN3/z0T0J2mRqhFTPf2aDAPmmsNjRbNN9OJLp+nZH/+S3n73kvijzvA5W85GFJ+0HvKIs+//ldUOqAcEQGChCdhhloHVaCR8C5vGyTXcusUpjXUy4j9ylikWJZLaVjJqsdVLg5F7eB12DZDQd5INRyNusCARayxbXiU3uAozkUASTkqycliSCIu7/IkSpyF5E6TBJK4jtR8u0TSavDCoj2t6ak4qwOKQFShbS7l91ArJ2bE0YxrHn9bEEhyH2K9nKacls1BXLKGS1YszykmoMW4LTenrP5oKVK1gaiPX8HVsbWXXAr4vtsBKKmRLaKJ+hR5qS7f4PYmIBqBXJ1JJpCBWd0vLyRZdFr7miyyiR2JfD98JDLebF/rVuZevH3q3xrHgrC1VpPIBqR7n4aL1q6r0zScfo8f/+PclTqqkXLf46XLU1uRIWqRq+MBer9tst9vPnjj+2nchUpMeNyoi9eFarfYvRHTIY7Kp16mJVHGotxA/GspTdkb44MHPXz5FP/rpK3Tm3CWKqpPU5YGkqhl4NDTKkB+I1Ht57MGz32sEZhsPWEpKNjM9rStJ3zgwfpWTVlhg9hr7TVr8RhNLLJrYHYAFUHemaylvWe+qYJGA9rZrqxl7ksDoambRJAIiWC34vkRrEvPiJ3G716Nga6g7Dzmno7VxEIOEBqGX+MYSokozyamnqMZIthQrapHkBAWyFW/Z4yQesoejV1Es0YwltnJPxWqcJCGImOaphe39kDrMoVBcBsTaqe4GtipRq7pFCpCwzxITluNlqeVV0nCL76IK0iR+tS5+xAIs/1S7rQTULbJAwRy24KNYLFK1YeJWkeayPlCRtLltWreyRn/x54/RVx7dSVOcqc/6c5KQQ2+Xl8Dq+5Ec1utF3eZ0u/3saxCpqTZddJH65ptvNnbs2LG7Wq3+KxHtSx+c8pifbNFIIn1KEOMxTqsW0dn3/o/eOn2BPrp6m7qcrpMnBLFOaCDf4RoV/gAL/oajAhBYQgR4B5izNUnCBzvZzcLSU+1qcHoXjyxCtZT4G7Io7XIiBItl7I6JEjxfPVRl+154aKIKNdB6RiyNFexjoOYLtzRFS4jh7LeqQZ8s9ZmFnTIybFGOt7hZ+Clj8SWVLX49da/B4C2IOqcHEOa6kJA2NEHh2c7Y11RcNlikSrYODg7PgQxVC4oA1mP+ZjFXlwG9FxWMmtaX3Qr46L1mLZQfTjqitjCZc8SOKwI7SHASJ/Cw70h3sIxOkuhFUxjHIlVkTEGhOjtwlLiLBDwGslvHZeEkcU67tHqqRru+uIke2rKe7muwSI2XXsHpfjlGZfv/9ndd5DTb7RYsqZm2WnSReu7cuYmNGzfurdVq/xZF0a5QpOp2B9+inrqMG1y2V8Yk9dqt2zN049YMtTjPOA8ccpSO/busIwxXqXex6+JSIAACS52ApGnlh7B4MbaBEz8Wixn3IbWCfY8sNjs/5Rl7FQZ+lmIFtK/ZP+K/ppIkmL/bLIvtpcbcs4J5uPvY1imiXtN36o8JRvPn84/j3yZETWeqNdoiMun3M8xj0ciB+VWASkIjFphuLA3SgCp2D0AVZ4tI9Y2gIS1BgqdSMVcBEaNJe8undlueEdHriOuSezIqfUkzllprf/Lvl5uow6HQKkQT9SqtnKzQyska1dmdxA4B6ul+HTs8Erw6qcYDAS9ymq3W9HMnT77+3X379uHglHWdRRepURTd1+l0/rhWq/17FEU7YyuCCFT3yXGRqsEcehxMWd503jrjOHm2GrGDsDzWSfSXdNaxT/7bgicEARCYF4G0yOm/VJz4zv+UN4IOGXeyQsulWCK0EnkWa+V5PdHofdmFvzsyMEKxGaquSwlNtz/zU/jBk+z+VyJFw/S3GY7hwRVrnyRVrl5b3Mji2AKBxM1kCXT9zM/hu/QxZf/Mbips73DBk+024TPEfQIbfaPXeXPuiJuJBaqrlTqnSOaYynH7qeVd0+WaO4eY721lZC8/n+6fbk//F0JQpSEvuki9evXqyhUrVnyVt/ujKNo8u0jlLTXO/sIPwm4AegLWB3S2dMgpSU/kvCS6OW4SBEBgFAgkto3BCiE9aPYPoYMNn54eNxFDoUgNn19tiIs+PC9Mk0hmr7QvashdR3Pz/gssiXkCPyvu5HuZplNxyDttiW6QIABWNk7LGiQHTt2PK1dukfjaWrOK1KSdsi0WWn0Tu3AG66BmhkhdmP53B1f1xVL2t3VUzS5n1vkadSTTVJwCmN1LJJMmN6iJVAn4rm6MZmxlF5F2q916/ujRoxyCChmn4nHgDhrsbn7l8uXLn1q5cuUT9Xr9H6Iouj88OJWcbgwtqdwd7FCVZHJIRKqeirQYdxwGhK2t8QATH9bU8CTs4uSppOdYJkzsMeg6pZSxFdjQuuZYxp+n77mC66BMTv/J4RNbWkJzkFlaQr7efrrSMmtSpo+OWpmFeK8GPXtY10K+V7HqCLaZk7HOLSCJK4DIqLlsx9ohqLT2MDNdsCXsdYr48TQ1mX6ztN9P9f/UxLHJ9jiP/S5QXaTqJ8GnPmbnTWADRB3XJDtwgUjlr6dEqm2vJ5fQ+9KEMPpiJh6moRB2a1ie0rQdPr/CADEahiYKzG/xIZ35zldF3qsiZRby3UslxYoXD8r5jubYuzzveRLU8HfY3TgW8kzUkwxT9UrXeqzHOPbYu9yHhorUmVa79eNjx4793cGDB8/eTZ21lK+16Ev169evb5uYmPjrRqPxbSKajE3kFUubp8cS1GFdzt3yB5wuT6IzaxBktqjK9j8vjzW+qgZlZmd6G+czHT8UEEu2TM6LmH0uwRVsQeVkztMhGGUGMiiLj7unDGsLafLBWRBjFzmUGcxpMEO3dYV2zGQqSlvRbJPaRWrsB+Dlw6HVPotP6ocn9t262j8Ue854zYKkh6oG9Y2y+qgzmN94oRJVLUvKRsWgje+6WkhkaMTjeI6NW8Ysu4YM/8Eeu04UusVqh6G0pqA9M/XkWa7jNvcDVS5YQxNpfJ30QSc9LBf8JI+Q+ljvb/DPoHa/Z8eCAvOeEL1Lc5q6oMSepPGaObRtiSVVqmShatrEDuupFVVSdGgmOl9+BJZUSSAR9TrN1vRPTh4/+dSBAwfODO0U99AfF12k3rx58wv1ev1vG43GNymiRihSOfyKDkF8Fo6zguiPnru1HKkeHsQHoArnzObhL8nFfA+1Jx4VBEBgHgQ0bJ0uePm0eLK/m93q1TBKoXhKquUJR7fxEmHkQiSxyIbRR5KDVMko5/eRtq7N4+FG6asp0TfoxgJLsonW/q18X1AEOSddQZuK85inoUi1zXprXp8GXXa4zdTbwhcVLqz5wt4fdPGgsQk06YO2e2K29XvWA1P9gjS7zlEaGpYMP6NAQEOgDfvht1p7SY+qnCBCIj/UNfycRlqTZRlnWtOeYtv95oQtmemo12m1W0fefO2Np/bu3QtLaqz3FrEPRFFU4ZSoURQ93Wg0viHJi3U5omlRxfKgwZRlQvDpg/Pheq9JrZ555awp8Tzf8iI+HqoGARBYYgTS1rS0SPBpSM+FqyhKzV2BIS9ZbGcBzOJpGlcZXHkWS9sSQ+warP+2Q365DxWyy5GcrAb6ftSdImxJj76d1oyhFd0sojbHeBzX5Mb1anq7pkCsXgmLFdxDfCAs/iyxHue5HId23gGadu7NveimqLnf8uh9YzjEJDcYm9N6dsrPYuPy6X/zwa6KK4CpGbakWh/jszSdqNNptad//OaJ4089+uihd0aPweLc0aJ23yiKas1mc1e1Wv12o9F4UkRqvFvGIlVXtipSPZiDOsF7cAff7ZFBY8y2kSTvMWcPyRu0Fgc0agUBEBh9AsNsV0HUyxx7WK48CsTMQE2W/CGv8kUdoRewvcJnDfdNg137/tr7/UPdczQMst7XOBnxG9tL+3i7gDRzyEDR3CclY19ytZglRyEyDgC5ltTwOePpz00yd8OY+kntQwvYPed6aT84xVGFkvBzCp59aiWbrohTtrmykLXT/bFI7VEn6rbb7ennT71++uk9e/acm+s9fFLLL2r3jaKo0Ww2OZD/39Tr9T+rVCpTyQDjW21qtXCRGjt4+8o1eIn1nBR/wLme9bDVQv/wQa3h+cAX+g5wfRAAgVEkkAiOUby7EbmnOUHywqGt0vfX5jnWx/OISdg7vFxgJxXAaTPJXBTnHd7AiDTrvXYb3u5xewfrHQ89pj1LlzF8vsZ9qKWo+qTemunM/MfJV0/+/aOPPvrhvcZw0PMu6pvwwgsv1Pbt2/d5IvqrSqXyeLVaXRUf9qxwxH7qViqVbkSVbhRxRFRN7BDvwuhThaNUhV0IJMyDxKCqjGlu3Th1B5cNnb6yXPETEG4AAAmfSURBVHSHJYoqJjxjPnpdq7DC1SSj2lxEavC9VN3hNYL6s/eXVKriODvqzWUUHPoO8LXDe/W6Mp/JNTJsBl4379mD66Z3Tr2R+04faEaesM5BFQ4rk8Nu2H2Hbd9Xbkh7FR5nbLHDzL3vFf3uor7DRW9ySLk76bN38p27OgYWaKe7eY8Dx4HZ+A9752b77kL/fci4MUufTtBqhtH0OOjv0oDxOv+xsteRbKb5oRvC+gaOMTZGZR/Ex9WiY9gdtEGq3+WN23dwzWFfSY2NzsN/zzY35s0xw8bzJBtbeo7Om7P7Xhqbs4P2E1bB2Cv/yf+Xnf/Ca9n3ZX4cxFfalwO4a0oz3fiN+5OcqDItIhMtF+9Fleh6r9P94RtvvPmD3bt3X7/L7bRkL7foE9zNmzc31Ov1PWNjY18gouUsIsfGxnipPNPr9dpjY2Mt/jcRdbpdzqatLj/VarXX7bIRPSVAUyK0UqnUut0udySJYzI2Nlbp9dgRhPg3/3fcKe2zin0mwrfX0+Ag/Jn/m/9bUu+NaV6UXq8X8d/te9IR+O+Dfvh7A/7udfs1+trG6wz2jFSBJ/cSViv3Fd73sF6ava/wvwdcX94+u2Z4r8P6VN7EHX7WN6YH9zy0jgHPOfBehrRDFtPAe+I6vd0LiJaB+LOT6rABnv8W9rVwu6BoWxcZrYK+VqT4wDJhX8+75rB3JW8hEYr5ed2YTkSFFjs5fVw+yrRD9nbmJVIHcRk0efLned8Z0o53fH93o59lxyZemYXt4X8fNK5m3t9YWATjL49/fePjsH6d5ZfXvuHYP6T/FR0DZ51/Z2Od8zzertnf831d8r6fHf99zpTPw/Ex8+94zsrxfxg2H8icw9fiH57P3UhlnNy7Ist1EBO3d8a/zTIj/x2yzbSDl5eJ3srx+xfyCP/t+kMYViqVaqfTYX/EGv9bP6p0KpXKx5VK5dj4+PjzbJxbiAZbitec9SUp46GiKKpevXp1qlar1biT9Fidttud9evXizitVOLYLWXcDurIIRBaDL7//e/H/eZ73/sePfPMM4X70ZNPPllocsy75rp163LrOXPmzMD6d+3aNWt7Hj9+PLdM9rvvvfdeZefOnXHZ8+fPp+q9dOlSYQ5hhevXr89lkne9zZs30+XLl6WejRs3xpe5cuXKHdXNF1i7dm1u/RcuXJiV3VwKrFu3Lnr//ffn8pXcsiGDYRcL+QwrNx92g647iOm8H37IBebSXnfaFkXZD7rNbJuE7BuNRqoPZ/+br9lut+O+Gv4724/nwmK2Nsmy8vd106ZNqffm1KlTtHXr1tRnPrZs375dPn/ssceiZ555ZmCVeWPcoPHNr5m9WLaO+Yy5/N1B43t4r36Pq1evjsfIcHz0sSw71g1imB1r+RnD601OTlZu3rwpVibuJ95Xms2mfLZmzRq6ceMGH8wW7v57xYoVff2H+xG/r9xnvK2z98n1+bjL1+NyzWazb9z0ctmxOduXp6amxq5du1abmpqqVqtVEamdTqd56NCh6dn647329zue2O41UHhe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ECklscaNYEACIAACIAACIAACBQkAJFaEBSKgQAIgAAIgAAIgAAIlEcAIrU81qgJBEAABEAABEAABECgIAGI1IKgUAwEQAAEQAAEQAAEQKA8AhCp5bFGTSAAAiAAAiAAAiAAAgUJQKQWBIViIAACIAACIAACIAAC5RGASC2PNWoCARAAARAAARAAARAoSAAitSAoFAMBEAABEAABEAABECiPAERqeaxREwiAAAiAAAiAAAiAQEECEKkFQaEYCIAACIAACIAACIBAeQQgUstjjZpAAARAAARAAARAAAQKEoBILQgKxUAABEAABEAABEAABMojAJFaHmvUBAIgAAIgAAIgAAIgUJAARGpBUCgGAiAAAiAAAiAAAiBQHgGI1PJYoyYQAAEQAAEQAAEQAIGCBCBSC4JCMRAAARAAARAAARAAgfIIQKSWxxo1gQAIgAAIgAAIgAAIFCQAkVoQFIqBAAiAAAiAAAiAAAiURwAitTzWqAkEQAAEQAAEQAAEQKAgAYjUgqBQDARAAARAAARAAARAoDwCEKnlsUZNIAACIAACIAACIAACBQlApBYEhWIgAAIgAAIgAAIgAALlEYBILY81agIBEAABEAABEAABEChIACK1ICgUAwEQAAEQAAEQAAEQKI8ARGp5rFETCIAACIAACIAACIBAQQIQqQVBoRgIgAAIgAAIgAAIgEB5BCBSy2ONmkAABEAABEAABEAABAoSgEgtCArFQAAEQAAEQAAEQAAEyiMAkVoea9QEAiAAAiAAAiAAAiBQkABEakFQKAYCIAACIAACIAACIFAeAYjU8lijJhAAARAAARAAARAAgYIEIFILgkIxEAABEAABEAABEACB8ghApJbHGjWBAAiAAAiAAAiAAAgUJACRWhAUioEACIAACIAACIAACJRHACK1PNaoCQRAAARAAARAAARAoCABiNSCoFAMBEAABEAABEAABECgPAIQqeWxRk0gAAIgAAIgAAIgAAIFCUCkFgSFYiAAAiAAAiAAAiAAAuURgEgtjzVqAgEQAAEQAAEQAAEQKEgAIrUgKBQDARAAARAAARAAARAojwBEanmsURMIgAAIgAAIgAAIgEBBAhCpBUGhGAiAAAiAAAiAAAiAQHkEIFLLY42aQAAEQAAEQAAEQAAEChKASC0ICsVAAARAAARAAARAAATKIwCRWh5r1AQCIAACIAACIAACIFCQAERqQVAoBgIgAAIgAAIgAAIgUB4BiNTyWKMmEAABEAABEAABEACBggQgUguCQjEQAAEQAAEQAAEQAIHyCPw/AeZU/hJhTo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621" y="3474720"/>
            <a:ext cx="2366818" cy="3362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993" y="883921"/>
            <a:ext cx="1744400" cy="246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" y="1163579"/>
            <a:ext cx="3238654" cy="220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6960" y="870018"/>
            <a:ext cx="1767840" cy="256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3715" y="3515360"/>
            <a:ext cx="2339745" cy="3312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1584</TotalTime>
  <Words>189</Words>
  <Application>Microsoft Office PowerPoint</Application>
  <PresentationFormat>Προσαρμογή</PresentationFormat>
  <Paragraphs>33</Paragraphs>
  <Slides>11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2" baseType="lpstr">
      <vt:lpstr>Αστικό</vt:lpstr>
      <vt:lpstr>Διαφάνεια 1</vt:lpstr>
      <vt:lpstr>Current Position</vt:lpstr>
      <vt:lpstr>Work and Research Experience</vt:lpstr>
      <vt:lpstr>My current research area</vt:lpstr>
      <vt:lpstr>Academic Degrees</vt:lpstr>
      <vt:lpstr>Academic Degrees</vt:lpstr>
      <vt:lpstr>Academic activities</vt:lpstr>
      <vt:lpstr>Awards</vt:lpstr>
      <vt:lpstr>Awards</vt:lpstr>
      <vt:lpstr>Extras</vt:lpstr>
      <vt:lpstr>Διαφάνεια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Ιωαννης Τζαχρηστας</dc:creator>
  <cp:lastModifiedBy>JOHN TZACHRISTAS</cp:lastModifiedBy>
  <cp:revision>376</cp:revision>
  <dcterms:created xsi:type="dcterms:W3CDTF">2022-08-12T10:07:44Z</dcterms:created>
  <dcterms:modified xsi:type="dcterms:W3CDTF">2024-04-22T14:23:08Z</dcterms:modified>
</cp:coreProperties>
</file>