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10.png" ContentType="image/png"/>
  <Override PartName="/ppt/media/image6.png" ContentType="image/png"/>
  <Override PartName="/ppt/media/image7.png" ContentType="image/png"/>
  <Override PartName="/ppt/media/image8.png" ContentType="image/png"/>
  <Override PartName="/ppt/media/image9.png" ContentType="image/png"/>
  <Override PartName="/ppt/slideLayouts/_rels/slideLayout5.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32.xml.rels" ContentType="application/vnd.openxmlformats-package.relationships+xml"/>
  <Override PartName="/ppt/slideLayouts/_rels/slideLayout16.xml.rels" ContentType="application/vnd.openxmlformats-package.relationships+xml"/>
  <Override PartName="/ppt/slideLayouts/_rels/slideLayout47.xml.rels" ContentType="application/vnd.openxmlformats-package.relationships+xml"/>
  <Override PartName="/ppt/slideLayouts/_rels/slideLayout26.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3.xml.rels" ContentType="application/vnd.openxmlformats-package.relationships+xml"/>
  <Override PartName="/ppt/slideLayouts/_rels/slideLayout19.xml.rels" ContentType="application/vnd.openxmlformats-package.relationships+xml"/>
  <Override PartName="/ppt/slideLayouts/_rels/slideLayout31.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6.xml.rels" ContentType="application/vnd.openxmlformats-package.relationships+xml"/>
  <Override PartName="/ppt/slideLayouts/_rels/slideLayout42.xml.rels" ContentType="application/vnd.openxmlformats-package.relationships+xml"/>
  <Override PartName="/ppt/slideLayouts/_rels/slideLayout35.xml.rels" ContentType="application/vnd.openxmlformats-package.relationships+xml"/>
  <Override PartName="/ppt/slideLayouts/_rels/slideLayout20.xml.rels" ContentType="application/vnd.openxmlformats-package.relationships+xml"/>
  <Override PartName="/ppt/slideLayouts/_rels/slideLayout41.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43.xml.rels" ContentType="application/vnd.openxmlformats-package.relationships+xml"/>
  <Override PartName="/ppt/slideLayouts/_rels/slideLayout27.xml.rels" ContentType="application/vnd.openxmlformats-package.relationships+xml"/>
  <Override PartName="/ppt/slideLayouts/_rels/slideLayout23.xml.rels" ContentType="application/vnd.openxmlformats-package.relationships+xml"/>
  <Override PartName="/ppt/slideLayouts/_rels/slideLayout38.xml.rels" ContentType="application/vnd.openxmlformats-package.relationships+xml"/>
  <Override PartName="/ppt/slideLayouts/_rels/slideLayout29.xml.rels" ContentType="application/vnd.openxmlformats-package.relationships+xml"/>
  <Override PartName="/ppt/slideLayouts/_rels/slideLayout14.xml.rels" ContentType="application/vnd.openxmlformats-package.relationships+xml"/>
  <Override PartName="/ppt/slideLayouts/_rels/slideLayout45.xml.rels" ContentType="application/vnd.openxmlformats-package.relationships+xml"/>
  <Override PartName="/ppt/slideLayouts/_rels/slideLayout30.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22.xml.rels" ContentType="application/vnd.openxmlformats-package.relationships+xml"/>
  <Override PartName="/ppt/slideLayouts/_rels/slideLayout37.xml.rels" ContentType="application/vnd.openxmlformats-package.relationships+xml"/>
  <Override PartName="/ppt/slideLayouts/_rels/slideLayout28.xml.rels" ContentType="application/vnd.openxmlformats-package.relationships+xml"/>
  <Override PartName="/ppt/slideLayouts/_rels/slideLayout44.xml.rels" ContentType="application/vnd.openxmlformats-package.relationships+xml"/>
  <Override PartName="/ppt/slideLayouts/_rels/slideLayout46.xml.rels" ContentType="application/vnd.openxmlformats-package.relationships+xml"/>
  <Override PartName="/ppt/slideLayouts/_rels/slideLayout48.xml.rels" ContentType="application/vnd.openxmlformats-package.relationships+xml"/>
  <Override PartName="/ppt/slideLayouts/_rels/slideLayout33.xml.rels" ContentType="application/vnd.openxmlformats-package.relationships+xml"/>
  <Override PartName="/ppt/slideLayouts/_rels/slideLayout40.xml.rels" ContentType="application/vnd.openxmlformats-package.relationships+xml"/>
  <Override PartName="/ppt/slideLayouts/_rels/slideLayout39.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slideLayouts/slideLayout3.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2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34.xml" ContentType="application/vnd.openxmlformats-officedocument.presentationml.slideLayout+xml"/>
  <Override PartName="/ppt/slideLayouts/slideLayout46.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48.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47.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2.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3280" y="301320"/>
            <a:ext cx="7702560" cy="113652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28" name="PlaceHolder 2"/>
          <p:cNvSpPr>
            <a:spLocks noGrp="1"/>
          </p:cNvSpPr>
          <p:nvPr>
            <p:ph type="body"/>
          </p:nvPr>
        </p:nvSpPr>
        <p:spPr>
          <a:xfrm>
            <a:off x="502920" y="1768320"/>
            <a:ext cx="886788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29" name="PlaceHolder 3"/>
          <p:cNvSpPr>
            <a:spLocks noGrp="1"/>
          </p:cNvSpPr>
          <p:nvPr>
            <p:ph type="body"/>
          </p:nvPr>
        </p:nvSpPr>
        <p:spPr>
          <a:xfrm>
            <a:off x="502920" y="4057920"/>
            <a:ext cx="886788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503280" y="301320"/>
            <a:ext cx="7702560" cy="113652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31" name="PlaceHolder 2"/>
          <p:cNvSpPr>
            <a:spLocks noGrp="1"/>
          </p:cNvSpPr>
          <p:nvPr>
            <p:ph type="body"/>
          </p:nvPr>
        </p:nvSpPr>
        <p:spPr>
          <a:xfrm>
            <a:off x="502920" y="1768320"/>
            <a:ext cx="432720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32" name="PlaceHolder 3"/>
          <p:cNvSpPr>
            <a:spLocks noGrp="1"/>
          </p:cNvSpPr>
          <p:nvPr>
            <p:ph type="body"/>
          </p:nvPr>
        </p:nvSpPr>
        <p:spPr>
          <a:xfrm>
            <a:off x="5046840" y="1768320"/>
            <a:ext cx="432720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33" name="PlaceHolder 4"/>
          <p:cNvSpPr>
            <a:spLocks noGrp="1"/>
          </p:cNvSpPr>
          <p:nvPr>
            <p:ph type="body"/>
          </p:nvPr>
        </p:nvSpPr>
        <p:spPr>
          <a:xfrm>
            <a:off x="502920" y="4057920"/>
            <a:ext cx="432720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34" name="PlaceHolder 5"/>
          <p:cNvSpPr>
            <a:spLocks noGrp="1"/>
          </p:cNvSpPr>
          <p:nvPr>
            <p:ph type="body"/>
          </p:nvPr>
        </p:nvSpPr>
        <p:spPr>
          <a:xfrm>
            <a:off x="5046840" y="4057920"/>
            <a:ext cx="432720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503280" y="301320"/>
            <a:ext cx="7702560" cy="113652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36" name="PlaceHolder 2"/>
          <p:cNvSpPr>
            <a:spLocks noGrp="1"/>
          </p:cNvSpPr>
          <p:nvPr>
            <p:ph type="body"/>
          </p:nvPr>
        </p:nvSpPr>
        <p:spPr>
          <a:xfrm>
            <a:off x="502920" y="1768320"/>
            <a:ext cx="285516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37" name="PlaceHolder 3"/>
          <p:cNvSpPr>
            <a:spLocks noGrp="1"/>
          </p:cNvSpPr>
          <p:nvPr>
            <p:ph type="body"/>
          </p:nvPr>
        </p:nvSpPr>
        <p:spPr>
          <a:xfrm>
            <a:off x="3501360" y="1768320"/>
            <a:ext cx="285516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38" name="PlaceHolder 4"/>
          <p:cNvSpPr>
            <a:spLocks noGrp="1"/>
          </p:cNvSpPr>
          <p:nvPr>
            <p:ph type="body"/>
          </p:nvPr>
        </p:nvSpPr>
        <p:spPr>
          <a:xfrm>
            <a:off x="6499440" y="1768320"/>
            <a:ext cx="285516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39" name="PlaceHolder 5"/>
          <p:cNvSpPr>
            <a:spLocks noGrp="1"/>
          </p:cNvSpPr>
          <p:nvPr>
            <p:ph type="body"/>
          </p:nvPr>
        </p:nvSpPr>
        <p:spPr>
          <a:xfrm>
            <a:off x="502920" y="4057920"/>
            <a:ext cx="285516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40" name="PlaceHolder 6"/>
          <p:cNvSpPr>
            <a:spLocks noGrp="1"/>
          </p:cNvSpPr>
          <p:nvPr>
            <p:ph type="body"/>
          </p:nvPr>
        </p:nvSpPr>
        <p:spPr>
          <a:xfrm>
            <a:off x="3501360" y="4057920"/>
            <a:ext cx="285516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41" name="PlaceHolder 7"/>
          <p:cNvSpPr>
            <a:spLocks noGrp="1"/>
          </p:cNvSpPr>
          <p:nvPr>
            <p:ph type="body"/>
          </p:nvPr>
        </p:nvSpPr>
        <p:spPr>
          <a:xfrm>
            <a:off x="6499440" y="4057920"/>
            <a:ext cx="285516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503280" y="301320"/>
            <a:ext cx="7702560" cy="113652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49" name="PlaceHolder 2"/>
          <p:cNvSpPr>
            <a:spLocks noGrp="1"/>
          </p:cNvSpPr>
          <p:nvPr>
            <p:ph type="subTitle"/>
          </p:nvPr>
        </p:nvSpPr>
        <p:spPr>
          <a:xfrm>
            <a:off x="502920" y="1768320"/>
            <a:ext cx="8867880" cy="4383360"/>
          </a:xfrm>
          <a:prstGeom prst="rect">
            <a:avLst/>
          </a:prstGeom>
        </p:spPr>
        <p:txBody>
          <a:bodyPr lIns="0" rIns="0" tIns="0" bIns="0" anchor="ctr">
            <a:noAutofit/>
          </a:bodyPr>
          <a:p>
            <a:pPr marL="342720" indent="-342720" algn="ct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l-GR" sz="3200" spc="-1" strike="noStrike">
              <a:solidFill>
                <a:srgbClr val="000000"/>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503280" y="301320"/>
            <a:ext cx="7702560" cy="113652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51" name="PlaceHolder 2"/>
          <p:cNvSpPr>
            <a:spLocks noGrp="1"/>
          </p:cNvSpPr>
          <p:nvPr>
            <p:ph type="body"/>
          </p:nvPr>
        </p:nvSpPr>
        <p:spPr>
          <a:xfrm>
            <a:off x="502920" y="1768320"/>
            <a:ext cx="8867880" cy="4383360"/>
          </a:xfrm>
          <a:prstGeom prst="rect">
            <a:avLst/>
          </a:prstGeom>
        </p:spPr>
        <p:txBody>
          <a:bodyPr lIns="0" rIns="0" tIns="28440" bIns="0">
            <a:normAutofit/>
          </a:bodyPr>
          <a:p>
            <a:endParaRPr b="0" lang="el-GR" sz="3200" spc="-1" strike="noStrike">
              <a:solidFill>
                <a:srgbClr val="000000"/>
              </a:solidFill>
              <a:latin typeface="Times New Roman"/>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503280" y="301320"/>
            <a:ext cx="7702560" cy="113652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53" name="PlaceHolder 2"/>
          <p:cNvSpPr>
            <a:spLocks noGrp="1"/>
          </p:cNvSpPr>
          <p:nvPr>
            <p:ph type="body"/>
          </p:nvPr>
        </p:nvSpPr>
        <p:spPr>
          <a:xfrm>
            <a:off x="502920" y="1768320"/>
            <a:ext cx="4327200" cy="438336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54" name="PlaceHolder 3"/>
          <p:cNvSpPr>
            <a:spLocks noGrp="1"/>
          </p:cNvSpPr>
          <p:nvPr>
            <p:ph type="body"/>
          </p:nvPr>
        </p:nvSpPr>
        <p:spPr>
          <a:xfrm>
            <a:off x="5046840" y="1768320"/>
            <a:ext cx="4327200" cy="4383360"/>
          </a:xfrm>
          <a:prstGeom prst="rect">
            <a:avLst/>
          </a:prstGeom>
        </p:spPr>
        <p:txBody>
          <a:bodyPr lIns="0" rIns="0" tIns="28440" bIns="0">
            <a:normAutofit/>
          </a:bodyPr>
          <a:p>
            <a:endParaRPr b="0" lang="el-GR" sz="3200" spc="-1" strike="noStrike">
              <a:solidFill>
                <a:srgbClr val="000000"/>
              </a:solidFill>
              <a:latin typeface="Times New Roman"/>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503280" y="301320"/>
            <a:ext cx="7702560" cy="1136520"/>
          </a:xfrm>
          <a:prstGeom prst="rect">
            <a:avLst/>
          </a:prstGeom>
        </p:spPr>
        <p:txBody>
          <a:bodyPr lIns="0" rIns="0" tIns="0" bIns="0" anchor="ctr">
            <a:noAutofit/>
          </a:bodyPr>
          <a:p>
            <a:endParaRPr b="0" lang="el-GR" sz="4400" spc="-1" strike="noStrike">
              <a:solidFill>
                <a:srgbClr val="000000"/>
              </a:solidFill>
              <a:latin typeface="Times New Roman"/>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503280" y="301320"/>
            <a:ext cx="7702560" cy="5269680"/>
          </a:xfrm>
          <a:prstGeom prst="rect">
            <a:avLst/>
          </a:prstGeom>
        </p:spPr>
        <p:txBody>
          <a:bodyPr lIns="0" rIns="0" tIns="0" bIns="0" anchor="ctr">
            <a:noAutofit/>
          </a:bodyPr>
          <a:p>
            <a:pPr marL="342720" indent="-342720" algn="ct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l-GR" sz="3200" spc="-1" strike="noStrike">
              <a:solidFill>
                <a:srgbClr val="000000"/>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3280" y="301320"/>
            <a:ext cx="7702560" cy="113652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58" name="PlaceHolder 2"/>
          <p:cNvSpPr>
            <a:spLocks noGrp="1"/>
          </p:cNvSpPr>
          <p:nvPr>
            <p:ph type="body"/>
          </p:nvPr>
        </p:nvSpPr>
        <p:spPr>
          <a:xfrm>
            <a:off x="502920" y="1768320"/>
            <a:ext cx="432720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59" name="PlaceHolder 3"/>
          <p:cNvSpPr>
            <a:spLocks noGrp="1"/>
          </p:cNvSpPr>
          <p:nvPr>
            <p:ph type="body"/>
          </p:nvPr>
        </p:nvSpPr>
        <p:spPr>
          <a:xfrm>
            <a:off x="5046840" y="1768320"/>
            <a:ext cx="4327200" cy="438336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60" name="PlaceHolder 4"/>
          <p:cNvSpPr>
            <a:spLocks noGrp="1"/>
          </p:cNvSpPr>
          <p:nvPr>
            <p:ph type="body"/>
          </p:nvPr>
        </p:nvSpPr>
        <p:spPr>
          <a:xfrm>
            <a:off x="502920" y="4057920"/>
            <a:ext cx="432720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503280" y="301320"/>
            <a:ext cx="7702560" cy="113652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7" name="PlaceHolder 2"/>
          <p:cNvSpPr>
            <a:spLocks noGrp="1"/>
          </p:cNvSpPr>
          <p:nvPr>
            <p:ph type="subTitle"/>
          </p:nvPr>
        </p:nvSpPr>
        <p:spPr>
          <a:xfrm>
            <a:off x="502920" y="1768320"/>
            <a:ext cx="8867880" cy="4383360"/>
          </a:xfrm>
          <a:prstGeom prst="rect">
            <a:avLst/>
          </a:prstGeom>
        </p:spPr>
        <p:txBody>
          <a:bodyPr lIns="0" rIns="0" tIns="0" bIns="0" anchor="ctr">
            <a:noAutofit/>
          </a:bodyPr>
          <a:p>
            <a:pPr marL="342720" indent="-342720" algn="ct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l-GR" sz="3200" spc="-1" strike="noStrike">
              <a:solidFill>
                <a:srgbClr val="000000"/>
              </a:solid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3280" y="301320"/>
            <a:ext cx="7702560" cy="113652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62" name="PlaceHolder 2"/>
          <p:cNvSpPr>
            <a:spLocks noGrp="1"/>
          </p:cNvSpPr>
          <p:nvPr>
            <p:ph type="body"/>
          </p:nvPr>
        </p:nvSpPr>
        <p:spPr>
          <a:xfrm>
            <a:off x="502920" y="1768320"/>
            <a:ext cx="4327200" cy="438336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63" name="PlaceHolder 3"/>
          <p:cNvSpPr>
            <a:spLocks noGrp="1"/>
          </p:cNvSpPr>
          <p:nvPr>
            <p:ph type="body"/>
          </p:nvPr>
        </p:nvSpPr>
        <p:spPr>
          <a:xfrm>
            <a:off x="5046840" y="1768320"/>
            <a:ext cx="432720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64" name="PlaceHolder 4"/>
          <p:cNvSpPr>
            <a:spLocks noGrp="1"/>
          </p:cNvSpPr>
          <p:nvPr>
            <p:ph type="body"/>
          </p:nvPr>
        </p:nvSpPr>
        <p:spPr>
          <a:xfrm>
            <a:off x="5046840" y="4057920"/>
            <a:ext cx="432720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503280" y="301320"/>
            <a:ext cx="7702560" cy="113652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66" name="PlaceHolder 2"/>
          <p:cNvSpPr>
            <a:spLocks noGrp="1"/>
          </p:cNvSpPr>
          <p:nvPr>
            <p:ph type="body"/>
          </p:nvPr>
        </p:nvSpPr>
        <p:spPr>
          <a:xfrm>
            <a:off x="502920" y="1768320"/>
            <a:ext cx="432720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67" name="PlaceHolder 3"/>
          <p:cNvSpPr>
            <a:spLocks noGrp="1"/>
          </p:cNvSpPr>
          <p:nvPr>
            <p:ph type="body"/>
          </p:nvPr>
        </p:nvSpPr>
        <p:spPr>
          <a:xfrm>
            <a:off x="5046840" y="1768320"/>
            <a:ext cx="432720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68" name="PlaceHolder 4"/>
          <p:cNvSpPr>
            <a:spLocks noGrp="1"/>
          </p:cNvSpPr>
          <p:nvPr>
            <p:ph type="body"/>
          </p:nvPr>
        </p:nvSpPr>
        <p:spPr>
          <a:xfrm>
            <a:off x="502920" y="4057920"/>
            <a:ext cx="886788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3280" y="301320"/>
            <a:ext cx="7702560" cy="113652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70" name="PlaceHolder 2"/>
          <p:cNvSpPr>
            <a:spLocks noGrp="1"/>
          </p:cNvSpPr>
          <p:nvPr>
            <p:ph type="body"/>
          </p:nvPr>
        </p:nvSpPr>
        <p:spPr>
          <a:xfrm>
            <a:off x="502920" y="1768320"/>
            <a:ext cx="886788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71" name="PlaceHolder 3"/>
          <p:cNvSpPr>
            <a:spLocks noGrp="1"/>
          </p:cNvSpPr>
          <p:nvPr>
            <p:ph type="body"/>
          </p:nvPr>
        </p:nvSpPr>
        <p:spPr>
          <a:xfrm>
            <a:off x="502920" y="4057920"/>
            <a:ext cx="886788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503280" y="301320"/>
            <a:ext cx="7702560" cy="113652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73" name="PlaceHolder 2"/>
          <p:cNvSpPr>
            <a:spLocks noGrp="1"/>
          </p:cNvSpPr>
          <p:nvPr>
            <p:ph type="body"/>
          </p:nvPr>
        </p:nvSpPr>
        <p:spPr>
          <a:xfrm>
            <a:off x="502920" y="1768320"/>
            <a:ext cx="432720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74" name="PlaceHolder 3"/>
          <p:cNvSpPr>
            <a:spLocks noGrp="1"/>
          </p:cNvSpPr>
          <p:nvPr>
            <p:ph type="body"/>
          </p:nvPr>
        </p:nvSpPr>
        <p:spPr>
          <a:xfrm>
            <a:off x="5046840" y="1768320"/>
            <a:ext cx="432720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75" name="PlaceHolder 4"/>
          <p:cNvSpPr>
            <a:spLocks noGrp="1"/>
          </p:cNvSpPr>
          <p:nvPr>
            <p:ph type="body"/>
          </p:nvPr>
        </p:nvSpPr>
        <p:spPr>
          <a:xfrm>
            <a:off x="502920" y="4057920"/>
            <a:ext cx="432720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76" name="PlaceHolder 5"/>
          <p:cNvSpPr>
            <a:spLocks noGrp="1"/>
          </p:cNvSpPr>
          <p:nvPr>
            <p:ph type="body"/>
          </p:nvPr>
        </p:nvSpPr>
        <p:spPr>
          <a:xfrm>
            <a:off x="5046840" y="4057920"/>
            <a:ext cx="432720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503280" y="301320"/>
            <a:ext cx="7702560" cy="113652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78" name="PlaceHolder 2"/>
          <p:cNvSpPr>
            <a:spLocks noGrp="1"/>
          </p:cNvSpPr>
          <p:nvPr>
            <p:ph type="body"/>
          </p:nvPr>
        </p:nvSpPr>
        <p:spPr>
          <a:xfrm>
            <a:off x="502920" y="1768320"/>
            <a:ext cx="285516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79" name="PlaceHolder 3"/>
          <p:cNvSpPr>
            <a:spLocks noGrp="1"/>
          </p:cNvSpPr>
          <p:nvPr>
            <p:ph type="body"/>
          </p:nvPr>
        </p:nvSpPr>
        <p:spPr>
          <a:xfrm>
            <a:off x="3501360" y="1768320"/>
            <a:ext cx="285516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80" name="PlaceHolder 4"/>
          <p:cNvSpPr>
            <a:spLocks noGrp="1"/>
          </p:cNvSpPr>
          <p:nvPr>
            <p:ph type="body"/>
          </p:nvPr>
        </p:nvSpPr>
        <p:spPr>
          <a:xfrm>
            <a:off x="6499440" y="1768320"/>
            <a:ext cx="285516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81" name="PlaceHolder 5"/>
          <p:cNvSpPr>
            <a:spLocks noGrp="1"/>
          </p:cNvSpPr>
          <p:nvPr>
            <p:ph type="body"/>
          </p:nvPr>
        </p:nvSpPr>
        <p:spPr>
          <a:xfrm>
            <a:off x="502920" y="4057920"/>
            <a:ext cx="285516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82" name="PlaceHolder 6"/>
          <p:cNvSpPr>
            <a:spLocks noGrp="1"/>
          </p:cNvSpPr>
          <p:nvPr>
            <p:ph type="body"/>
          </p:nvPr>
        </p:nvSpPr>
        <p:spPr>
          <a:xfrm>
            <a:off x="3501360" y="4057920"/>
            <a:ext cx="285516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83" name="PlaceHolder 7"/>
          <p:cNvSpPr>
            <a:spLocks noGrp="1"/>
          </p:cNvSpPr>
          <p:nvPr>
            <p:ph type="body"/>
          </p:nvPr>
        </p:nvSpPr>
        <p:spPr>
          <a:xfrm>
            <a:off x="6499440" y="4057920"/>
            <a:ext cx="285516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0" name="PlaceHolder 1"/>
          <p:cNvSpPr>
            <a:spLocks noGrp="1"/>
          </p:cNvSpPr>
          <p:nvPr>
            <p:ph type="title"/>
          </p:nvPr>
        </p:nvSpPr>
        <p:spPr>
          <a:xfrm>
            <a:off x="503280" y="301320"/>
            <a:ext cx="7702560" cy="113652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91" name="PlaceHolder 2"/>
          <p:cNvSpPr>
            <a:spLocks noGrp="1"/>
          </p:cNvSpPr>
          <p:nvPr>
            <p:ph type="subTitle"/>
          </p:nvPr>
        </p:nvSpPr>
        <p:spPr>
          <a:xfrm>
            <a:off x="502920" y="1768320"/>
            <a:ext cx="8867880" cy="4383360"/>
          </a:xfrm>
          <a:prstGeom prst="rect">
            <a:avLst/>
          </a:prstGeom>
        </p:spPr>
        <p:txBody>
          <a:bodyPr lIns="0" rIns="0" tIns="0" bIns="0" anchor="ctr">
            <a:noAutofit/>
          </a:bodyPr>
          <a:p>
            <a:pPr marL="342720" indent="-342720" algn="ct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l-GR" sz="3200" spc="-1" strike="noStrike">
              <a:solidFill>
                <a:srgbClr val="000000"/>
              </a:solid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503280" y="301320"/>
            <a:ext cx="7702560" cy="113652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93" name="PlaceHolder 2"/>
          <p:cNvSpPr>
            <a:spLocks noGrp="1"/>
          </p:cNvSpPr>
          <p:nvPr>
            <p:ph type="body"/>
          </p:nvPr>
        </p:nvSpPr>
        <p:spPr>
          <a:xfrm>
            <a:off x="502920" y="1768320"/>
            <a:ext cx="8867880" cy="4383360"/>
          </a:xfrm>
          <a:prstGeom prst="rect">
            <a:avLst/>
          </a:prstGeom>
        </p:spPr>
        <p:txBody>
          <a:bodyPr lIns="0" rIns="0" tIns="28440" bIns="0">
            <a:normAutofit/>
          </a:bodyPr>
          <a:p>
            <a:endParaRPr b="0" lang="el-GR" sz="3200" spc="-1" strike="noStrike">
              <a:solidFill>
                <a:srgbClr val="000000"/>
              </a:solidFill>
              <a:latin typeface="Times New Roman"/>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503280" y="301320"/>
            <a:ext cx="7702560" cy="113652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95" name="PlaceHolder 2"/>
          <p:cNvSpPr>
            <a:spLocks noGrp="1"/>
          </p:cNvSpPr>
          <p:nvPr>
            <p:ph type="body"/>
          </p:nvPr>
        </p:nvSpPr>
        <p:spPr>
          <a:xfrm>
            <a:off x="502920" y="1768320"/>
            <a:ext cx="4327200" cy="438336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96" name="PlaceHolder 3"/>
          <p:cNvSpPr>
            <a:spLocks noGrp="1"/>
          </p:cNvSpPr>
          <p:nvPr>
            <p:ph type="body"/>
          </p:nvPr>
        </p:nvSpPr>
        <p:spPr>
          <a:xfrm>
            <a:off x="5046840" y="1768320"/>
            <a:ext cx="4327200" cy="4383360"/>
          </a:xfrm>
          <a:prstGeom prst="rect">
            <a:avLst/>
          </a:prstGeom>
        </p:spPr>
        <p:txBody>
          <a:bodyPr lIns="0" rIns="0" tIns="28440" bIns="0">
            <a:normAutofit/>
          </a:bodyPr>
          <a:p>
            <a:endParaRPr b="0" lang="el-GR" sz="3200" spc="-1" strike="noStrike">
              <a:solidFill>
                <a:srgbClr val="000000"/>
              </a:solidFill>
              <a:latin typeface="Times New Roman"/>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7" name="PlaceHolder 1"/>
          <p:cNvSpPr>
            <a:spLocks noGrp="1"/>
          </p:cNvSpPr>
          <p:nvPr>
            <p:ph type="title"/>
          </p:nvPr>
        </p:nvSpPr>
        <p:spPr>
          <a:xfrm>
            <a:off x="503280" y="301320"/>
            <a:ext cx="7702560" cy="1136520"/>
          </a:xfrm>
          <a:prstGeom prst="rect">
            <a:avLst/>
          </a:prstGeom>
        </p:spPr>
        <p:txBody>
          <a:bodyPr lIns="0" rIns="0" tIns="0" bIns="0" anchor="ctr">
            <a:noAutofit/>
          </a:bodyPr>
          <a:p>
            <a:endParaRPr b="0" lang="el-GR" sz="4400" spc="-1" strike="noStrike">
              <a:solidFill>
                <a:srgbClr val="000000"/>
              </a:solidFill>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503280" y="301320"/>
            <a:ext cx="7702560" cy="113652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9" name="PlaceHolder 2"/>
          <p:cNvSpPr>
            <a:spLocks noGrp="1"/>
          </p:cNvSpPr>
          <p:nvPr>
            <p:ph type="body"/>
          </p:nvPr>
        </p:nvSpPr>
        <p:spPr>
          <a:xfrm>
            <a:off x="502920" y="1768320"/>
            <a:ext cx="8867880" cy="4383360"/>
          </a:xfrm>
          <a:prstGeom prst="rect">
            <a:avLst/>
          </a:prstGeom>
        </p:spPr>
        <p:txBody>
          <a:bodyPr lIns="0" rIns="0" tIns="28440" bIns="0">
            <a:normAutofit/>
          </a:bodyPr>
          <a:p>
            <a:endParaRPr b="0" lang="el-GR" sz="3200" spc="-1" strike="noStrike">
              <a:solidFill>
                <a:srgbClr val="000000"/>
              </a:solidFill>
              <a:latin typeface="Times New Roman"/>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8" name="PlaceHolder 1"/>
          <p:cNvSpPr>
            <a:spLocks noGrp="1"/>
          </p:cNvSpPr>
          <p:nvPr>
            <p:ph type="subTitle"/>
          </p:nvPr>
        </p:nvSpPr>
        <p:spPr>
          <a:xfrm>
            <a:off x="503280" y="301320"/>
            <a:ext cx="7702560" cy="5269680"/>
          </a:xfrm>
          <a:prstGeom prst="rect">
            <a:avLst/>
          </a:prstGeom>
        </p:spPr>
        <p:txBody>
          <a:bodyPr lIns="0" rIns="0" tIns="0" bIns="0" anchor="ctr">
            <a:noAutofit/>
          </a:bodyPr>
          <a:p>
            <a:pPr marL="342720" indent="-342720" algn="ct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l-GR" sz="3200" spc="-1" strike="noStrike">
              <a:solidFill>
                <a:srgbClr val="000000"/>
              </a:solid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503280" y="301320"/>
            <a:ext cx="7702560" cy="113652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100" name="PlaceHolder 2"/>
          <p:cNvSpPr>
            <a:spLocks noGrp="1"/>
          </p:cNvSpPr>
          <p:nvPr>
            <p:ph type="body"/>
          </p:nvPr>
        </p:nvSpPr>
        <p:spPr>
          <a:xfrm>
            <a:off x="502920" y="1768320"/>
            <a:ext cx="432720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101" name="PlaceHolder 3"/>
          <p:cNvSpPr>
            <a:spLocks noGrp="1"/>
          </p:cNvSpPr>
          <p:nvPr>
            <p:ph type="body"/>
          </p:nvPr>
        </p:nvSpPr>
        <p:spPr>
          <a:xfrm>
            <a:off x="5046840" y="1768320"/>
            <a:ext cx="4327200" cy="438336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102" name="PlaceHolder 4"/>
          <p:cNvSpPr>
            <a:spLocks noGrp="1"/>
          </p:cNvSpPr>
          <p:nvPr>
            <p:ph type="body"/>
          </p:nvPr>
        </p:nvSpPr>
        <p:spPr>
          <a:xfrm>
            <a:off x="502920" y="4057920"/>
            <a:ext cx="432720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503280" y="301320"/>
            <a:ext cx="7702560" cy="113652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104" name="PlaceHolder 2"/>
          <p:cNvSpPr>
            <a:spLocks noGrp="1"/>
          </p:cNvSpPr>
          <p:nvPr>
            <p:ph type="body"/>
          </p:nvPr>
        </p:nvSpPr>
        <p:spPr>
          <a:xfrm>
            <a:off x="502920" y="1768320"/>
            <a:ext cx="4327200" cy="438336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105" name="PlaceHolder 3"/>
          <p:cNvSpPr>
            <a:spLocks noGrp="1"/>
          </p:cNvSpPr>
          <p:nvPr>
            <p:ph type="body"/>
          </p:nvPr>
        </p:nvSpPr>
        <p:spPr>
          <a:xfrm>
            <a:off x="5046840" y="1768320"/>
            <a:ext cx="432720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106" name="PlaceHolder 4"/>
          <p:cNvSpPr>
            <a:spLocks noGrp="1"/>
          </p:cNvSpPr>
          <p:nvPr>
            <p:ph type="body"/>
          </p:nvPr>
        </p:nvSpPr>
        <p:spPr>
          <a:xfrm>
            <a:off x="5046840" y="4057920"/>
            <a:ext cx="432720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503280" y="301320"/>
            <a:ext cx="7702560" cy="113652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108" name="PlaceHolder 2"/>
          <p:cNvSpPr>
            <a:spLocks noGrp="1"/>
          </p:cNvSpPr>
          <p:nvPr>
            <p:ph type="body"/>
          </p:nvPr>
        </p:nvSpPr>
        <p:spPr>
          <a:xfrm>
            <a:off x="502920" y="1768320"/>
            <a:ext cx="432720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109" name="PlaceHolder 3"/>
          <p:cNvSpPr>
            <a:spLocks noGrp="1"/>
          </p:cNvSpPr>
          <p:nvPr>
            <p:ph type="body"/>
          </p:nvPr>
        </p:nvSpPr>
        <p:spPr>
          <a:xfrm>
            <a:off x="5046840" y="1768320"/>
            <a:ext cx="432720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110" name="PlaceHolder 4"/>
          <p:cNvSpPr>
            <a:spLocks noGrp="1"/>
          </p:cNvSpPr>
          <p:nvPr>
            <p:ph type="body"/>
          </p:nvPr>
        </p:nvSpPr>
        <p:spPr>
          <a:xfrm>
            <a:off x="502920" y="4057920"/>
            <a:ext cx="886788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503280" y="301320"/>
            <a:ext cx="7702560" cy="113652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112" name="PlaceHolder 2"/>
          <p:cNvSpPr>
            <a:spLocks noGrp="1"/>
          </p:cNvSpPr>
          <p:nvPr>
            <p:ph type="body"/>
          </p:nvPr>
        </p:nvSpPr>
        <p:spPr>
          <a:xfrm>
            <a:off x="502920" y="1768320"/>
            <a:ext cx="886788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113" name="PlaceHolder 3"/>
          <p:cNvSpPr>
            <a:spLocks noGrp="1"/>
          </p:cNvSpPr>
          <p:nvPr>
            <p:ph type="body"/>
          </p:nvPr>
        </p:nvSpPr>
        <p:spPr>
          <a:xfrm>
            <a:off x="502920" y="4057920"/>
            <a:ext cx="886788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503280" y="301320"/>
            <a:ext cx="7702560" cy="113652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115" name="PlaceHolder 2"/>
          <p:cNvSpPr>
            <a:spLocks noGrp="1"/>
          </p:cNvSpPr>
          <p:nvPr>
            <p:ph type="body"/>
          </p:nvPr>
        </p:nvSpPr>
        <p:spPr>
          <a:xfrm>
            <a:off x="502920" y="1768320"/>
            <a:ext cx="432720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116" name="PlaceHolder 3"/>
          <p:cNvSpPr>
            <a:spLocks noGrp="1"/>
          </p:cNvSpPr>
          <p:nvPr>
            <p:ph type="body"/>
          </p:nvPr>
        </p:nvSpPr>
        <p:spPr>
          <a:xfrm>
            <a:off x="5046840" y="1768320"/>
            <a:ext cx="432720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117" name="PlaceHolder 4"/>
          <p:cNvSpPr>
            <a:spLocks noGrp="1"/>
          </p:cNvSpPr>
          <p:nvPr>
            <p:ph type="body"/>
          </p:nvPr>
        </p:nvSpPr>
        <p:spPr>
          <a:xfrm>
            <a:off x="502920" y="4057920"/>
            <a:ext cx="432720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118" name="PlaceHolder 5"/>
          <p:cNvSpPr>
            <a:spLocks noGrp="1"/>
          </p:cNvSpPr>
          <p:nvPr>
            <p:ph type="body"/>
          </p:nvPr>
        </p:nvSpPr>
        <p:spPr>
          <a:xfrm>
            <a:off x="5046840" y="4057920"/>
            <a:ext cx="432720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503280" y="301320"/>
            <a:ext cx="7702560" cy="113652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120" name="PlaceHolder 2"/>
          <p:cNvSpPr>
            <a:spLocks noGrp="1"/>
          </p:cNvSpPr>
          <p:nvPr>
            <p:ph type="body"/>
          </p:nvPr>
        </p:nvSpPr>
        <p:spPr>
          <a:xfrm>
            <a:off x="502920" y="1768320"/>
            <a:ext cx="285516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121" name="PlaceHolder 3"/>
          <p:cNvSpPr>
            <a:spLocks noGrp="1"/>
          </p:cNvSpPr>
          <p:nvPr>
            <p:ph type="body"/>
          </p:nvPr>
        </p:nvSpPr>
        <p:spPr>
          <a:xfrm>
            <a:off x="3501360" y="1768320"/>
            <a:ext cx="285516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122" name="PlaceHolder 4"/>
          <p:cNvSpPr>
            <a:spLocks noGrp="1"/>
          </p:cNvSpPr>
          <p:nvPr>
            <p:ph type="body"/>
          </p:nvPr>
        </p:nvSpPr>
        <p:spPr>
          <a:xfrm>
            <a:off x="6499440" y="1768320"/>
            <a:ext cx="285516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123" name="PlaceHolder 5"/>
          <p:cNvSpPr>
            <a:spLocks noGrp="1"/>
          </p:cNvSpPr>
          <p:nvPr>
            <p:ph type="body"/>
          </p:nvPr>
        </p:nvSpPr>
        <p:spPr>
          <a:xfrm>
            <a:off x="502920" y="4057920"/>
            <a:ext cx="285516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124" name="PlaceHolder 6"/>
          <p:cNvSpPr>
            <a:spLocks noGrp="1"/>
          </p:cNvSpPr>
          <p:nvPr>
            <p:ph type="body"/>
          </p:nvPr>
        </p:nvSpPr>
        <p:spPr>
          <a:xfrm>
            <a:off x="3501360" y="4057920"/>
            <a:ext cx="285516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125" name="PlaceHolder 7"/>
          <p:cNvSpPr>
            <a:spLocks noGrp="1"/>
          </p:cNvSpPr>
          <p:nvPr>
            <p:ph type="body"/>
          </p:nvPr>
        </p:nvSpPr>
        <p:spPr>
          <a:xfrm>
            <a:off x="6499440" y="4057920"/>
            <a:ext cx="285516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2" name="PlaceHolder 1"/>
          <p:cNvSpPr>
            <a:spLocks noGrp="1"/>
          </p:cNvSpPr>
          <p:nvPr>
            <p:ph type="title"/>
          </p:nvPr>
        </p:nvSpPr>
        <p:spPr>
          <a:xfrm>
            <a:off x="503280" y="301320"/>
            <a:ext cx="7702560" cy="113652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133" name="PlaceHolder 2"/>
          <p:cNvSpPr>
            <a:spLocks noGrp="1"/>
          </p:cNvSpPr>
          <p:nvPr>
            <p:ph type="subTitle"/>
          </p:nvPr>
        </p:nvSpPr>
        <p:spPr>
          <a:xfrm>
            <a:off x="502920" y="1768320"/>
            <a:ext cx="8867880" cy="4383360"/>
          </a:xfrm>
          <a:prstGeom prst="rect">
            <a:avLst/>
          </a:prstGeom>
        </p:spPr>
        <p:txBody>
          <a:bodyPr lIns="0" rIns="0" tIns="0" bIns="0" anchor="ctr">
            <a:noAutofit/>
          </a:bodyPr>
          <a:p>
            <a:pPr marL="342720" indent="-342720" algn="ct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l-GR" sz="3200" spc="-1" strike="noStrike">
              <a:solidFill>
                <a:srgbClr val="000000"/>
              </a:solid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503280" y="301320"/>
            <a:ext cx="7702560" cy="113652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135" name="PlaceHolder 2"/>
          <p:cNvSpPr>
            <a:spLocks noGrp="1"/>
          </p:cNvSpPr>
          <p:nvPr>
            <p:ph type="body"/>
          </p:nvPr>
        </p:nvSpPr>
        <p:spPr>
          <a:xfrm>
            <a:off x="502920" y="1768320"/>
            <a:ext cx="8867880" cy="4383360"/>
          </a:xfrm>
          <a:prstGeom prst="rect">
            <a:avLst/>
          </a:prstGeom>
        </p:spPr>
        <p:txBody>
          <a:bodyPr lIns="0" rIns="0" tIns="28440" bIns="0">
            <a:normAutofit/>
          </a:bodyPr>
          <a:p>
            <a:endParaRPr b="0" lang="el-GR" sz="3200" spc="-1" strike="noStrike">
              <a:solidFill>
                <a:srgbClr val="000000"/>
              </a:solidFill>
              <a:latin typeface="Times New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503280" y="301320"/>
            <a:ext cx="7702560" cy="113652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11" name="PlaceHolder 2"/>
          <p:cNvSpPr>
            <a:spLocks noGrp="1"/>
          </p:cNvSpPr>
          <p:nvPr>
            <p:ph type="body"/>
          </p:nvPr>
        </p:nvSpPr>
        <p:spPr>
          <a:xfrm>
            <a:off x="502920" y="1768320"/>
            <a:ext cx="4327200" cy="438336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12" name="PlaceHolder 3"/>
          <p:cNvSpPr>
            <a:spLocks noGrp="1"/>
          </p:cNvSpPr>
          <p:nvPr>
            <p:ph type="body"/>
          </p:nvPr>
        </p:nvSpPr>
        <p:spPr>
          <a:xfrm>
            <a:off x="5046840" y="1768320"/>
            <a:ext cx="4327200" cy="4383360"/>
          </a:xfrm>
          <a:prstGeom prst="rect">
            <a:avLst/>
          </a:prstGeom>
        </p:spPr>
        <p:txBody>
          <a:bodyPr lIns="0" rIns="0" tIns="28440" bIns="0">
            <a:normAutofit/>
          </a:bodyPr>
          <a:p>
            <a:endParaRPr b="0" lang="el-GR" sz="3200" spc="-1" strike="noStrike">
              <a:solidFill>
                <a:srgbClr val="000000"/>
              </a:solidFill>
              <a:latin typeface="Times New Roman"/>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503280" y="301320"/>
            <a:ext cx="7702560" cy="113652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137" name="PlaceHolder 2"/>
          <p:cNvSpPr>
            <a:spLocks noGrp="1"/>
          </p:cNvSpPr>
          <p:nvPr>
            <p:ph type="body"/>
          </p:nvPr>
        </p:nvSpPr>
        <p:spPr>
          <a:xfrm>
            <a:off x="502920" y="1768320"/>
            <a:ext cx="4327200" cy="438336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138" name="PlaceHolder 3"/>
          <p:cNvSpPr>
            <a:spLocks noGrp="1"/>
          </p:cNvSpPr>
          <p:nvPr>
            <p:ph type="body"/>
          </p:nvPr>
        </p:nvSpPr>
        <p:spPr>
          <a:xfrm>
            <a:off x="5046840" y="1768320"/>
            <a:ext cx="4327200" cy="4383360"/>
          </a:xfrm>
          <a:prstGeom prst="rect">
            <a:avLst/>
          </a:prstGeom>
        </p:spPr>
        <p:txBody>
          <a:bodyPr lIns="0" rIns="0" tIns="28440" bIns="0">
            <a:normAutofit/>
          </a:bodyPr>
          <a:p>
            <a:endParaRPr b="0" lang="el-GR" sz="3200" spc="-1" strike="noStrike">
              <a:solidFill>
                <a:srgbClr val="000000"/>
              </a:solidFill>
              <a:latin typeface="Times New Roman"/>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9" name="PlaceHolder 1"/>
          <p:cNvSpPr>
            <a:spLocks noGrp="1"/>
          </p:cNvSpPr>
          <p:nvPr>
            <p:ph type="title"/>
          </p:nvPr>
        </p:nvSpPr>
        <p:spPr>
          <a:xfrm>
            <a:off x="503280" y="301320"/>
            <a:ext cx="7702560" cy="1136520"/>
          </a:xfrm>
          <a:prstGeom prst="rect">
            <a:avLst/>
          </a:prstGeom>
        </p:spPr>
        <p:txBody>
          <a:bodyPr lIns="0" rIns="0" tIns="0" bIns="0" anchor="ctr">
            <a:noAutofit/>
          </a:bodyPr>
          <a:p>
            <a:endParaRPr b="0" lang="el-GR" sz="4400" spc="-1" strike="noStrike">
              <a:solidFill>
                <a:srgbClr val="000000"/>
              </a:solidFill>
              <a:latin typeface="Times New Roman"/>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0" name="PlaceHolder 1"/>
          <p:cNvSpPr>
            <a:spLocks noGrp="1"/>
          </p:cNvSpPr>
          <p:nvPr>
            <p:ph type="subTitle"/>
          </p:nvPr>
        </p:nvSpPr>
        <p:spPr>
          <a:xfrm>
            <a:off x="503280" y="301320"/>
            <a:ext cx="7702560" cy="5269680"/>
          </a:xfrm>
          <a:prstGeom prst="rect">
            <a:avLst/>
          </a:prstGeom>
        </p:spPr>
        <p:txBody>
          <a:bodyPr lIns="0" rIns="0" tIns="0" bIns="0" anchor="ctr">
            <a:noAutofit/>
          </a:bodyPr>
          <a:p>
            <a:pPr marL="342720" indent="-342720" algn="ct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l-GR" sz="3200" spc="-1" strike="noStrike">
              <a:solidFill>
                <a:srgbClr val="000000"/>
              </a:solid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503280" y="301320"/>
            <a:ext cx="7702560" cy="113652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142" name="PlaceHolder 2"/>
          <p:cNvSpPr>
            <a:spLocks noGrp="1"/>
          </p:cNvSpPr>
          <p:nvPr>
            <p:ph type="body"/>
          </p:nvPr>
        </p:nvSpPr>
        <p:spPr>
          <a:xfrm>
            <a:off x="502920" y="1768320"/>
            <a:ext cx="432720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143" name="PlaceHolder 3"/>
          <p:cNvSpPr>
            <a:spLocks noGrp="1"/>
          </p:cNvSpPr>
          <p:nvPr>
            <p:ph type="body"/>
          </p:nvPr>
        </p:nvSpPr>
        <p:spPr>
          <a:xfrm>
            <a:off x="5046840" y="1768320"/>
            <a:ext cx="4327200" cy="438336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144" name="PlaceHolder 4"/>
          <p:cNvSpPr>
            <a:spLocks noGrp="1"/>
          </p:cNvSpPr>
          <p:nvPr>
            <p:ph type="body"/>
          </p:nvPr>
        </p:nvSpPr>
        <p:spPr>
          <a:xfrm>
            <a:off x="502920" y="4057920"/>
            <a:ext cx="432720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503280" y="301320"/>
            <a:ext cx="7702560" cy="113652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146" name="PlaceHolder 2"/>
          <p:cNvSpPr>
            <a:spLocks noGrp="1"/>
          </p:cNvSpPr>
          <p:nvPr>
            <p:ph type="body"/>
          </p:nvPr>
        </p:nvSpPr>
        <p:spPr>
          <a:xfrm>
            <a:off x="502920" y="1768320"/>
            <a:ext cx="4327200" cy="438336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147" name="PlaceHolder 3"/>
          <p:cNvSpPr>
            <a:spLocks noGrp="1"/>
          </p:cNvSpPr>
          <p:nvPr>
            <p:ph type="body"/>
          </p:nvPr>
        </p:nvSpPr>
        <p:spPr>
          <a:xfrm>
            <a:off x="5046840" y="1768320"/>
            <a:ext cx="432720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148" name="PlaceHolder 4"/>
          <p:cNvSpPr>
            <a:spLocks noGrp="1"/>
          </p:cNvSpPr>
          <p:nvPr>
            <p:ph type="body"/>
          </p:nvPr>
        </p:nvSpPr>
        <p:spPr>
          <a:xfrm>
            <a:off x="5046840" y="4057920"/>
            <a:ext cx="432720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503280" y="301320"/>
            <a:ext cx="7702560" cy="113652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150" name="PlaceHolder 2"/>
          <p:cNvSpPr>
            <a:spLocks noGrp="1"/>
          </p:cNvSpPr>
          <p:nvPr>
            <p:ph type="body"/>
          </p:nvPr>
        </p:nvSpPr>
        <p:spPr>
          <a:xfrm>
            <a:off x="502920" y="1768320"/>
            <a:ext cx="432720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151" name="PlaceHolder 3"/>
          <p:cNvSpPr>
            <a:spLocks noGrp="1"/>
          </p:cNvSpPr>
          <p:nvPr>
            <p:ph type="body"/>
          </p:nvPr>
        </p:nvSpPr>
        <p:spPr>
          <a:xfrm>
            <a:off x="5046840" y="1768320"/>
            <a:ext cx="432720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152" name="PlaceHolder 4"/>
          <p:cNvSpPr>
            <a:spLocks noGrp="1"/>
          </p:cNvSpPr>
          <p:nvPr>
            <p:ph type="body"/>
          </p:nvPr>
        </p:nvSpPr>
        <p:spPr>
          <a:xfrm>
            <a:off x="502920" y="4057920"/>
            <a:ext cx="886788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503280" y="301320"/>
            <a:ext cx="7702560" cy="113652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154" name="PlaceHolder 2"/>
          <p:cNvSpPr>
            <a:spLocks noGrp="1"/>
          </p:cNvSpPr>
          <p:nvPr>
            <p:ph type="body"/>
          </p:nvPr>
        </p:nvSpPr>
        <p:spPr>
          <a:xfrm>
            <a:off x="502920" y="1768320"/>
            <a:ext cx="886788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155" name="PlaceHolder 3"/>
          <p:cNvSpPr>
            <a:spLocks noGrp="1"/>
          </p:cNvSpPr>
          <p:nvPr>
            <p:ph type="body"/>
          </p:nvPr>
        </p:nvSpPr>
        <p:spPr>
          <a:xfrm>
            <a:off x="502920" y="4057920"/>
            <a:ext cx="886788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503280" y="301320"/>
            <a:ext cx="7702560" cy="113652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157" name="PlaceHolder 2"/>
          <p:cNvSpPr>
            <a:spLocks noGrp="1"/>
          </p:cNvSpPr>
          <p:nvPr>
            <p:ph type="body"/>
          </p:nvPr>
        </p:nvSpPr>
        <p:spPr>
          <a:xfrm>
            <a:off x="502920" y="1768320"/>
            <a:ext cx="432720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158" name="PlaceHolder 3"/>
          <p:cNvSpPr>
            <a:spLocks noGrp="1"/>
          </p:cNvSpPr>
          <p:nvPr>
            <p:ph type="body"/>
          </p:nvPr>
        </p:nvSpPr>
        <p:spPr>
          <a:xfrm>
            <a:off x="5046840" y="1768320"/>
            <a:ext cx="432720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159" name="PlaceHolder 4"/>
          <p:cNvSpPr>
            <a:spLocks noGrp="1"/>
          </p:cNvSpPr>
          <p:nvPr>
            <p:ph type="body"/>
          </p:nvPr>
        </p:nvSpPr>
        <p:spPr>
          <a:xfrm>
            <a:off x="502920" y="4057920"/>
            <a:ext cx="432720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160" name="PlaceHolder 5"/>
          <p:cNvSpPr>
            <a:spLocks noGrp="1"/>
          </p:cNvSpPr>
          <p:nvPr>
            <p:ph type="body"/>
          </p:nvPr>
        </p:nvSpPr>
        <p:spPr>
          <a:xfrm>
            <a:off x="5046840" y="4057920"/>
            <a:ext cx="432720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503280" y="301320"/>
            <a:ext cx="7702560" cy="113652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162" name="PlaceHolder 2"/>
          <p:cNvSpPr>
            <a:spLocks noGrp="1"/>
          </p:cNvSpPr>
          <p:nvPr>
            <p:ph type="body"/>
          </p:nvPr>
        </p:nvSpPr>
        <p:spPr>
          <a:xfrm>
            <a:off x="502920" y="1768320"/>
            <a:ext cx="285516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163" name="PlaceHolder 3"/>
          <p:cNvSpPr>
            <a:spLocks noGrp="1"/>
          </p:cNvSpPr>
          <p:nvPr>
            <p:ph type="body"/>
          </p:nvPr>
        </p:nvSpPr>
        <p:spPr>
          <a:xfrm>
            <a:off x="3501360" y="1768320"/>
            <a:ext cx="285516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164" name="PlaceHolder 4"/>
          <p:cNvSpPr>
            <a:spLocks noGrp="1"/>
          </p:cNvSpPr>
          <p:nvPr>
            <p:ph type="body"/>
          </p:nvPr>
        </p:nvSpPr>
        <p:spPr>
          <a:xfrm>
            <a:off x="6499440" y="1768320"/>
            <a:ext cx="285516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165" name="PlaceHolder 5"/>
          <p:cNvSpPr>
            <a:spLocks noGrp="1"/>
          </p:cNvSpPr>
          <p:nvPr>
            <p:ph type="body"/>
          </p:nvPr>
        </p:nvSpPr>
        <p:spPr>
          <a:xfrm>
            <a:off x="502920" y="4057920"/>
            <a:ext cx="285516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166" name="PlaceHolder 6"/>
          <p:cNvSpPr>
            <a:spLocks noGrp="1"/>
          </p:cNvSpPr>
          <p:nvPr>
            <p:ph type="body"/>
          </p:nvPr>
        </p:nvSpPr>
        <p:spPr>
          <a:xfrm>
            <a:off x="3501360" y="4057920"/>
            <a:ext cx="285516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167" name="PlaceHolder 7"/>
          <p:cNvSpPr>
            <a:spLocks noGrp="1"/>
          </p:cNvSpPr>
          <p:nvPr>
            <p:ph type="body"/>
          </p:nvPr>
        </p:nvSpPr>
        <p:spPr>
          <a:xfrm>
            <a:off x="6499440" y="4057920"/>
            <a:ext cx="285516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503280" y="301320"/>
            <a:ext cx="7702560" cy="1136520"/>
          </a:xfrm>
          <a:prstGeom prst="rect">
            <a:avLst/>
          </a:prstGeom>
        </p:spPr>
        <p:txBody>
          <a:bodyPr lIns="0" rIns="0" tIns="0" bIns="0" anchor="ctr">
            <a:noAutofit/>
          </a:bodyPr>
          <a:p>
            <a:endParaRPr b="0" lang="el-GR" sz="4400" spc="-1" strike="noStrike">
              <a:solidFill>
                <a:srgbClr val="000000"/>
              </a:solidFill>
              <a:latin typeface="Times New Roman"/>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503280" y="301320"/>
            <a:ext cx="7702560" cy="5269680"/>
          </a:xfrm>
          <a:prstGeom prst="rect">
            <a:avLst/>
          </a:prstGeom>
        </p:spPr>
        <p:txBody>
          <a:bodyPr lIns="0" rIns="0" tIns="0" bIns="0" anchor="ctr">
            <a:noAutofit/>
          </a:bodyPr>
          <a:p>
            <a:pPr marL="342720" indent="-342720" algn="ct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l-GR" sz="32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3280" y="301320"/>
            <a:ext cx="7702560" cy="113652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16" name="PlaceHolder 2"/>
          <p:cNvSpPr>
            <a:spLocks noGrp="1"/>
          </p:cNvSpPr>
          <p:nvPr>
            <p:ph type="body"/>
          </p:nvPr>
        </p:nvSpPr>
        <p:spPr>
          <a:xfrm>
            <a:off x="502920" y="1768320"/>
            <a:ext cx="432720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17" name="PlaceHolder 3"/>
          <p:cNvSpPr>
            <a:spLocks noGrp="1"/>
          </p:cNvSpPr>
          <p:nvPr>
            <p:ph type="body"/>
          </p:nvPr>
        </p:nvSpPr>
        <p:spPr>
          <a:xfrm>
            <a:off x="5046840" y="1768320"/>
            <a:ext cx="4327200" cy="438336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18" name="PlaceHolder 4"/>
          <p:cNvSpPr>
            <a:spLocks noGrp="1"/>
          </p:cNvSpPr>
          <p:nvPr>
            <p:ph type="body"/>
          </p:nvPr>
        </p:nvSpPr>
        <p:spPr>
          <a:xfrm>
            <a:off x="502920" y="4057920"/>
            <a:ext cx="432720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3280" y="301320"/>
            <a:ext cx="7702560" cy="113652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20" name="PlaceHolder 2"/>
          <p:cNvSpPr>
            <a:spLocks noGrp="1"/>
          </p:cNvSpPr>
          <p:nvPr>
            <p:ph type="body"/>
          </p:nvPr>
        </p:nvSpPr>
        <p:spPr>
          <a:xfrm>
            <a:off x="502920" y="1768320"/>
            <a:ext cx="4327200" cy="438336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21" name="PlaceHolder 3"/>
          <p:cNvSpPr>
            <a:spLocks noGrp="1"/>
          </p:cNvSpPr>
          <p:nvPr>
            <p:ph type="body"/>
          </p:nvPr>
        </p:nvSpPr>
        <p:spPr>
          <a:xfrm>
            <a:off x="5046840" y="1768320"/>
            <a:ext cx="432720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22" name="PlaceHolder 4"/>
          <p:cNvSpPr>
            <a:spLocks noGrp="1"/>
          </p:cNvSpPr>
          <p:nvPr>
            <p:ph type="body"/>
          </p:nvPr>
        </p:nvSpPr>
        <p:spPr>
          <a:xfrm>
            <a:off x="5046840" y="4057920"/>
            <a:ext cx="432720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3280" y="301320"/>
            <a:ext cx="7702560" cy="113652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24" name="PlaceHolder 2"/>
          <p:cNvSpPr>
            <a:spLocks noGrp="1"/>
          </p:cNvSpPr>
          <p:nvPr>
            <p:ph type="body"/>
          </p:nvPr>
        </p:nvSpPr>
        <p:spPr>
          <a:xfrm>
            <a:off x="502920" y="1768320"/>
            <a:ext cx="432720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25" name="PlaceHolder 3"/>
          <p:cNvSpPr>
            <a:spLocks noGrp="1"/>
          </p:cNvSpPr>
          <p:nvPr>
            <p:ph type="body"/>
          </p:nvPr>
        </p:nvSpPr>
        <p:spPr>
          <a:xfrm>
            <a:off x="5046840" y="1768320"/>
            <a:ext cx="432720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
        <p:nvSpPr>
          <p:cNvPr id="26" name="PlaceHolder 4"/>
          <p:cNvSpPr>
            <a:spLocks noGrp="1"/>
          </p:cNvSpPr>
          <p:nvPr>
            <p:ph type="body"/>
          </p:nvPr>
        </p:nvSpPr>
        <p:spPr>
          <a:xfrm>
            <a:off x="502920" y="4057920"/>
            <a:ext cx="8867880" cy="2090520"/>
          </a:xfrm>
          <a:prstGeom prst="rect">
            <a:avLst/>
          </a:prstGeom>
        </p:spPr>
        <p:txBody>
          <a:bodyPr lIns="0" rIns="0" tIns="28440" bIns="0">
            <a:normAutofit/>
          </a:bodyPr>
          <a:p>
            <a:endParaRPr b="0" lang="el-GR" sz="3200" spc="-1" strike="noStrike">
              <a:solidFill>
                <a:srgbClr val="000000"/>
              </a:solidFill>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4.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 descr=""/>
          <p:cNvPicPr/>
          <p:nvPr/>
        </p:nvPicPr>
        <p:blipFill>
          <a:blip r:embed="rId2"/>
          <a:stretch/>
        </p:blipFill>
        <p:spPr>
          <a:xfrm>
            <a:off x="0" y="0"/>
            <a:ext cx="10080720" cy="7559640"/>
          </a:xfrm>
          <a:prstGeom prst="rect">
            <a:avLst/>
          </a:prstGeom>
          <a:ln>
            <a:noFill/>
          </a:ln>
        </p:spPr>
      </p:pic>
      <p:sp>
        <p:nvSpPr>
          <p:cNvPr id="1" name="PlaceHolder 1"/>
          <p:cNvSpPr>
            <a:spLocks noGrp="1"/>
          </p:cNvSpPr>
          <p:nvPr>
            <p:ph type="title"/>
          </p:nvPr>
        </p:nvSpPr>
        <p:spPr>
          <a:xfrm>
            <a:off x="502920" y="3168360"/>
            <a:ext cx="9069480" cy="1260360"/>
          </a:xfrm>
          <a:prstGeom prst="rect">
            <a:avLst/>
          </a:prstGeom>
        </p:spPr>
        <p:txBody>
          <a:bodyPr lIns="0" rIns="0" tIns="0" bIns="0" anchor="ctr">
            <a:noAutofit/>
          </a:bodyPr>
          <a:p>
            <a:pPr algn="ct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4400" spc="-1" strike="noStrike">
                <a:solidFill>
                  <a:srgbClr val="000000"/>
                </a:solidFill>
                <a:latin typeface="Times New Roman"/>
              </a:rPr>
              <a:t>Πατήστε για επεξεργασία της μορφής κειμένου του τίτλου</a:t>
            </a:r>
            <a:endParaRPr b="0" lang="el-GR" sz="4400" spc="-1" strike="noStrike">
              <a:solidFill>
                <a:srgbClr val="000000"/>
              </a:solidFill>
              <a:latin typeface="Times New Roman"/>
            </a:endParaRPr>
          </a:p>
        </p:txBody>
      </p:sp>
      <p:sp>
        <p:nvSpPr>
          <p:cNvPr id="2" name="PlaceHolder 2"/>
          <p:cNvSpPr>
            <a:spLocks noGrp="1"/>
          </p:cNvSpPr>
          <p:nvPr>
            <p:ph type="body"/>
          </p:nvPr>
        </p:nvSpPr>
        <p:spPr>
          <a:xfrm>
            <a:off x="502920" y="4751280"/>
            <a:ext cx="8867880" cy="2014560"/>
          </a:xfrm>
          <a:prstGeom prst="rect">
            <a:avLst/>
          </a:prstGeom>
        </p:spPr>
        <p:txBody>
          <a:bodyPr lIns="0" rIns="0" tIns="28440" bIns="0">
            <a:normAutofit fontScale="27000"/>
          </a:bodyPr>
          <a:p>
            <a:pPr marL="342720" indent="-342720" algn="ctr">
              <a:spcAft>
                <a:spcPts val="1412"/>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3200" spc="-1" strike="noStrike">
                <a:solidFill>
                  <a:srgbClr val="000000"/>
                </a:solidFill>
                <a:latin typeface="Times New Roman"/>
              </a:rPr>
              <a:t>Πατήστε για επεξεργασία της μορφής κειμένου διάρθρωσης</a:t>
            </a:r>
            <a:endParaRPr b="0" lang="el-GR" sz="3200" spc="-1" strike="noStrike">
              <a:solidFill>
                <a:srgbClr val="000000"/>
              </a:solidFill>
              <a:latin typeface="Times New Roman"/>
            </a:endParaRPr>
          </a:p>
          <a:p>
            <a:pPr lvl="1" marL="342720" indent="-342720" algn="ctr">
              <a:spcAft>
                <a:spcPts val="1412"/>
              </a:spcAft>
              <a:buClr>
                <a:srgbClr val="000000"/>
              </a:buClr>
              <a:buFont typeface="Times New Roman"/>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3200" spc="-1" strike="noStrike">
                <a:solidFill>
                  <a:srgbClr val="000000"/>
                </a:solidFill>
                <a:latin typeface="Times New Roman"/>
              </a:rPr>
              <a:t>Δεύτερο επίπεδο διάρθρωσης</a:t>
            </a:r>
            <a:endParaRPr b="0" lang="el-GR" sz="3200" spc="-1" strike="noStrike">
              <a:solidFill>
                <a:srgbClr val="000000"/>
              </a:solidFill>
              <a:latin typeface="Times New Roman"/>
            </a:endParaRPr>
          </a:p>
          <a:p>
            <a:pPr lvl="2" marL="342720" indent="-342720" algn="ctr">
              <a:spcAft>
                <a:spcPts val="1412"/>
              </a:spcAft>
              <a:buClr>
                <a:srgbClr val="000000"/>
              </a:buClr>
              <a:buFont typeface="Times New Roman"/>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3200" spc="-1" strike="noStrike">
                <a:solidFill>
                  <a:srgbClr val="000000"/>
                </a:solidFill>
                <a:latin typeface="Times New Roman"/>
              </a:rPr>
              <a:t>Τρίτο επίπεδο διάρθρωσης</a:t>
            </a:r>
            <a:endParaRPr b="0" lang="el-GR" sz="3200" spc="-1" strike="noStrike">
              <a:solidFill>
                <a:srgbClr val="000000"/>
              </a:solidFill>
              <a:latin typeface="Times New Roman"/>
            </a:endParaRPr>
          </a:p>
          <a:p>
            <a:pPr lvl="3" marL="342720" indent="-342720" algn="ctr">
              <a:spcAft>
                <a:spcPts val="1412"/>
              </a:spcAft>
              <a:buClr>
                <a:srgbClr val="000000"/>
              </a:buClr>
              <a:buFont typeface="Times New Roman"/>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3200" spc="-1" strike="noStrike">
                <a:solidFill>
                  <a:srgbClr val="000000"/>
                </a:solidFill>
                <a:latin typeface="Times New Roman"/>
              </a:rPr>
              <a:t>Τέταρτο επίπεδο διάρθρωσης</a:t>
            </a:r>
            <a:endParaRPr b="0" lang="el-GR" sz="3200" spc="-1" strike="noStrike">
              <a:solidFill>
                <a:srgbClr val="000000"/>
              </a:solidFill>
              <a:latin typeface="Times New Roman"/>
            </a:endParaRPr>
          </a:p>
          <a:p>
            <a:pPr lvl="4" marL="342720" indent="-342720" algn="ctr">
              <a:spcAft>
                <a:spcPts val="1412"/>
              </a:spcAft>
              <a:buClr>
                <a:srgbClr val="000000"/>
              </a:buClr>
              <a:buFont typeface="Times New Roman"/>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3200" spc="-1" strike="noStrike">
                <a:solidFill>
                  <a:srgbClr val="000000"/>
                </a:solidFill>
                <a:latin typeface="Times New Roman"/>
              </a:rPr>
              <a:t>Πέμπτο επίπεδο διάρθρωσης</a:t>
            </a:r>
            <a:endParaRPr b="0" lang="el-GR" sz="3200" spc="-1" strike="noStrike">
              <a:solidFill>
                <a:srgbClr val="000000"/>
              </a:solidFill>
              <a:latin typeface="Times New Roman"/>
            </a:endParaRPr>
          </a:p>
          <a:p>
            <a:pPr lvl="5" marL="342720" indent="-342720" algn="ctr">
              <a:spcAft>
                <a:spcPts val="1412"/>
              </a:spcAft>
              <a:buClr>
                <a:srgbClr val="000000"/>
              </a:buClr>
              <a:buFont typeface="Times New Roman"/>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3200" spc="-1" strike="noStrike">
                <a:solidFill>
                  <a:srgbClr val="000000"/>
                </a:solidFill>
                <a:latin typeface="Times New Roman"/>
              </a:rPr>
              <a:t>Έκτο επίπεδο διάρθρωσης</a:t>
            </a:r>
            <a:endParaRPr b="0" lang="el-GR" sz="3200" spc="-1" strike="noStrike">
              <a:solidFill>
                <a:srgbClr val="000000"/>
              </a:solidFill>
              <a:latin typeface="Times New Roman"/>
            </a:endParaRPr>
          </a:p>
          <a:p>
            <a:pPr lvl="6" marL="342720" indent="-342720" algn="ctr">
              <a:spcAft>
                <a:spcPts val="1412"/>
              </a:spcAft>
              <a:buClr>
                <a:srgbClr val="000000"/>
              </a:buClr>
              <a:buFont typeface="Times New Roman"/>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3200" spc="-1" strike="noStrike">
                <a:solidFill>
                  <a:srgbClr val="000000"/>
                </a:solidFill>
                <a:latin typeface="Times New Roman"/>
              </a:rPr>
              <a:t>Έβδομο επίπεδο διάρθρωσης</a:t>
            </a:r>
            <a:endParaRPr b="0" lang="el-GR" sz="3200" spc="-1" strike="noStrike">
              <a:solidFill>
                <a:srgbClr val="000000"/>
              </a:solidFill>
              <a:latin typeface="Times New Roman"/>
            </a:endParaRPr>
          </a:p>
        </p:txBody>
      </p:sp>
      <p:sp>
        <p:nvSpPr>
          <p:cNvPr id="3" name="PlaceHolder 3"/>
          <p:cNvSpPr>
            <a:spLocks noGrp="1"/>
          </p:cNvSpPr>
          <p:nvPr>
            <p:ph type="dt"/>
          </p:nvPr>
        </p:nvSpPr>
        <p:spPr>
          <a:xfrm>
            <a:off x="502920" y="6886440"/>
            <a:ext cx="2346120" cy="519120"/>
          </a:xfrm>
          <a:prstGeom prst="rect">
            <a:avLst/>
          </a:prstGeom>
        </p:spPr>
        <p:txBody>
          <a:bodyPr lIns="0" rIns="0" tIns="0" bIns="0">
            <a:noAutofit/>
          </a:bodyPr>
          <a:p>
            <a:pPr>
              <a:lnSpc>
                <a:spcPct val="93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l-GR" sz="1400" spc="-1" strike="noStrike">
                <a:solidFill>
                  <a:srgbClr val="000000"/>
                </a:solidFill>
                <a:latin typeface="Times New Roman"/>
              </a:rPr>
              <a:t>&lt;ημερομηνία/ώρα&gt;</a:t>
            </a:r>
            <a:endParaRPr b="0" lang="el-GR" sz="1400" spc="-1" strike="noStrike">
              <a:latin typeface="Times New Roman"/>
            </a:endParaRPr>
          </a:p>
        </p:txBody>
      </p:sp>
      <p:sp>
        <p:nvSpPr>
          <p:cNvPr id="4" name="PlaceHolder 4"/>
          <p:cNvSpPr>
            <a:spLocks noGrp="1"/>
          </p:cNvSpPr>
          <p:nvPr>
            <p:ph type="ftr"/>
          </p:nvPr>
        </p:nvSpPr>
        <p:spPr>
          <a:xfrm>
            <a:off x="3446640" y="6886440"/>
            <a:ext cx="3193920" cy="519120"/>
          </a:xfrm>
          <a:prstGeom prst="rect">
            <a:avLst/>
          </a:prstGeom>
        </p:spPr>
        <p:txBody>
          <a:bodyPr lIns="0" rIns="0" tIns="0" bIns="0">
            <a:noAutofit/>
          </a:bodyPr>
          <a:p>
            <a:pPr algn="ctr">
              <a:lnSpc>
                <a:spcPct val="93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l-GR" sz="1400" spc="-1" strike="noStrike">
                <a:solidFill>
                  <a:srgbClr val="000000"/>
                </a:solidFill>
                <a:latin typeface="Times New Roman"/>
              </a:rPr>
              <a:t>&lt;υποσέλιδο&gt;</a:t>
            </a:r>
            <a:endParaRPr b="0" lang="el-GR" sz="1400" spc="-1" strike="noStrike">
              <a:latin typeface="Times New Roman"/>
            </a:endParaRPr>
          </a:p>
        </p:txBody>
      </p:sp>
      <p:sp>
        <p:nvSpPr>
          <p:cNvPr id="5" name="PlaceHolder 5"/>
          <p:cNvSpPr>
            <a:spLocks noGrp="1"/>
          </p:cNvSpPr>
          <p:nvPr>
            <p:ph type="sldNum"/>
          </p:nvPr>
        </p:nvSpPr>
        <p:spPr>
          <a:xfrm>
            <a:off x="7226280" y="6886440"/>
            <a:ext cx="2346480" cy="519120"/>
          </a:xfrm>
          <a:prstGeom prst="rect">
            <a:avLst/>
          </a:prstGeom>
        </p:spPr>
        <p:txBody>
          <a:bodyPr lIns="0" rIns="0" tIns="0" bIns="0">
            <a:noAutofit/>
          </a:bodyPr>
          <a:p>
            <a:pPr algn="r">
              <a:lnSpc>
                <a:spcPct val="93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fld id="{3BEFD3E1-547A-4C65-927F-C449C8D298AF}" type="slidenum">
              <a:rPr b="0" lang="el-GR" sz="1400" spc="-1" strike="noStrike">
                <a:solidFill>
                  <a:srgbClr val="000000"/>
                </a:solidFill>
                <a:latin typeface="Times New Roman"/>
              </a:rPr>
              <a:t>&lt;αριθμός&gt;</a:t>
            </a:fld>
            <a:endParaRPr b="0" lang="el-GR"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 descr=""/>
          <p:cNvPicPr/>
          <p:nvPr/>
        </p:nvPicPr>
        <p:blipFill>
          <a:blip r:embed="rId2"/>
          <a:stretch/>
        </p:blipFill>
        <p:spPr>
          <a:xfrm>
            <a:off x="0" y="-1440"/>
            <a:ext cx="10080720" cy="7561080"/>
          </a:xfrm>
          <a:prstGeom prst="rect">
            <a:avLst/>
          </a:prstGeom>
          <a:ln>
            <a:noFill/>
          </a:ln>
        </p:spPr>
      </p:pic>
      <p:sp>
        <p:nvSpPr>
          <p:cNvPr id="43" name="PlaceHolder 1"/>
          <p:cNvSpPr>
            <a:spLocks noGrp="1"/>
          </p:cNvSpPr>
          <p:nvPr>
            <p:ph type="title"/>
          </p:nvPr>
        </p:nvSpPr>
        <p:spPr>
          <a:xfrm>
            <a:off x="503280" y="301320"/>
            <a:ext cx="7702560" cy="1136520"/>
          </a:xfrm>
          <a:prstGeom prst="rect">
            <a:avLst/>
          </a:prstGeom>
        </p:spPr>
        <p:txBody>
          <a:bodyPr lIns="0" rIns="0" tIns="0" bIns="0" anchor="ctr">
            <a:noAutofit/>
          </a:bodyPr>
          <a:p>
            <a:r>
              <a:rPr b="0" lang="el-GR" sz="4400" spc="-1" strike="noStrike">
                <a:solidFill>
                  <a:srgbClr val="000000"/>
                </a:solidFill>
                <a:latin typeface="Times New Roman"/>
              </a:rPr>
              <a:t>Πατήστε για επεξεργασία της μορφής κειμένου του τίτλου</a:t>
            </a:r>
            <a:endParaRPr b="0" lang="el-GR" sz="4400" spc="-1" strike="noStrike">
              <a:solidFill>
                <a:srgbClr val="000000"/>
              </a:solidFill>
              <a:latin typeface="Times New Roman"/>
            </a:endParaRPr>
          </a:p>
        </p:txBody>
      </p:sp>
      <p:sp>
        <p:nvSpPr>
          <p:cNvPr id="44" name="PlaceHolder 2"/>
          <p:cNvSpPr>
            <a:spLocks noGrp="1"/>
          </p:cNvSpPr>
          <p:nvPr>
            <p:ph type="body"/>
          </p:nvPr>
        </p:nvSpPr>
        <p:spPr>
          <a:xfrm>
            <a:off x="502920" y="1768320"/>
            <a:ext cx="8867880" cy="4383360"/>
          </a:xfrm>
          <a:prstGeom prst="rect">
            <a:avLst/>
          </a:prstGeom>
        </p:spPr>
        <p:txBody>
          <a:bodyPr lIns="0" rIns="0" tIns="28440" bIns="0">
            <a:normAutofit fontScale="88000"/>
          </a:bodyPr>
          <a:p>
            <a:pPr marL="342720" indent="-342720">
              <a:spcAft>
                <a:spcPts val="1423"/>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3200" spc="-1" strike="noStrike">
                <a:solidFill>
                  <a:srgbClr val="000000"/>
                </a:solidFill>
                <a:latin typeface="Times New Roman"/>
              </a:rPr>
              <a:t>Πατήστε για επεξεργασία της μορφής κειμένου διάρθρωσης</a:t>
            </a:r>
            <a:endParaRPr b="0" lang="el-GR" sz="3200" spc="-1" strike="noStrike">
              <a:solidFill>
                <a:srgbClr val="000000"/>
              </a:solidFill>
              <a:latin typeface="Times New Roman"/>
            </a:endParaRPr>
          </a:p>
          <a:p>
            <a:pPr lvl="1" marL="342720" indent="-342720">
              <a:spcAft>
                <a:spcPts val="1423"/>
              </a:spcAft>
              <a:buClr>
                <a:srgbClr val="000000"/>
              </a:buClr>
              <a:buFont typeface="Times New Roman"/>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3200" spc="-1" strike="noStrike">
                <a:solidFill>
                  <a:srgbClr val="000000"/>
                </a:solidFill>
                <a:latin typeface="Times New Roman"/>
              </a:rPr>
              <a:t>Δεύτερο επίπεδο διάρθρωσης</a:t>
            </a:r>
            <a:endParaRPr b="0" lang="el-GR" sz="3200" spc="-1" strike="noStrike">
              <a:solidFill>
                <a:srgbClr val="000000"/>
              </a:solidFill>
              <a:latin typeface="Times New Roman"/>
            </a:endParaRPr>
          </a:p>
          <a:p>
            <a:pPr lvl="2" marL="342720" indent="-342720">
              <a:spcAft>
                <a:spcPts val="1423"/>
              </a:spcAft>
              <a:buClr>
                <a:srgbClr val="000000"/>
              </a:buClr>
              <a:buFont typeface="Times New Roman"/>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3200" spc="-1" strike="noStrike">
                <a:solidFill>
                  <a:srgbClr val="000000"/>
                </a:solidFill>
                <a:latin typeface="Times New Roman"/>
              </a:rPr>
              <a:t>Τρίτο επίπεδο διάρθρωσης</a:t>
            </a:r>
            <a:endParaRPr b="0" lang="el-GR" sz="3200" spc="-1" strike="noStrike">
              <a:solidFill>
                <a:srgbClr val="000000"/>
              </a:solidFill>
              <a:latin typeface="Times New Roman"/>
            </a:endParaRPr>
          </a:p>
          <a:p>
            <a:pPr lvl="3" marL="342720" indent="-342720">
              <a:spcAft>
                <a:spcPts val="1423"/>
              </a:spcAft>
              <a:buClr>
                <a:srgbClr val="000000"/>
              </a:buClr>
              <a:buFont typeface="Times New Roman"/>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3200" spc="-1" strike="noStrike">
                <a:solidFill>
                  <a:srgbClr val="000000"/>
                </a:solidFill>
                <a:latin typeface="Times New Roman"/>
              </a:rPr>
              <a:t>Τέταρτο επίπεδο διάρθρωσης</a:t>
            </a:r>
            <a:endParaRPr b="0" lang="el-GR" sz="3200" spc="-1" strike="noStrike">
              <a:solidFill>
                <a:srgbClr val="000000"/>
              </a:solidFill>
              <a:latin typeface="Times New Roman"/>
            </a:endParaRPr>
          </a:p>
          <a:p>
            <a:pPr lvl="4" marL="342720" indent="-342720">
              <a:spcAft>
                <a:spcPts val="1423"/>
              </a:spcAft>
              <a:buClr>
                <a:srgbClr val="000000"/>
              </a:buClr>
              <a:buFont typeface="Times New Roman"/>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3200" spc="-1" strike="noStrike">
                <a:solidFill>
                  <a:srgbClr val="000000"/>
                </a:solidFill>
                <a:latin typeface="Times New Roman"/>
              </a:rPr>
              <a:t>Πέμπτο επίπεδο διάρθρωσης</a:t>
            </a:r>
            <a:endParaRPr b="0" lang="el-GR" sz="3200" spc="-1" strike="noStrike">
              <a:solidFill>
                <a:srgbClr val="000000"/>
              </a:solidFill>
              <a:latin typeface="Times New Roman"/>
            </a:endParaRPr>
          </a:p>
          <a:p>
            <a:pPr lvl="5" marL="342720" indent="-342720">
              <a:spcAft>
                <a:spcPts val="1423"/>
              </a:spcAft>
              <a:buClr>
                <a:srgbClr val="000000"/>
              </a:buClr>
              <a:buFont typeface="Times New Roman"/>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3200" spc="-1" strike="noStrike">
                <a:solidFill>
                  <a:srgbClr val="000000"/>
                </a:solidFill>
                <a:latin typeface="Times New Roman"/>
              </a:rPr>
              <a:t>Έκτο επίπεδο διάρθρωσης</a:t>
            </a:r>
            <a:endParaRPr b="0" lang="el-GR" sz="3200" spc="-1" strike="noStrike">
              <a:solidFill>
                <a:srgbClr val="000000"/>
              </a:solidFill>
              <a:latin typeface="Times New Roman"/>
            </a:endParaRPr>
          </a:p>
          <a:p>
            <a:pPr lvl="6" marL="342720" indent="-342720">
              <a:spcAft>
                <a:spcPts val="1423"/>
              </a:spcAft>
              <a:buClr>
                <a:srgbClr val="000000"/>
              </a:buClr>
              <a:buFont typeface="Times New Roman"/>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3200" spc="-1" strike="noStrike">
                <a:solidFill>
                  <a:srgbClr val="000000"/>
                </a:solidFill>
                <a:latin typeface="Times New Roman"/>
              </a:rPr>
              <a:t>Έβδομο επίπεδο διάρθρωσης</a:t>
            </a:r>
            <a:endParaRPr b="0" lang="el-GR" sz="3200" spc="-1" strike="noStrike">
              <a:solidFill>
                <a:srgbClr val="000000"/>
              </a:solidFill>
              <a:latin typeface="Times New Roman"/>
            </a:endParaRPr>
          </a:p>
        </p:txBody>
      </p:sp>
      <p:sp>
        <p:nvSpPr>
          <p:cNvPr id="45" name="PlaceHolder 3"/>
          <p:cNvSpPr>
            <a:spLocks noGrp="1"/>
          </p:cNvSpPr>
          <p:nvPr>
            <p:ph type="dt"/>
          </p:nvPr>
        </p:nvSpPr>
        <p:spPr>
          <a:xfrm>
            <a:off x="502920" y="6886440"/>
            <a:ext cx="2346120" cy="519120"/>
          </a:xfrm>
          <a:prstGeom prst="rect">
            <a:avLst/>
          </a:prstGeom>
        </p:spPr>
        <p:txBody>
          <a:bodyPr lIns="0" rIns="0" tIns="0" bIns="0">
            <a:noAutofit/>
          </a:bodyPr>
          <a:p>
            <a:pPr>
              <a:lnSpc>
                <a:spcPct val="93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l-GR" sz="1400" spc="-1" strike="noStrike">
                <a:solidFill>
                  <a:srgbClr val="000000"/>
                </a:solidFill>
                <a:latin typeface="Times New Roman"/>
              </a:rPr>
              <a:t>&lt;ημερομηνία/ώρα&gt;</a:t>
            </a:r>
            <a:endParaRPr b="0" lang="el-GR" sz="1400" spc="-1" strike="noStrike">
              <a:latin typeface="Times New Roman"/>
            </a:endParaRPr>
          </a:p>
        </p:txBody>
      </p:sp>
      <p:sp>
        <p:nvSpPr>
          <p:cNvPr id="46" name="PlaceHolder 4"/>
          <p:cNvSpPr>
            <a:spLocks noGrp="1"/>
          </p:cNvSpPr>
          <p:nvPr>
            <p:ph type="ftr"/>
          </p:nvPr>
        </p:nvSpPr>
        <p:spPr>
          <a:xfrm>
            <a:off x="3448080" y="6886440"/>
            <a:ext cx="3193920" cy="519120"/>
          </a:xfrm>
          <a:prstGeom prst="rect">
            <a:avLst/>
          </a:prstGeom>
        </p:spPr>
        <p:txBody>
          <a:bodyPr lIns="0" rIns="0" tIns="0" bIns="0">
            <a:noAutofit/>
          </a:bodyPr>
          <a:p>
            <a:pPr algn="ctr">
              <a:lnSpc>
                <a:spcPct val="93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l-GR" sz="1400" spc="-1" strike="noStrike">
                <a:solidFill>
                  <a:srgbClr val="000000"/>
                </a:solidFill>
                <a:latin typeface="Times New Roman"/>
              </a:rPr>
              <a:t>&lt;υποσέλιδο&gt;</a:t>
            </a:r>
            <a:endParaRPr b="0" lang="el-GR" sz="1400" spc="-1" strike="noStrike">
              <a:latin typeface="Times New Roman"/>
            </a:endParaRPr>
          </a:p>
        </p:txBody>
      </p:sp>
      <p:sp>
        <p:nvSpPr>
          <p:cNvPr id="47" name="PlaceHolder 5"/>
          <p:cNvSpPr>
            <a:spLocks noGrp="1"/>
          </p:cNvSpPr>
          <p:nvPr>
            <p:ph type="sldNum"/>
          </p:nvPr>
        </p:nvSpPr>
        <p:spPr>
          <a:xfrm>
            <a:off x="7226280" y="6886440"/>
            <a:ext cx="2346480" cy="519120"/>
          </a:xfrm>
          <a:prstGeom prst="rect">
            <a:avLst/>
          </a:prstGeom>
        </p:spPr>
        <p:txBody>
          <a:bodyPr lIns="0" rIns="0" tIns="0" bIns="0">
            <a:noAutofit/>
          </a:bodyPr>
          <a:p>
            <a:pPr algn="r">
              <a:lnSpc>
                <a:spcPct val="93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fld id="{E5BAAEAE-7501-4CDA-B452-83E2ACE6E1F4}" type="slidenum">
              <a:rPr b="0" lang="el-GR" sz="1400" spc="-1" strike="noStrike">
                <a:solidFill>
                  <a:srgbClr val="000000"/>
                </a:solidFill>
                <a:latin typeface="Times New Roman"/>
              </a:rPr>
              <a:t>&lt;αριθμός&gt;</a:t>
            </a:fld>
            <a:endParaRPr b="0" lang="el-GR"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4" name="" descr=""/>
          <p:cNvPicPr/>
          <p:nvPr/>
        </p:nvPicPr>
        <p:blipFill>
          <a:blip r:embed="rId2"/>
          <a:stretch/>
        </p:blipFill>
        <p:spPr>
          <a:xfrm>
            <a:off x="0" y="0"/>
            <a:ext cx="10080720" cy="7559640"/>
          </a:xfrm>
          <a:prstGeom prst="rect">
            <a:avLst/>
          </a:prstGeom>
          <a:ln>
            <a:noFill/>
          </a:ln>
        </p:spPr>
      </p:pic>
      <p:sp>
        <p:nvSpPr>
          <p:cNvPr id="85" name="PlaceHolder 1"/>
          <p:cNvSpPr>
            <a:spLocks noGrp="1"/>
          </p:cNvSpPr>
          <p:nvPr>
            <p:ph type="title"/>
          </p:nvPr>
        </p:nvSpPr>
        <p:spPr>
          <a:xfrm>
            <a:off x="503280" y="301320"/>
            <a:ext cx="7702560" cy="1136520"/>
          </a:xfrm>
          <a:prstGeom prst="rect">
            <a:avLst/>
          </a:prstGeom>
        </p:spPr>
        <p:txBody>
          <a:bodyPr lIns="0" rIns="0" tIns="0" bIns="0" anchor="ctr">
            <a:noAutofit/>
          </a:bodyPr>
          <a:p>
            <a:r>
              <a:rPr b="0" lang="el-GR" sz="4400" spc="-1" strike="noStrike">
                <a:solidFill>
                  <a:srgbClr val="000000"/>
                </a:solidFill>
                <a:latin typeface="Times New Roman"/>
              </a:rPr>
              <a:t>Πατήστε για επεξεργασία της μορφής κειμένου του τίτλου</a:t>
            </a:r>
            <a:endParaRPr b="0" lang="el-GR" sz="4400" spc="-1" strike="noStrike">
              <a:solidFill>
                <a:srgbClr val="000000"/>
              </a:solidFill>
              <a:latin typeface="Times New Roman"/>
            </a:endParaRPr>
          </a:p>
        </p:txBody>
      </p:sp>
      <p:sp>
        <p:nvSpPr>
          <p:cNvPr id="86" name="PlaceHolder 2"/>
          <p:cNvSpPr>
            <a:spLocks noGrp="1"/>
          </p:cNvSpPr>
          <p:nvPr>
            <p:ph type="body"/>
          </p:nvPr>
        </p:nvSpPr>
        <p:spPr>
          <a:xfrm>
            <a:off x="502920" y="1768320"/>
            <a:ext cx="8867880" cy="4383360"/>
          </a:xfrm>
          <a:prstGeom prst="rect">
            <a:avLst/>
          </a:prstGeom>
        </p:spPr>
        <p:txBody>
          <a:bodyPr lIns="0" rIns="0" tIns="28440" bIns="0">
            <a:normAutofit fontScale="88000"/>
          </a:bodyPr>
          <a:p>
            <a:pPr marL="342720" indent="-342720">
              <a:spcAft>
                <a:spcPts val="1423"/>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3200" spc="-1" strike="noStrike">
                <a:solidFill>
                  <a:srgbClr val="000000"/>
                </a:solidFill>
                <a:latin typeface="Times New Roman"/>
              </a:rPr>
              <a:t>Πατήστε για επεξεργασία της μορφής κειμένου διάρθρωσης</a:t>
            </a:r>
            <a:endParaRPr b="0" lang="el-GR" sz="3200" spc="-1" strike="noStrike">
              <a:solidFill>
                <a:srgbClr val="000000"/>
              </a:solidFill>
              <a:latin typeface="Times New Roman"/>
            </a:endParaRPr>
          </a:p>
          <a:p>
            <a:pPr lvl="1" marL="342720" indent="-342720">
              <a:spcAft>
                <a:spcPts val="1423"/>
              </a:spcAft>
              <a:buClr>
                <a:srgbClr val="000000"/>
              </a:buClr>
              <a:buFont typeface="Times New Roman"/>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3200" spc="-1" strike="noStrike">
                <a:solidFill>
                  <a:srgbClr val="000000"/>
                </a:solidFill>
                <a:latin typeface="Times New Roman"/>
              </a:rPr>
              <a:t>Δεύτερο επίπεδο διάρθρωσης</a:t>
            </a:r>
            <a:endParaRPr b="0" lang="el-GR" sz="3200" spc="-1" strike="noStrike">
              <a:solidFill>
                <a:srgbClr val="000000"/>
              </a:solidFill>
              <a:latin typeface="Times New Roman"/>
            </a:endParaRPr>
          </a:p>
          <a:p>
            <a:pPr lvl="2" marL="342720" indent="-342720">
              <a:spcAft>
                <a:spcPts val="1423"/>
              </a:spcAft>
              <a:buClr>
                <a:srgbClr val="000000"/>
              </a:buClr>
              <a:buFont typeface="Times New Roman"/>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3200" spc="-1" strike="noStrike">
                <a:solidFill>
                  <a:srgbClr val="000000"/>
                </a:solidFill>
                <a:latin typeface="Times New Roman"/>
              </a:rPr>
              <a:t>Τρίτο επίπεδο διάρθρωσης</a:t>
            </a:r>
            <a:endParaRPr b="0" lang="el-GR" sz="3200" spc="-1" strike="noStrike">
              <a:solidFill>
                <a:srgbClr val="000000"/>
              </a:solidFill>
              <a:latin typeface="Times New Roman"/>
            </a:endParaRPr>
          </a:p>
          <a:p>
            <a:pPr lvl="3" marL="342720" indent="-342720">
              <a:spcAft>
                <a:spcPts val="1423"/>
              </a:spcAft>
              <a:buClr>
                <a:srgbClr val="000000"/>
              </a:buClr>
              <a:buFont typeface="Times New Roman"/>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3200" spc="-1" strike="noStrike">
                <a:solidFill>
                  <a:srgbClr val="000000"/>
                </a:solidFill>
                <a:latin typeface="Times New Roman"/>
              </a:rPr>
              <a:t>Τέταρτο επίπεδο διάρθρωσης</a:t>
            </a:r>
            <a:endParaRPr b="0" lang="el-GR" sz="3200" spc="-1" strike="noStrike">
              <a:solidFill>
                <a:srgbClr val="000000"/>
              </a:solidFill>
              <a:latin typeface="Times New Roman"/>
            </a:endParaRPr>
          </a:p>
          <a:p>
            <a:pPr lvl="4" marL="342720" indent="-342720">
              <a:spcAft>
                <a:spcPts val="1423"/>
              </a:spcAft>
              <a:buClr>
                <a:srgbClr val="000000"/>
              </a:buClr>
              <a:buFont typeface="Times New Roman"/>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3200" spc="-1" strike="noStrike">
                <a:solidFill>
                  <a:srgbClr val="000000"/>
                </a:solidFill>
                <a:latin typeface="Times New Roman"/>
              </a:rPr>
              <a:t>Πέμπτο επίπεδο διάρθρωσης</a:t>
            </a:r>
            <a:endParaRPr b="0" lang="el-GR" sz="3200" spc="-1" strike="noStrike">
              <a:solidFill>
                <a:srgbClr val="000000"/>
              </a:solidFill>
              <a:latin typeface="Times New Roman"/>
            </a:endParaRPr>
          </a:p>
          <a:p>
            <a:pPr lvl="5" marL="342720" indent="-342720">
              <a:spcAft>
                <a:spcPts val="1423"/>
              </a:spcAft>
              <a:buClr>
                <a:srgbClr val="000000"/>
              </a:buClr>
              <a:buFont typeface="Times New Roman"/>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3200" spc="-1" strike="noStrike">
                <a:solidFill>
                  <a:srgbClr val="000000"/>
                </a:solidFill>
                <a:latin typeface="Times New Roman"/>
              </a:rPr>
              <a:t>Έκτο επίπεδο διάρθρωσης</a:t>
            </a:r>
            <a:endParaRPr b="0" lang="el-GR" sz="3200" spc="-1" strike="noStrike">
              <a:solidFill>
                <a:srgbClr val="000000"/>
              </a:solidFill>
              <a:latin typeface="Times New Roman"/>
            </a:endParaRPr>
          </a:p>
          <a:p>
            <a:pPr lvl="6" marL="342720" indent="-342720">
              <a:spcAft>
                <a:spcPts val="1423"/>
              </a:spcAft>
              <a:buClr>
                <a:srgbClr val="000000"/>
              </a:buClr>
              <a:buFont typeface="Times New Roman"/>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3200" spc="-1" strike="noStrike">
                <a:solidFill>
                  <a:srgbClr val="000000"/>
                </a:solidFill>
                <a:latin typeface="Times New Roman"/>
              </a:rPr>
              <a:t>Έβδομο επίπεδο διάρθρωσης</a:t>
            </a:r>
            <a:endParaRPr b="0" lang="el-GR" sz="3200" spc="-1" strike="noStrike">
              <a:solidFill>
                <a:srgbClr val="000000"/>
              </a:solidFill>
              <a:latin typeface="Times New Roman"/>
            </a:endParaRPr>
          </a:p>
        </p:txBody>
      </p:sp>
      <p:sp>
        <p:nvSpPr>
          <p:cNvPr id="87" name="PlaceHolder 3"/>
          <p:cNvSpPr>
            <a:spLocks noGrp="1"/>
          </p:cNvSpPr>
          <p:nvPr>
            <p:ph type="dt"/>
          </p:nvPr>
        </p:nvSpPr>
        <p:spPr>
          <a:xfrm>
            <a:off x="502920" y="6886440"/>
            <a:ext cx="2346120" cy="519120"/>
          </a:xfrm>
          <a:prstGeom prst="rect">
            <a:avLst/>
          </a:prstGeom>
        </p:spPr>
        <p:txBody>
          <a:bodyPr lIns="0" rIns="0" tIns="0" bIns="0">
            <a:noAutofit/>
          </a:bodyPr>
          <a:p>
            <a:pPr>
              <a:lnSpc>
                <a:spcPct val="93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l-GR" sz="1400" spc="-1" strike="noStrike">
                <a:solidFill>
                  <a:srgbClr val="000000"/>
                </a:solidFill>
                <a:latin typeface="Times New Roman"/>
              </a:rPr>
              <a:t>&lt;ημερομηνία/ώρα&gt;</a:t>
            </a:r>
            <a:endParaRPr b="0" lang="el-GR" sz="1400" spc="-1" strike="noStrike">
              <a:latin typeface="Times New Roman"/>
            </a:endParaRPr>
          </a:p>
        </p:txBody>
      </p:sp>
      <p:sp>
        <p:nvSpPr>
          <p:cNvPr id="88" name="PlaceHolder 4"/>
          <p:cNvSpPr>
            <a:spLocks noGrp="1"/>
          </p:cNvSpPr>
          <p:nvPr>
            <p:ph type="ftr"/>
          </p:nvPr>
        </p:nvSpPr>
        <p:spPr>
          <a:xfrm>
            <a:off x="3448080" y="6886440"/>
            <a:ext cx="3193920" cy="519120"/>
          </a:xfrm>
          <a:prstGeom prst="rect">
            <a:avLst/>
          </a:prstGeom>
        </p:spPr>
        <p:txBody>
          <a:bodyPr lIns="0" rIns="0" tIns="0" bIns="0">
            <a:noAutofit/>
          </a:bodyPr>
          <a:p>
            <a:pPr algn="ctr">
              <a:lnSpc>
                <a:spcPct val="93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l-GR" sz="1400" spc="-1" strike="noStrike">
                <a:solidFill>
                  <a:srgbClr val="000000"/>
                </a:solidFill>
                <a:latin typeface="Times New Roman"/>
              </a:rPr>
              <a:t>&lt;υποσέλιδο&gt;</a:t>
            </a:r>
            <a:endParaRPr b="0" lang="el-GR" sz="1400" spc="-1" strike="noStrike">
              <a:latin typeface="Times New Roman"/>
            </a:endParaRPr>
          </a:p>
        </p:txBody>
      </p:sp>
      <p:sp>
        <p:nvSpPr>
          <p:cNvPr id="89" name="PlaceHolder 5"/>
          <p:cNvSpPr>
            <a:spLocks noGrp="1"/>
          </p:cNvSpPr>
          <p:nvPr>
            <p:ph type="sldNum"/>
          </p:nvPr>
        </p:nvSpPr>
        <p:spPr>
          <a:xfrm>
            <a:off x="7226280" y="6886440"/>
            <a:ext cx="2346480" cy="519120"/>
          </a:xfrm>
          <a:prstGeom prst="rect">
            <a:avLst/>
          </a:prstGeom>
        </p:spPr>
        <p:txBody>
          <a:bodyPr lIns="0" rIns="0" tIns="0" bIns="0">
            <a:noAutofit/>
          </a:bodyPr>
          <a:p>
            <a:pPr algn="r">
              <a:lnSpc>
                <a:spcPct val="93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fld id="{F9C07767-F86D-4570-9C8B-9D233EE74AEA}" type="slidenum">
              <a:rPr b="0" lang="el-GR" sz="1400" spc="-1" strike="noStrike">
                <a:solidFill>
                  <a:srgbClr val="000000"/>
                </a:solidFill>
                <a:latin typeface="Times New Roman"/>
              </a:rPr>
              <a:t>&lt;αριθμός&gt;</a:t>
            </a:fld>
            <a:endParaRPr b="0" lang="el-GR"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6" name="" descr=""/>
          <p:cNvPicPr/>
          <p:nvPr/>
        </p:nvPicPr>
        <p:blipFill>
          <a:blip r:embed="rId2"/>
          <a:stretch/>
        </p:blipFill>
        <p:spPr>
          <a:xfrm>
            <a:off x="0" y="0"/>
            <a:ext cx="10080720" cy="7559640"/>
          </a:xfrm>
          <a:prstGeom prst="rect">
            <a:avLst/>
          </a:prstGeom>
          <a:ln>
            <a:noFill/>
          </a:ln>
        </p:spPr>
      </p:pic>
      <p:sp>
        <p:nvSpPr>
          <p:cNvPr id="127" name="PlaceHolder 1"/>
          <p:cNvSpPr>
            <a:spLocks noGrp="1"/>
          </p:cNvSpPr>
          <p:nvPr>
            <p:ph type="title"/>
          </p:nvPr>
        </p:nvSpPr>
        <p:spPr>
          <a:xfrm>
            <a:off x="503280" y="301320"/>
            <a:ext cx="7702560" cy="1136520"/>
          </a:xfrm>
          <a:prstGeom prst="rect">
            <a:avLst/>
          </a:prstGeom>
        </p:spPr>
        <p:txBody>
          <a:bodyPr lIns="0" rIns="0" tIns="0" bIns="0" anchor="ctr">
            <a:noAutofit/>
          </a:bodyPr>
          <a:p>
            <a:r>
              <a:rPr b="0" lang="el-GR" sz="4400" spc="-1" strike="noStrike">
                <a:solidFill>
                  <a:srgbClr val="000000"/>
                </a:solidFill>
                <a:latin typeface="Times New Roman"/>
              </a:rPr>
              <a:t>Πατήστε για επεξεργασία της μορφής κειμένου του τίτλου</a:t>
            </a:r>
            <a:endParaRPr b="0" lang="el-GR" sz="4400" spc="-1" strike="noStrike">
              <a:solidFill>
                <a:srgbClr val="000000"/>
              </a:solidFill>
              <a:latin typeface="Times New Roman"/>
            </a:endParaRPr>
          </a:p>
        </p:txBody>
      </p:sp>
      <p:sp>
        <p:nvSpPr>
          <p:cNvPr id="128" name="PlaceHolder 2"/>
          <p:cNvSpPr>
            <a:spLocks noGrp="1"/>
          </p:cNvSpPr>
          <p:nvPr>
            <p:ph type="body"/>
          </p:nvPr>
        </p:nvSpPr>
        <p:spPr>
          <a:xfrm>
            <a:off x="502920" y="1768320"/>
            <a:ext cx="8867880" cy="4383360"/>
          </a:xfrm>
          <a:prstGeom prst="rect">
            <a:avLst/>
          </a:prstGeom>
        </p:spPr>
        <p:txBody>
          <a:bodyPr lIns="0" rIns="0" tIns="28440" bIns="0">
            <a:normAutofit fontScale="88000"/>
          </a:bodyPr>
          <a:p>
            <a:pPr marL="342720" indent="-342720">
              <a:spcAft>
                <a:spcPts val="1423"/>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3200" spc="-1" strike="noStrike">
                <a:solidFill>
                  <a:srgbClr val="000000"/>
                </a:solidFill>
                <a:latin typeface="Times New Roman"/>
              </a:rPr>
              <a:t>Πατήστε για επεξεργασία της μορφής κειμένου διάρθρωσης</a:t>
            </a:r>
            <a:endParaRPr b="0" lang="el-GR" sz="3200" spc="-1" strike="noStrike">
              <a:solidFill>
                <a:srgbClr val="000000"/>
              </a:solidFill>
              <a:latin typeface="Times New Roman"/>
            </a:endParaRPr>
          </a:p>
          <a:p>
            <a:pPr lvl="1" marL="342720" indent="-342720">
              <a:spcAft>
                <a:spcPts val="1423"/>
              </a:spcAft>
              <a:buClr>
                <a:srgbClr val="000000"/>
              </a:buClr>
              <a:buFont typeface="Times New Roman"/>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3200" spc="-1" strike="noStrike">
                <a:solidFill>
                  <a:srgbClr val="000000"/>
                </a:solidFill>
                <a:latin typeface="Times New Roman"/>
              </a:rPr>
              <a:t>Δεύτερο επίπεδο διάρθρωσης</a:t>
            </a:r>
            <a:endParaRPr b="0" lang="el-GR" sz="3200" spc="-1" strike="noStrike">
              <a:solidFill>
                <a:srgbClr val="000000"/>
              </a:solidFill>
              <a:latin typeface="Times New Roman"/>
            </a:endParaRPr>
          </a:p>
          <a:p>
            <a:pPr lvl="2" marL="342720" indent="-342720">
              <a:spcAft>
                <a:spcPts val="1423"/>
              </a:spcAft>
              <a:buClr>
                <a:srgbClr val="000000"/>
              </a:buClr>
              <a:buFont typeface="Times New Roman"/>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3200" spc="-1" strike="noStrike">
                <a:solidFill>
                  <a:srgbClr val="000000"/>
                </a:solidFill>
                <a:latin typeface="Times New Roman"/>
              </a:rPr>
              <a:t>Τρίτο επίπεδο διάρθρωσης</a:t>
            </a:r>
            <a:endParaRPr b="0" lang="el-GR" sz="3200" spc="-1" strike="noStrike">
              <a:solidFill>
                <a:srgbClr val="000000"/>
              </a:solidFill>
              <a:latin typeface="Times New Roman"/>
            </a:endParaRPr>
          </a:p>
          <a:p>
            <a:pPr lvl="3" marL="342720" indent="-342720">
              <a:spcAft>
                <a:spcPts val="1423"/>
              </a:spcAft>
              <a:buClr>
                <a:srgbClr val="000000"/>
              </a:buClr>
              <a:buFont typeface="Times New Roman"/>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3200" spc="-1" strike="noStrike">
                <a:solidFill>
                  <a:srgbClr val="000000"/>
                </a:solidFill>
                <a:latin typeface="Times New Roman"/>
              </a:rPr>
              <a:t>Τέταρτο επίπεδο διάρθρωσης</a:t>
            </a:r>
            <a:endParaRPr b="0" lang="el-GR" sz="3200" spc="-1" strike="noStrike">
              <a:solidFill>
                <a:srgbClr val="000000"/>
              </a:solidFill>
              <a:latin typeface="Times New Roman"/>
            </a:endParaRPr>
          </a:p>
          <a:p>
            <a:pPr lvl="4" marL="342720" indent="-342720">
              <a:spcAft>
                <a:spcPts val="1423"/>
              </a:spcAft>
              <a:buClr>
                <a:srgbClr val="000000"/>
              </a:buClr>
              <a:buFont typeface="Times New Roman"/>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3200" spc="-1" strike="noStrike">
                <a:solidFill>
                  <a:srgbClr val="000000"/>
                </a:solidFill>
                <a:latin typeface="Times New Roman"/>
              </a:rPr>
              <a:t>Πέμπτο επίπεδο διάρθρωσης</a:t>
            </a:r>
            <a:endParaRPr b="0" lang="el-GR" sz="3200" spc="-1" strike="noStrike">
              <a:solidFill>
                <a:srgbClr val="000000"/>
              </a:solidFill>
              <a:latin typeface="Times New Roman"/>
            </a:endParaRPr>
          </a:p>
          <a:p>
            <a:pPr lvl="5" marL="342720" indent="-342720">
              <a:spcAft>
                <a:spcPts val="1423"/>
              </a:spcAft>
              <a:buClr>
                <a:srgbClr val="000000"/>
              </a:buClr>
              <a:buFont typeface="Times New Roman"/>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3200" spc="-1" strike="noStrike">
                <a:solidFill>
                  <a:srgbClr val="000000"/>
                </a:solidFill>
                <a:latin typeface="Times New Roman"/>
              </a:rPr>
              <a:t>Έκτο επίπεδο διάρθρωσης</a:t>
            </a:r>
            <a:endParaRPr b="0" lang="el-GR" sz="3200" spc="-1" strike="noStrike">
              <a:solidFill>
                <a:srgbClr val="000000"/>
              </a:solidFill>
              <a:latin typeface="Times New Roman"/>
            </a:endParaRPr>
          </a:p>
          <a:p>
            <a:pPr lvl="6" marL="342720" indent="-342720">
              <a:spcAft>
                <a:spcPts val="1423"/>
              </a:spcAft>
              <a:buClr>
                <a:srgbClr val="000000"/>
              </a:buClr>
              <a:buFont typeface="Times New Roman"/>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3200" spc="-1" strike="noStrike">
                <a:solidFill>
                  <a:srgbClr val="000000"/>
                </a:solidFill>
                <a:latin typeface="Times New Roman"/>
              </a:rPr>
              <a:t>Έβδομο επίπεδο διάρθρωσης</a:t>
            </a:r>
            <a:endParaRPr b="0" lang="el-GR" sz="3200" spc="-1" strike="noStrike">
              <a:solidFill>
                <a:srgbClr val="000000"/>
              </a:solidFill>
              <a:latin typeface="Times New Roman"/>
            </a:endParaRPr>
          </a:p>
        </p:txBody>
      </p:sp>
      <p:sp>
        <p:nvSpPr>
          <p:cNvPr id="129" name="PlaceHolder 3"/>
          <p:cNvSpPr>
            <a:spLocks noGrp="1"/>
          </p:cNvSpPr>
          <p:nvPr>
            <p:ph type="dt"/>
          </p:nvPr>
        </p:nvSpPr>
        <p:spPr>
          <a:xfrm>
            <a:off x="502920" y="6886440"/>
            <a:ext cx="2346120" cy="519120"/>
          </a:xfrm>
          <a:prstGeom prst="rect">
            <a:avLst/>
          </a:prstGeom>
        </p:spPr>
        <p:txBody>
          <a:bodyPr lIns="0" rIns="0" tIns="0" bIns="0">
            <a:noAutofit/>
          </a:bodyPr>
          <a:p>
            <a:pPr>
              <a:lnSpc>
                <a:spcPct val="93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l-GR" sz="1400" spc="-1" strike="noStrike">
                <a:solidFill>
                  <a:srgbClr val="000000"/>
                </a:solidFill>
                <a:latin typeface="Times New Roman"/>
              </a:rPr>
              <a:t>&lt;ημερομηνία/ώρα&gt;</a:t>
            </a:r>
            <a:endParaRPr b="0" lang="el-GR" sz="1400" spc="-1" strike="noStrike">
              <a:latin typeface="Times New Roman"/>
            </a:endParaRPr>
          </a:p>
        </p:txBody>
      </p:sp>
      <p:sp>
        <p:nvSpPr>
          <p:cNvPr id="130" name="PlaceHolder 4"/>
          <p:cNvSpPr>
            <a:spLocks noGrp="1"/>
          </p:cNvSpPr>
          <p:nvPr>
            <p:ph type="ftr"/>
          </p:nvPr>
        </p:nvSpPr>
        <p:spPr>
          <a:xfrm>
            <a:off x="3448080" y="6886440"/>
            <a:ext cx="3193920" cy="519120"/>
          </a:xfrm>
          <a:prstGeom prst="rect">
            <a:avLst/>
          </a:prstGeom>
        </p:spPr>
        <p:txBody>
          <a:bodyPr lIns="0" rIns="0" tIns="0" bIns="0">
            <a:noAutofit/>
          </a:bodyPr>
          <a:p>
            <a:pPr algn="ctr">
              <a:lnSpc>
                <a:spcPct val="93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l-GR" sz="1400" spc="-1" strike="noStrike">
                <a:solidFill>
                  <a:srgbClr val="000000"/>
                </a:solidFill>
                <a:latin typeface="Times New Roman"/>
              </a:rPr>
              <a:t>&lt;υποσέλιδο&gt;</a:t>
            </a:r>
            <a:endParaRPr b="0" lang="el-GR" sz="1400" spc="-1" strike="noStrike">
              <a:latin typeface="Times New Roman"/>
            </a:endParaRPr>
          </a:p>
        </p:txBody>
      </p:sp>
      <p:sp>
        <p:nvSpPr>
          <p:cNvPr id="131" name="PlaceHolder 5"/>
          <p:cNvSpPr>
            <a:spLocks noGrp="1"/>
          </p:cNvSpPr>
          <p:nvPr>
            <p:ph type="sldNum"/>
          </p:nvPr>
        </p:nvSpPr>
        <p:spPr>
          <a:xfrm>
            <a:off x="7226280" y="6886440"/>
            <a:ext cx="2346480" cy="519120"/>
          </a:xfrm>
          <a:prstGeom prst="rect">
            <a:avLst/>
          </a:prstGeom>
        </p:spPr>
        <p:txBody>
          <a:bodyPr lIns="0" rIns="0" tIns="0" bIns="0">
            <a:noAutofit/>
          </a:bodyPr>
          <a:p>
            <a:pPr algn="r">
              <a:lnSpc>
                <a:spcPct val="93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fld id="{C11FEADB-252E-4D1C-9279-1FBB1207C06F}" type="slidenum">
              <a:rPr b="0" lang="el-GR" sz="1400" spc="-1" strike="noStrike">
                <a:solidFill>
                  <a:srgbClr val="000000"/>
                </a:solidFill>
                <a:latin typeface="Times New Roman"/>
              </a:rPr>
              <a:t>&lt;αριθμός&gt;</a:t>
            </a:fld>
            <a:endParaRPr b="0" lang="el-GR"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3.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9.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8" name="TextShape 1"/>
          <p:cNvSpPr txBox="1"/>
          <p:nvPr/>
        </p:nvSpPr>
        <p:spPr>
          <a:xfrm>
            <a:off x="502920" y="3168720"/>
            <a:ext cx="9070920" cy="1262160"/>
          </a:xfrm>
          <a:prstGeom prst="rect">
            <a:avLst/>
          </a:prstGeom>
          <a:noFill/>
          <a:ln>
            <a:noFill/>
          </a:ln>
        </p:spPr>
        <p:txBody>
          <a:bodyPr lIns="0" rIns="0" tIns="39240" bIns="0" anchor="ctr">
            <a:noAutofit/>
          </a:bodyPr>
          <a:p>
            <a:pPr algn="ctr">
              <a:lnSpc>
                <a:spcPct val="93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l-GR" sz="4400" spc="-1" strike="noStrike">
                <a:solidFill>
                  <a:srgbClr val="000000"/>
                </a:solidFill>
                <a:latin typeface="Times New Roman"/>
              </a:rPr>
              <a:t>Η ΕΚΔΡΟΜΗ ΤΟΥ ΔΗΜΗΤΡΟΥ</a:t>
            </a:r>
            <a:endParaRPr b="0" lang="el-GR" sz="4400" spc="-1" strike="noStrike">
              <a:solidFill>
                <a:srgbClr val="000000"/>
              </a:solidFill>
              <a:latin typeface="Times New Roman"/>
            </a:endParaRPr>
          </a:p>
        </p:txBody>
      </p:sp>
      <p:sp>
        <p:nvSpPr>
          <p:cNvPr id="169" name="TextShape 2"/>
          <p:cNvSpPr txBox="1"/>
          <p:nvPr/>
        </p:nvSpPr>
        <p:spPr>
          <a:xfrm>
            <a:off x="-360" y="4750920"/>
            <a:ext cx="10007640" cy="2592360"/>
          </a:xfrm>
          <a:prstGeom prst="rect">
            <a:avLst/>
          </a:prstGeom>
          <a:noFill/>
          <a:ln>
            <a:noFill/>
          </a:ln>
        </p:spPr>
        <p:txBody>
          <a:bodyPr lIns="0" rIns="0" tIns="28440" bIns="0">
            <a:normAutofit fontScale="57000"/>
          </a:bodyPr>
          <a:p>
            <a:pPr marL="431640" indent="-324000" algn="ctr">
              <a:lnSpc>
                <a:spcPct val="93000"/>
              </a:lnSpc>
              <a:spcAft>
                <a:spcPts val="1412"/>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l-GR" sz="3200" spc="-1" strike="noStrike">
                <a:solidFill>
                  <a:srgbClr val="000000"/>
                </a:solidFill>
                <a:latin typeface="Times New Roman"/>
              </a:rPr>
              <a:t> </a:t>
            </a:r>
            <a:endParaRPr b="0" lang="el-GR" sz="3200" spc="-1" strike="noStrike">
              <a:solidFill>
                <a:srgbClr val="000000"/>
              </a:solidFill>
              <a:latin typeface="Times New Roman"/>
            </a:endParaRPr>
          </a:p>
          <a:p>
            <a:pPr marL="431640" indent="-324000" algn="ctr">
              <a:lnSpc>
                <a:spcPct val="93000"/>
              </a:lnSpc>
              <a:spcAft>
                <a:spcPts val="1412"/>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l-GR" sz="3200" spc="-1" strike="noStrike">
                <a:solidFill>
                  <a:srgbClr val="000000"/>
                </a:solidFill>
                <a:latin typeface="Times New Roman"/>
              </a:rPr>
              <a:t>Καθηγήτρια: κ. ΝΤΟΥΡΟΥ ΑΓΛΑΪΑ</a:t>
            </a:r>
            <a:endParaRPr b="0" lang="el-GR" sz="3200" spc="-1" strike="noStrike">
              <a:solidFill>
                <a:srgbClr val="000000"/>
              </a:solidFill>
              <a:latin typeface="Times New Roman"/>
            </a:endParaRPr>
          </a:p>
          <a:p>
            <a:pPr marL="431640" indent="-324000" algn="ctr">
              <a:lnSpc>
                <a:spcPct val="93000"/>
              </a:lnSpc>
              <a:spcAft>
                <a:spcPts val="1412"/>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l-GR" sz="3200" spc="-1" strike="noStrike">
                <a:solidFill>
                  <a:srgbClr val="000000"/>
                </a:solidFill>
                <a:latin typeface="Times New Roman"/>
              </a:rPr>
              <a:t>Μαθητές Α3:</a:t>
            </a:r>
            <a:endParaRPr b="0" lang="el-GR" sz="3200" spc="-1" strike="noStrike">
              <a:solidFill>
                <a:srgbClr val="000000"/>
              </a:solidFill>
              <a:latin typeface="Times New Roman"/>
            </a:endParaRPr>
          </a:p>
          <a:p>
            <a:pPr marL="431640" indent="-324000" algn="ctr">
              <a:lnSpc>
                <a:spcPct val="93000"/>
              </a:lnSpc>
              <a:spcAft>
                <a:spcPts val="1412"/>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l-GR" sz="3200" spc="-1" strike="noStrike">
                <a:solidFill>
                  <a:srgbClr val="000000"/>
                </a:solidFill>
                <a:latin typeface="Times New Roman"/>
              </a:rPr>
              <a:t>ΣΠΥΡΟΥ ΠΑΝΑΓΙΩΤΗΣ - ΜΑΡΙΟΣ</a:t>
            </a:r>
            <a:endParaRPr b="0" lang="el-GR" sz="3200" spc="-1" strike="noStrike">
              <a:solidFill>
                <a:srgbClr val="000000"/>
              </a:solidFill>
              <a:latin typeface="Times New Roman"/>
            </a:endParaRPr>
          </a:p>
          <a:p>
            <a:pPr marL="431640" indent="-324000" algn="ctr">
              <a:lnSpc>
                <a:spcPct val="93000"/>
              </a:lnSpc>
              <a:spcAft>
                <a:spcPts val="1412"/>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l-GR" sz="3200" spc="-1" strike="noStrike">
                <a:solidFill>
                  <a:srgbClr val="000000"/>
                </a:solidFill>
                <a:latin typeface="Times New Roman"/>
              </a:rPr>
              <a:t>ΤΖΑΧΡΗΣΤΑΣ ΘΕΟΦΑΝΗΣ</a:t>
            </a:r>
            <a:endParaRPr b="0" lang="el-GR" sz="3200" spc="-1" strike="noStrike">
              <a:solidFill>
                <a:srgbClr val="000000"/>
              </a:solidFill>
              <a:latin typeface="Times New Roman"/>
            </a:endParaRPr>
          </a:p>
          <a:p>
            <a:pPr marL="431640" indent="-324000" algn="ctr">
              <a:lnSpc>
                <a:spcPct val="93000"/>
              </a:lnSpc>
              <a:spcAft>
                <a:spcPts val="1412"/>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l-GR" sz="3200" spc="-1" strike="noStrike">
                <a:solidFill>
                  <a:srgbClr val="000000"/>
                </a:solidFill>
                <a:latin typeface="Times New Roman"/>
              </a:rPr>
              <a:t>ΧΙΛΙΑΣ ΠΑΥΛΟΣ</a:t>
            </a:r>
            <a:endParaRPr b="0" lang="el-GR" sz="3200" spc="-1" strike="noStrike">
              <a:solidFill>
                <a:srgbClr val="000000"/>
              </a:solidFill>
              <a:latin typeface="Times New Roman"/>
            </a:endParaRPr>
          </a:p>
        </p:txBody>
      </p:sp>
      <p:sp>
        <p:nvSpPr>
          <p:cNvPr id="170" name="CustomShape 3"/>
          <p:cNvSpPr/>
          <p:nvPr/>
        </p:nvSpPr>
        <p:spPr>
          <a:xfrm>
            <a:off x="0" y="179280"/>
            <a:ext cx="10080720" cy="2592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0" rIns="0" tIns="28440" bIns="0">
            <a:noAutofit/>
          </a:bodyPr>
          <a:p>
            <a:pPr marL="431640" indent="-324000" algn="ctr">
              <a:lnSpc>
                <a:spcPct val="93000"/>
              </a:lnSpc>
              <a:spcAft>
                <a:spcPts val="1412"/>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l-GR" sz="3200" spc="-1" strike="noStrike">
                <a:solidFill>
                  <a:srgbClr val="000000"/>
                </a:solidFill>
                <a:latin typeface="Times New Roman"/>
              </a:rPr>
              <a:t>Σχολικό Έτος: 2022-2023 </a:t>
            </a:r>
            <a:endParaRPr b="0" lang="el-GR" sz="3200" spc="-1" strike="noStrike">
              <a:solidFill>
                <a:srgbClr val="000000"/>
              </a:solidFill>
              <a:latin typeface="Arial"/>
            </a:endParaRPr>
          </a:p>
          <a:p>
            <a:pPr marL="431640" indent="-324000" algn="ctr">
              <a:lnSpc>
                <a:spcPct val="93000"/>
              </a:lnSpc>
              <a:spcAft>
                <a:spcPts val="1412"/>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l-GR" sz="3200" spc="-1" strike="noStrike">
                <a:solidFill>
                  <a:srgbClr val="000000"/>
                </a:solidFill>
                <a:latin typeface="Times New Roman"/>
              </a:rPr>
              <a:t>3ο Γυμνάσιο Ιωαννίνων</a:t>
            </a:r>
            <a:endParaRPr b="0" lang="el-GR" sz="3200" spc="-1" strike="noStrike">
              <a:solidFill>
                <a:srgbClr val="000000"/>
              </a:solidFill>
              <a:latin typeface="Arial"/>
            </a:endParaRPr>
          </a:p>
          <a:p>
            <a:pPr marL="431640" indent="-324000" algn="ctr">
              <a:lnSpc>
                <a:spcPct val="93000"/>
              </a:lnSpc>
              <a:spcAft>
                <a:spcPts val="1412"/>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l-GR" sz="3200" spc="-1" strike="noStrike">
                <a:solidFill>
                  <a:srgbClr val="000000"/>
                </a:solidFill>
                <a:latin typeface="Times New Roman"/>
              </a:rPr>
              <a:t>Φιλαναγνωσία</a:t>
            </a:r>
            <a:endParaRPr b="0" lang="el-GR" sz="3200" spc="-1" strike="noStrike">
              <a:solidFill>
                <a:srgbClr val="000000"/>
              </a:solidFill>
              <a:latin typeface="Arial"/>
            </a:endParaRPr>
          </a:p>
          <a:p>
            <a:pPr marL="431640" indent="-324000" algn="ctr">
              <a:lnSpc>
                <a:spcPct val="93000"/>
              </a:lnSpc>
              <a:spcAft>
                <a:spcPts val="1412"/>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endParaRPr b="0" lang="el-GR" sz="3200" spc="-1" strike="noStrike">
              <a:solidFill>
                <a:srgbClr val="000000"/>
              </a:solidFill>
              <a:latin typeface="Arial"/>
            </a:endParaRPr>
          </a:p>
        </p:txBody>
      </p:sp>
      <p:pic>
        <p:nvPicPr>
          <p:cNvPr id="171" name="" descr=""/>
          <p:cNvPicPr/>
          <p:nvPr/>
        </p:nvPicPr>
        <p:blipFill>
          <a:blip r:embed="rId1"/>
          <a:stretch/>
        </p:blipFill>
        <p:spPr>
          <a:xfrm>
            <a:off x="287280" y="1440000"/>
            <a:ext cx="2952720" cy="1552320"/>
          </a:xfrm>
          <a:prstGeom prst="rect">
            <a:avLst/>
          </a:prstGeom>
          <a:ln>
            <a:noFill/>
          </a:ln>
        </p:spPr>
      </p:pic>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0" name="TextShape 1"/>
          <p:cNvSpPr txBox="1"/>
          <p:nvPr/>
        </p:nvSpPr>
        <p:spPr>
          <a:xfrm>
            <a:off x="503280" y="301680"/>
            <a:ext cx="7704000" cy="1138320"/>
          </a:xfrm>
          <a:prstGeom prst="rect">
            <a:avLst/>
          </a:prstGeom>
          <a:noFill/>
          <a:ln>
            <a:noFill/>
          </a:ln>
        </p:spPr>
        <p:txBody>
          <a:bodyPr lIns="0" rIns="0" tIns="39240" bIns="0" anchor="ctr">
            <a:noAutofit/>
          </a:bodyPr>
          <a:p>
            <a:pPr>
              <a:lnSpc>
                <a:spcPct val="93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l-GR" sz="4400" spc="-1" strike="noStrike">
                <a:solidFill>
                  <a:srgbClr val="000000"/>
                </a:solidFill>
                <a:latin typeface="Times New Roman"/>
              </a:rPr>
              <a:t>Ηθογράφηση προσώπων</a:t>
            </a:r>
            <a:endParaRPr b="0" lang="el-GR" sz="4400" spc="-1" strike="noStrike">
              <a:solidFill>
                <a:srgbClr val="000000"/>
              </a:solidFill>
              <a:latin typeface="Times New Roman"/>
            </a:endParaRPr>
          </a:p>
        </p:txBody>
      </p:sp>
      <p:sp>
        <p:nvSpPr>
          <p:cNvPr id="191" name="TextShape 2"/>
          <p:cNvSpPr txBox="1"/>
          <p:nvPr/>
        </p:nvSpPr>
        <p:spPr>
          <a:xfrm>
            <a:off x="1078920" y="1768320"/>
            <a:ext cx="8065080" cy="4384800"/>
          </a:xfrm>
          <a:prstGeom prst="rect">
            <a:avLst/>
          </a:prstGeom>
          <a:noFill/>
          <a:ln>
            <a:noFill/>
          </a:ln>
        </p:spPr>
        <p:txBody>
          <a:bodyPr lIns="0" rIns="0" tIns="28440" bIns="0">
            <a:normAutofit/>
          </a:bodyPr>
          <a:p>
            <a:pPr marL="342720" indent="-342720">
              <a:spcAft>
                <a:spcPts val="1423"/>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3200" spc="-1" strike="noStrike">
                <a:solidFill>
                  <a:srgbClr val="000000"/>
                </a:solidFill>
                <a:latin typeface="Times New Roman"/>
              </a:rPr>
              <a:t>    </a:t>
            </a:r>
            <a:r>
              <a:rPr b="1" lang="el-GR" sz="3200" spc="-1" strike="noStrike">
                <a:solidFill>
                  <a:srgbClr val="000000"/>
                </a:solidFill>
                <a:latin typeface="Times New Roman"/>
              </a:rPr>
              <a:t>Φιλίτσα</a:t>
            </a:r>
            <a:r>
              <a:rPr b="0" lang="el-GR" sz="3200" spc="-1" strike="noStrike">
                <a:solidFill>
                  <a:srgbClr val="000000"/>
                </a:solidFill>
                <a:latin typeface="Times New Roman"/>
              </a:rPr>
              <a:t>: </a:t>
            </a:r>
            <a:endParaRPr b="0" lang="el-GR" sz="3200" spc="-1" strike="noStrike">
              <a:solidFill>
                <a:srgbClr val="000000"/>
              </a:solidFill>
              <a:latin typeface="Times New Roman"/>
            </a:endParaRPr>
          </a:p>
          <a:p>
            <a:pPr marL="342720" indent="-342720">
              <a:spcAft>
                <a:spcPts val="1423"/>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3200" spc="-1" strike="noStrike">
                <a:solidFill>
                  <a:srgbClr val="000000"/>
                </a:solidFill>
                <a:latin typeface="Times New Roman"/>
              </a:rPr>
              <a:t>   </a:t>
            </a:r>
            <a:r>
              <a:rPr b="0" lang="el-GR" sz="3200" spc="-1" strike="noStrike">
                <a:solidFill>
                  <a:srgbClr val="000000"/>
                </a:solidFill>
                <a:latin typeface="Times New Roman"/>
              </a:rPr>
              <a:t>χαριτωμένη, δραστήρια, αισιόδοξη, χαρούμενη, με πρωτοβουλία, τρυφερή, σβέλτη, ανθρώπινη, επικοινωνιακή, με αγάπη για γνώση, τρυφερή, συμπαθέστατη  </a:t>
            </a:r>
            <a:endParaRPr b="0" lang="el-GR" sz="3200" spc="-1" strike="noStrike">
              <a:solidFill>
                <a:srgbClr val="000000"/>
              </a:solidFill>
              <a:latin typeface="Times New Roman"/>
            </a:endParaRPr>
          </a:p>
        </p:txBody>
      </p:sp>
      <p:pic>
        <p:nvPicPr>
          <p:cNvPr id="192" name="" descr=""/>
          <p:cNvPicPr/>
          <p:nvPr/>
        </p:nvPicPr>
        <p:blipFill>
          <a:blip r:embed="rId1"/>
          <a:stretch/>
        </p:blipFill>
        <p:spPr>
          <a:xfrm>
            <a:off x="2520000" y="4532040"/>
            <a:ext cx="5166000" cy="2595960"/>
          </a:xfrm>
          <a:prstGeom prst="rect">
            <a:avLst/>
          </a:prstGeom>
          <a:ln>
            <a:noFill/>
          </a:ln>
        </p:spPr>
      </p:pic>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3" name="TextShape 1"/>
          <p:cNvSpPr txBox="1"/>
          <p:nvPr/>
        </p:nvSpPr>
        <p:spPr>
          <a:xfrm>
            <a:off x="503280" y="301680"/>
            <a:ext cx="7704000" cy="1138320"/>
          </a:xfrm>
          <a:prstGeom prst="rect">
            <a:avLst/>
          </a:prstGeom>
          <a:noFill/>
          <a:ln>
            <a:noFill/>
          </a:ln>
        </p:spPr>
        <p:txBody>
          <a:bodyPr lIns="0" rIns="0" tIns="39240" bIns="0" anchor="ctr">
            <a:noAutofit/>
          </a:bodyPr>
          <a:p>
            <a:pPr>
              <a:lnSpc>
                <a:spcPct val="93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l-GR" sz="4400" spc="-1" strike="noStrike">
                <a:solidFill>
                  <a:srgbClr val="000000"/>
                </a:solidFill>
                <a:latin typeface="Times New Roman"/>
              </a:rPr>
              <a:t>Ηθογράφηση προσώπων</a:t>
            </a:r>
            <a:endParaRPr b="0" lang="el-GR" sz="4400" spc="-1" strike="noStrike">
              <a:solidFill>
                <a:srgbClr val="000000"/>
              </a:solidFill>
              <a:latin typeface="Times New Roman"/>
            </a:endParaRPr>
          </a:p>
        </p:txBody>
      </p:sp>
      <p:sp>
        <p:nvSpPr>
          <p:cNvPr id="194" name="TextShape 2"/>
          <p:cNvSpPr txBox="1"/>
          <p:nvPr/>
        </p:nvSpPr>
        <p:spPr>
          <a:xfrm>
            <a:off x="864000" y="1804320"/>
            <a:ext cx="8220240" cy="4384800"/>
          </a:xfrm>
          <a:prstGeom prst="rect">
            <a:avLst/>
          </a:prstGeom>
          <a:noFill/>
          <a:ln>
            <a:noFill/>
          </a:ln>
        </p:spPr>
        <p:txBody>
          <a:bodyPr lIns="0" rIns="0" tIns="28440" bIns="0">
            <a:normAutofit fontScale="7000"/>
          </a:bodyPr>
          <a:p>
            <a:pPr marL="342720" indent="-342720">
              <a:spcAft>
                <a:spcPts val="1423"/>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6600" spc="-1" strike="noStrike">
                <a:solidFill>
                  <a:srgbClr val="000000"/>
                </a:solidFill>
                <a:latin typeface="Times New Roman"/>
              </a:rPr>
              <a:t>    </a:t>
            </a:r>
            <a:r>
              <a:rPr b="1" lang="el-GR" sz="6600" spc="-1" strike="noStrike">
                <a:solidFill>
                  <a:srgbClr val="000000"/>
                </a:solidFill>
                <a:latin typeface="Times New Roman"/>
              </a:rPr>
              <a:t>Πανούτσος</a:t>
            </a:r>
            <a:r>
              <a:rPr b="0" lang="el-GR" sz="6600" spc="-1" strike="noStrike">
                <a:solidFill>
                  <a:srgbClr val="000000"/>
                </a:solidFill>
                <a:latin typeface="Times New Roman"/>
              </a:rPr>
              <a:t>: </a:t>
            </a:r>
            <a:endParaRPr b="0" lang="el-GR" sz="6600" spc="-1" strike="noStrike">
              <a:solidFill>
                <a:srgbClr val="000000"/>
              </a:solidFill>
              <a:latin typeface="Times New Roman"/>
            </a:endParaRPr>
          </a:p>
          <a:p>
            <a:pPr marL="342720" indent="-342720">
              <a:spcAft>
                <a:spcPts val="1423"/>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6600" spc="-1" strike="noStrike">
                <a:solidFill>
                  <a:srgbClr val="000000"/>
                </a:solidFill>
                <a:latin typeface="Times New Roman"/>
              </a:rPr>
              <a:t>   </a:t>
            </a:r>
            <a:r>
              <a:rPr b="0" lang="el-GR" sz="6600" spc="-1" strike="noStrike">
                <a:solidFill>
                  <a:srgbClr val="000000"/>
                </a:solidFill>
                <a:latin typeface="Times New Roman"/>
              </a:rPr>
              <a:t>πλούσιος, αδιάφορος, καλομαθημένος, αντιπαθής, από υψηλό κοινωνικό στρώμα, άξεστος, αναίσθητος</a:t>
            </a:r>
            <a:endParaRPr b="0" lang="el-GR" sz="6600" spc="-1" strike="noStrike">
              <a:solidFill>
                <a:srgbClr val="000000"/>
              </a:solidFill>
              <a:latin typeface="Times New Roman"/>
            </a:endParaRPr>
          </a:p>
          <a:p>
            <a:pPr marL="342720" indent="-342720">
              <a:spcAft>
                <a:spcPts val="1423"/>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6600" spc="-1" strike="noStrike">
                <a:solidFill>
                  <a:srgbClr val="000000"/>
                </a:solidFill>
                <a:latin typeface="Times New Roman"/>
              </a:rPr>
              <a:t> </a:t>
            </a:r>
            <a:endParaRPr b="0" lang="el-GR" sz="6600" spc="-1" strike="noStrike">
              <a:solidFill>
                <a:srgbClr val="000000"/>
              </a:solidFill>
              <a:latin typeface="Times New Roman"/>
            </a:endParaRPr>
          </a:p>
          <a:p>
            <a:pPr marL="342720" indent="-342720">
              <a:lnSpc>
                <a:spcPct val="93000"/>
              </a:lnSpc>
              <a:spcAft>
                <a:spcPts val="1423"/>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6600" spc="-1" strike="noStrike">
                <a:solidFill>
                  <a:srgbClr val="000000"/>
                </a:solidFill>
                <a:latin typeface="Times New Roman"/>
              </a:rPr>
              <a:t>    </a:t>
            </a:r>
            <a:r>
              <a:rPr b="1" lang="el-GR" sz="6600" spc="-1" strike="noStrike">
                <a:solidFill>
                  <a:srgbClr val="000000"/>
                </a:solidFill>
                <a:latin typeface="Times New Roman"/>
              </a:rPr>
              <a:t>Γειτόνισσα</a:t>
            </a:r>
            <a:r>
              <a:rPr b="0" lang="el-GR" sz="6600" spc="-1" strike="noStrike">
                <a:solidFill>
                  <a:srgbClr val="000000"/>
                </a:solidFill>
                <a:latin typeface="Times New Roman"/>
              </a:rPr>
              <a:t>:</a:t>
            </a:r>
            <a:endParaRPr b="0" lang="el-GR" sz="6600" spc="-1" strike="noStrike">
              <a:solidFill>
                <a:srgbClr val="000000"/>
              </a:solidFill>
              <a:latin typeface="Times New Roman"/>
            </a:endParaRPr>
          </a:p>
          <a:p>
            <a:pPr marL="342720" indent="-342720">
              <a:lnSpc>
                <a:spcPct val="93000"/>
              </a:lnSpc>
              <a:spcAft>
                <a:spcPts val="1423"/>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6600" spc="-1" strike="noStrike">
                <a:solidFill>
                  <a:srgbClr val="000000"/>
                </a:solidFill>
                <a:latin typeface="Times New Roman"/>
              </a:rPr>
              <a:t>   </a:t>
            </a:r>
            <a:r>
              <a:rPr b="0" lang="el-GR" sz="6600" spc="-1" strike="noStrike">
                <a:solidFill>
                  <a:srgbClr val="000000"/>
                </a:solidFill>
                <a:latin typeface="Times New Roman"/>
              </a:rPr>
              <a:t>άξεστη, κουτσομπόλα, αδιάφορη, χονδροκομμένη</a:t>
            </a:r>
            <a:endParaRPr b="0" lang="el-GR" sz="6600" spc="-1" strike="noStrike">
              <a:solidFill>
                <a:srgbClr val="000000"/>
              </a:solidFill>
              <a:latin typeface="Times New Roman"/>
            </a:endParaRPr>
          </a:p>
          <a:p>
            <a:pPr marL="342720" indent="-342720">
              <a:lnSpc>
                <a:spcPct val="93000"/>
              </a:lnSpc>
              <a:spcAft>
                <a:spcPts val="1423"/>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6600" spc="-1" strike="noStrike">
                <a:solidFill>
                  <a:srgbClr val="000000"/>
                </a:solidFill>
                <a:latin typeface="Times New Roman"/>
              </a:rPr>
              <a:t> </a:t>
            </a:r>
            <a:endParaRPr b="0" lang="el-GR" sz="6600" spc="-1" strike="noStrike">
              <a:solidFill>
                <a:srgbClr val="000000"/>
              </a:solidFill>
              <a:latin typeface="Times New Roman"/>
            </a:endParaRPr>
          </a:p>
          <a:p>
            <a:pPr marL="342720" indent="-342720">
              <a:lnSpc>
                <a:spcPct val="93000"/>
              </a:lnSpc>
              <a:spcAft>
                <a:spcPts val="1423"/>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6600" spc="-1" strike="noStrike">
                <a:solidFill>
                  <a:srgbClr val="000000"/>
                </a:solidFill>
                <a:latin typeface="Times New Roman"/>
              </a:rPr>
              <a:t>    </a:t>
            </a:r>
            <a:r>
              <a:rPr b="1" lang="el-GR" sz="6600" spc="-1" strike="noStrike">
                <a:solidFill>
                  <a:srgbClr val="000000"/>
                </a:solidFill>
                <a:latin typeface="Times New Roman"/>
              </a:rPr>
              <a:t>Δάσκαλος</a:t>
            </a:r>
            <a:r>
              <a:rPr b="0" lang="el-GR" sz="6600" spc="-1" strike="noStrike">
                <a:solidFill>
                  <a:srgbClr val="000000"/>
                </a:solidFill>
                <a:latin typeface="Times New Roman"/>
              </a:rPr>
              <a:t>: </a:t>
            </a:r>
            <a:endParaRPr b="0" lang="el-GR" sz="6600" spc="-1" strike="noStrike">
              <a:solidFill>
                <a:srgbClr val="000000"/>
              </a:solidFill>
              <a:latin typeface="Times New Roman"/>
            </a:endParaRPr>
          </a:p>
          <a:p>
            <a:pPr marL="342720" indent="-342720">
              <a:lnSpc>
                <a:spcPct val="93000"/>
              </a:lnSpc>
              <a:spcAft>
                <a:spcPts val="1423"/>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6600" spc="-1" strike="noStrike">
                <a:solidFill>
                  <a:srgbClr val="000000"/>
                </a:solidFill>
                <a:latin typeface="Times New Roman"/>
              </a:rPr>
              <a:t>   </a:t>
            </a:r>
            <a:r>
              <a:rPr b="0" lang="el-GR" sz="6600" spc="-1" strike="noStrike">
                <a:solidFill>
                  <a:srgbClr val="000000"/>
                </a:solidFill>
                <a:latin typeface="Times New Roman"/>
              </a:rPr>
              <a:t>αυστηρός, “ξύλινος”, απρόσωπος, θεσμικός, τυπικός, αντιπαθής καθημερινά και συμπαθής στις εκδρομές, στομφώδης, κλασικός της εποχής του</a:t>
            </a:r>
            <a:endParaRPr b="0" lang="el-GR" sz="6600" spc="-1" strike="noStrike">
              <a:solidFill>
                <a:srgbClr val="000000"/>
              </a:solidFill>
              <a:latin typeface="Times New Roman"/>
            </a:endParaRPr>
          </a:p>
          <a:p>
            <a:pPr marL="342720" indent="-342720">
              <a:spcAft>
                <a:spcPts val="1423"/>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6600" spc="-1" strike="noStrike">
                <a:solidFill>
                  <a:srgbClr val="000000"/>
                </a:solidFill>
                <a:latin typeface="Times New Roman"/>
              </a:rPr>
              <a:t> </a:t>
            </a:r>
            <a:endParaRPr b="0" lang="el-GR" sz="6600" spc="-1" strike="noStrike">
              <a:solidFill>
                <a:srgbClr val="000000"/>
              </a:solidFill>
              <a:latin typeface="Times New Roman"/>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5" name="TextShape 1"/>
          <p:cNvSpPr txBox="1"/>
          <p:nvPr/>
        </p:nvSpPr>
        <p:spPr>
          <a:xfrm>
            <a:off x="502920" y="647640"/>
            <a:ext cx="9575640" cy="1238400"/>
          </a:xfrm>
          <a:prstGeom prst="rect">
            <a:avLst/>
          </a:prstGeom>
          <a:noFill/>
          <a:ln>
            <a:noFill/>
          </a:ln>
        </p:spPr>
        <p:txBody>
          <a:bodyPr lIns="0" rIns="0" tIns="39240" bIns="0" anchor="ctr">
            <a:noAutofit/>
          </a:bodyPr>
          <a:p>
            <a:pPr>
              <a:lnSpc>
                <a:spcPct val="93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l-GR" sz="4400" spc="-1" strike="noStrike">
                <a:solidFill>
                  <a:srgbClr val="000000"/>
                </a:solidFill>
                <a:latin typeface="Times New Roman"/>
              </a:rPr>
              <a:t>Σκέψεις–Προβληματισμοί- Διδάγματα</a:t>
            </a:r>
            <a:endParaRPr b="0" lang="el-GR" sz="4400" spc="-1" strike="noStrike">
              <a:solidFill>
                <a:srgbClr val="000000"/>
              </a:solidFill>
              <a:latin typeface="Times New Roman"/>
            </a:endParaRPr>
          </a:p>
        </p:txBody>
      </p:sp>
      <p:sp>
        <p:nvSpPr>
          <p:cNvPr id="196" name="TextShape 2"/>
          <p:cNvSpPr txBox="1"/>
          <p:nvPr/>
        </p:nvSpPr>
        <p:spPr>
          <a:xfrm>
            <a:off x="502920" y="2020320"/>
            <a:ext cx="8869320" cy="4384800"/>
          </a:xfrm>
          <a:prstGeom prst="rect">
            <a:avLst/>
          </a:prstGeom>
          <a:noFill/>
          <a:ln>
            <a:noFill/>
          </a:ln>
        </p:spPr>
        <p:txBody>
          <a:bodyPr lIns="0" rIns="0" tIns="28440" bIns="0">
            <a:normAutofit fontScale="16000"/>
          </a:bodyPr>
          <a:p>
            <a:pPr marL="342720" indent="-342720">
              <a:spcAft>
                <a:spcPts val="1423"/>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4000" spc="-1" strike="noStrike">
                <a:solidFill>
                  <a:srgbClr val="000000"/>
                </a:solidFill>
                <a:latin typeface="Times New Roman"/>
              </a:rPr>
              <a:t>   </a:t>
            </a:r>
            <a:r>
              <a:rPr b="0" lang="el-GR" sz="4000" spc="-1" strike="noStrike">
                <a:solidFill>
                  <a:srgbClr val="000000"/>
                </a:solidFill>
                <a:latin typeface="Times New Roman"/>
              </a:rPr>
              <a:t>Η κοινωνική θέση και η οικονομική </a:t>
            </a:r>
            <a:r>
              <a:rPr b="0" lang="el-GR" sz="4000" spc="-1" strike="noStrike">
                <a:solidFill>
                  <a:srgbClr val="000000"/>
                </a:solidFill>
                <a:latin typeface="Times New Roman"/>
              </a:rPr>
              <a:t>κατάσταση των γονιών καθορίζει την </a:t>
            </a:r>
            <a:r>
              <a:rPr b="0" lang="el-GR" sz="4000" spc="-1" strike="noStrike">
                <a:solidFill>
                  <a:srgbClr val="000000"/>
                </a:solidFill>
                <a:latin typeface="Times New Roman"/>
              </a:rPr>
              <a:t>προσωρινή μοίρα των παιδιών. </a:t>
            </a:r>
            <a:endParaRPr b="0" lang="el-GR" sz="4000" spc="-1" strike="noStrike">
              <a:solidFill>
                <a:srgbClr val="000000"/>
              </a:solidFill>
              <a:latin typeface="Times New Roman"/>
            </a:endParaRPr>
          </a:p>
          <a:p>
            <a:pPr marL="342720" indent="-342720">
              <a:spcAft>
                <a:spcPts val="1423"/>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4000" spc="-1" strike="noStrike">
                <a:solidFill>
                  <a:srgbClr val="000000"/>
                </a:solidFill>
                <a:latin typeface="Times New Roman"/>
              </a:rPr>
              <a:t>   </a:t>
            </a:r>
            <a:r>
              <a:rPr b="0" lang="el-GR" sz="4000" spc="-1" strike="noStrike">
                <a:solidFill>
                  <a:srgbClr val="000000"/>
                </a:solidFill>
                <a:latin typeface="Times New Roman"/>
              </a:rPr>
              <a:t>Η πρωτοβουλία και η παρρησία είναι </a:t>
            </a:r>
            <a:r>
              <a:rPr b="0" lang="el-GR" sz="4000" spc="-1" strike="noStrike">
                <a:solidFill>
                  <a:srgbClr val="000000"/>
                </a:solidFill>
                <a:latin typeface="Times New Roman"/>
              </a:rPr>
              <a:t>αρχικές αρετές για τη βιοπάλη.</a:t>
            </a:r>
            <a:endParaRPr b="0" lang="el-GR" sz="4000" spc="-1" strike="noStrike">
              <a:solidFill>
                <a:srgbClr val="000000"/>
              </a:solidFill>
              <a:latin typeface="Times New Roman"/>
            </a:endParaRPr>
          </a:p>
          <a:p>
            <a:pPr marL="342720" indent="-342720">
              <a:spcAft>
                <a:spcPts val="1423"/>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4000" spc="-1" strike="noStrike">
                <a:solidFill>
                  <a:srgbClr val="000000"/>
                </a:solidFill>
                <a:latin typeface="Times New Roman"/>
              </a:rPr>
              <a:t>   </a:t>
            </a:r>
            <a:r>
              <a:rPr b="0" lang="el-GR" sz="4000" spc="-1" strike="noStrike">
                <a:solidFill>
                  <a:srgbClr val="000000"/>
                </a:solidFill>
                <a:latin typeface="Times New Roman"/>
              </a:rPr>
              <a:t>Η αλληλεγγύη γεννιέται εκεί όπου </a:t>
            </a:r>
            <a:r>
              <a:rPr b="0" lang="el-GR" sz="4000" spc="-1" strike="noStrike">
                <a:solidFill>
                  <a:srgbClr val="000000"/>
                </a:solidFill>
                <a:latin typeface="Times New Roman"/>
              </a:rPr>
              <a:t>υπάρχει ανάγκη και αγάπη.</a:t>
            </a:r>
            <a:endParaRPr b="0" lang="el-GR" sz="4000" spc="-1" strike="noStrike">
              <a:solidFill>
                <a:srgbClr val="000000"/>
              </a:solidFill>
              <a:latin typeface="Times New Roman"/>
            </a:endParaRPr>
          </a:p>
          <a:p>
            <a:pPr marL="342720" indent="-342720">
              <a:spcAft>
                <a:spcPts val="1423"/>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4000" spc="-1" strike="noStrike">
                <a:solidFill>
                  <a:srgbClr val="000000"/>
                </a:solidFill>
                <a:latin typeface="Times New Roman"/>
              </a:rPr>
              <a:t>   </a:t>
            </a:r>
            <a:r>
              <a:rPr b="0" lang="el-GR" sz="4000" spc="-1" strike="noStrike">
                <a:solidFill>
                  <a:srgbClr val="000000"/>
                </a:solidFill>
                <a:latin typeface="Times New Roman"/>
              </a:rPr>
              <a:t>Ο Έλληνας δάσκαλος του προηγούμενου </a:t>
            </a:r>
            <a:r>
              <a:rPr b="0" lang="el-GR" sz="4000" spc="-1" strike="noStrike">
                <a:solidFill>
                  <a:srgbClr val="000000"/>
                </a:solidFill>
                <a:latin typeface="Times New Roman"/>
              </a:rPr>
              <a:t>αιώνα ήταν απόμακρος και θεσμικός.</a:t>
            </a:r>
            <a:endParaRPr b="0" lang="el-GR" sz="4000" spc="-1" strike="noStrike">
              <a:solidFill>
                <a:srgbClr val="000000"/>
              </a:solidFill>
              <a:latin typeface="Times New Roman"/>
            </a:endParaRPr>
          </a:p>
          <a:p>
            <a:pPr marL="342720" indent="-342720">
              <a:spcAft>
                <a:spcPts val="1423"/>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4000" spc="-1" strike="noStrike">
                <a:solidFill>
                  <a:srgbClr val="000000"/>
                </a:solidFill>
                <a:latin typeface="Times New Roman"/>
              </a:rPr>
              <a:t>   </a:t>
            </a:r>
            <a:r>
              <a:rPr b="0" lang="el-GR" sz="4000" spc="-1" strike="noStrike">
                <a:solidFill>
                  <a:srgbClr val="000000"/>
                </a:solidFill>
                <a:latin typeface="Times New Roman"/>
              </a:rPr>
              <a:t>Η γνώση απέχει από την παιδεία.</a:t>
            </a:r>
            <a:endParaRPr b="0" lang="el-GR" sz="4000" spc="-1" strike="noStrike">
              <a:solidFill>
                <a:srgbClr val="000000"/>
              </a:solidFill>
              <a:latin typeface="Times New Roman"/>
            </a:endParaRPr>
          </a:p>
          <a:p>
            <a:pPr marL="342720" indent="-342720">
              <a:spcAft>
                <a:spcPts val="1423"/>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4000" spc="-1" strike="noStrike">
                <a:solidFill>
                  <a:srgbClr val="000000"/>
                </a:solidFill>
                <a:latin typeface="Times New Roman"/>
              </a:rPr>
              <a:t>   </a:t>
            </a:r>
            <a:r>
              <a:rPr b="0" lang="el-GR" sz="4000" spc="-1" strike="noStrike">
                <a:solidFill>
                  <a:srgbClr val="000000"/>
                </a:solidFill>
                <a:latin typeface="Times New Roman"/>
              </a:rPr>
              <a:t>Ο ρομαντισμός είναι εγγενές </a:t>
            </a:r>
            <a:r>
              <a:rPr b="0" lang="el-GR" sz="4000" spc="-1" strike="noStrike">
                <a:solidFill>
                  <a:srgbClr val="000000"/>
                </a:solidFill>
                <a:latin typeface="Times New Roman"/>
              </a:rPr>
              <a:t>χαρακτηριστικό του ανθρώπου ( “Αυτά </a:t>
            </a:r>
            <a:r>
              <a:rPr b="0" lang="el-GR" sz="4000" spc="-1" strike="noStrike">
                <a:solidFill>
                  <a:srgbClr val="000000"/>
                </a:solidFill>
                <a:latin typeface="Times New Roman"/>
              </a:rPr>
              <a:t>τα λυχναράκια του Θεού είναι τα </a:t>
            </a:r>
            <a:r>
              <a:rPr b="0" lang="el-GR" sz="4000" spc="-1" strike="noStrike">
                <a:solidFill>
                  <a:srgbClr val="000000"/>
                </a:solidFill>
                <a:latin typeface="Times New Roman"/>
              </a:rPr>
              <a:t>άστρια.”).</a:t>
            </a:r>
            <a:endParaRPr b="0" lang="el-GR" sz="4000" spc="-1" strike="noStrike">
              <a:solidFill>
                <a:srgbClr val="000000"/>
              </a:solidFill>
              <a:latin typeface="Times New Roman"/>
            </a:endParaRPr>
          </a:p>
          <a:p>
            <a:pPr marL="342720" indent="-342720">
              <a:spcAft>
                <a:spcPts val="1423"/>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4000" spc="-1" strike="noStrike">
                <a:solidFill>
                  <a:srgbClr val="000000"/>
                </a:solidFill>
                <a:latin typeface="Times New Roman"/>
              </a:rPr>
              <a:t>   </a:t>
            </a:r>
            <a:r>
              <a:rPr b="0" lang="el-GR" sz="4000" spc="-1" strike="noStrike">
                <a:solidFill>
                  <a:srgbClr val="000000"/>
                </a:solidFill>
                <a:latin typeface="Times New Roman"/>
              </a:rPr>
              <a:t>Ο πλούτος και η άνεση οδηγούν στην </a:t>
            </a:r>
            <a:r>
              <a:rPr b="0" lang="el-GR" sz="4000" spc="-1" strike="noStrike">
                <a:solidFill>
                  <a:srgbClr val="000000"/>
                </a:solidFill>
                <a:latin typeface="Times New Roman"/>
              </a:rPr>
              <a:t>αδιαφορία και την αναισθησία.</a:t>
            </a:r>
            <a:endParaRPr b="0" lang="el-GR" sz="4000" spc="-1" strike="noStrike">
              <a:solidFill>
                <a:srgbClr val="000000"/>
              </a:solidFill>
              <a:latin typeface="Times New Roman"/>
            </a:endParaRPr>
          </a:p>
          <a:p>
            <a:pPr marL="342720" indent="-342720">
              <a:spcAft>
                <a:spcPts val="1423"/>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4000" spc="-1" strike="noStrike">
                <a:solidFill>
                  <a:srgbClr val="000000"/>
                </a:solidFill>
                <a:latin typeface="Times New Roman"/>
              </a:rPr>
              <a:t>   </a:t>
            </a:r>
            <a:r>
              <a:rPr b="0" lang="el-GR" sz="4000" spc="-1" strike="noStrike">
                <a:solidFill>
                  <a:srgbClr val="000000"/>
                </a:solidFill>
                <a:latin typeface="Times New Roman"/>
              </a:rPr>
              <a:t>Ο επιμένων νικά, αλλά όχι πάντα…</a:t>
            </a:r>
            <a:endParaRPr b="0" lang="el-GR" sz="4000" spc="-1" strike="noStrike">
              <a:solidFill>
                <a:srgbClr val="000000"/>
              </a:solidFill>
              <a:latin typeface="Times New Roman"/>
            </a:endParaRPr>
          </a:p>
          <a:p>
            <a:pPr marL="342720" indent="-342720">
              <a:spcAft>
                <a:spcPts val="1423"/>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4000" spc="-1" strike="noStrike">
                <a:solidFill>
                  <a:srgbClr val="000000"/>
                </a:solidFill>
                <a:latin typeface="Times New Roman"/>
              </a:rPr>
              <a:t>...Με την έννοια της δύναμης της γνώσης </a:t>
            </a:r>
            <a:r>
              <a:rPr b="0" lang="el-GR" sz="4000" spc="-1" strike="noStrike">
                <a:solidFill>
                  <a:srgbClr val="000000"/>
                </a:solidFill>
                <a:latin typeface="Times New Roman"/>
              </a:rPr>
              <a:t>και των φανατικών οπαδών-αναγνωστών </a:t>
            </a:r>
            <a:r>
              <a:rPr b="0" lang="el-GR" sz="4000" spc="-1" strike="noStrike">
                <a:solidFill>
                  <a:srgbClr val="000000"/>
                </a:solidFill>
                <a:latin typeface="Times New Roman"/>
              </a:rPr>
              <a:t>που κατακτά η ωραία φυσιογνωμία του </a:t>
            </a:r>
            <a:r>
              <a:rPr b="0" lang="el-GR" sz="4000" spc="-1" strike="noStrike">
                <a:solidFill>
                  <a:srgbClr val="000000"/>
                </a:solidFill>
                <a:latin typeface="Times New Roman"/>
              </a:rPr>
              <a:t>ήρωα, “ο επιμένων νικά” πάντα στις </a:t>
            </a:r>
            <a:r>
              <a:rPr b="0" lang="el-GR" sz="4000" spc="-1" strike="noStrike">
                <a:solidFill>
                  <a:srgbClr val="000000"/>
                </a:solidFill>
                <a:latin typeface="Times New Roman"/>
              </a:rPr>
              <a:t>καρδιές μας!</a:t>
            </a:r>
            <a:r>
              <a:rPr b="0" lang="el-GR" sz="3200" spc="-1" strike="noStrike">
                <a:solidFill>
                  <a:srgbClr val="000000"/>
                </a:solidFill>
                <a:latin typeface="Times New Roman"/>
              </a:rPr>
              <a:t>  </a:t>
            </a:r>
            <a:endParaRPr b="0" lang="el-GR" sz="3200" spc="-1" strike="noStrike">
              <a:solidFill>
                <a:srgbClr val="000000"/>
              </a:solidFill>
              <a:latin typeface="Times New Roman"/>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TextShape 1"/>
          <p:cNvSpPr txBox="1"/>
          <p:nvPr/>
        </p:nvSpPr>
        <p:spPr>
          <a:xfrm>
            <a:off x="2016000" y="301320"/>
            <a:ext cx="6189840" cy="1136520"/>
          </a:xfrm>
          <a:prstGeom prst="rect">
            <a:avLst/>
          </a:prstGeom>
          <a:noFill/>
          <a:ln>
            <a:noFill/>
          </a:ln>
        </p:spPr>
        <p:txBody>
          <a:bodyPr lIns="0" rIns="0" tIns="0" bIns="0" anchor="ctr">
            <a:noAutofit/>
          </a:bodyPr>
          <a:p>
            <a:r>
              <a:rPr b="0" lang="el-GR" sz="3200" spc="-1" strike="noStrike">
                <a:solidFill>
                  <a:srgbClr val="000000"/>
                </a:solidFill>
                <a:latin typeface="Times New Roman"/>
              </a:rPr>
              <a:t>Ευχαριστούμε για την προσοχή σας!</a:t>
            </a:r>
            <a:endParaRPr b="0" lang="el-GR" sz="3200" spc="-1" strike="noStrike">
              <a:solidFill>
                <a:srgbClr val="000000"/>
              </a:solidFill>
              <a:latin typeface="Times New Roman"/>
            </a:endParaRPr>
          </a:p>
        </p:txBody>
      </p:sp>
      <p:pic>
        <p:nvPicPr>
          <p:cNvPr id="198" name="" descr=""/>
          <p:cNvPicPr/>
          <p:nvPr/>
        </p:nvPicPr>
        <p:blipFill>
          <a:blip r:embed="rId1"/>
          <a:stretch/>
        </p:blipFill>
        <p:spPr>
          <a:xfrm>
            <a:off x="1873800" y="1404000"/>
            <a:ext cx="6118200" cy="6067440"/>
          </a:xfrm>
          <a:prstGeom prst="rect">
            <a:avLst/>
          </a:prstGeom>
          <a:ln>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2" name="TextShape 1"/>
          <p:cNvSpPr txBox="1"/>
          <p:nvPr/>
        </p:nvSpPr>
        <p:spPr>
          <a:xfrm>
            <a:off x="503280" y="301680"/>
            <a:ext cx="7704000" cy="1138320"/>
          </a:xfrm>
          <a:prstGeom prst="rect">
            <a:avLst/>
          </a:prstGeom>
          <a:noFill/>
          <a:ln>
            <a:noFill/>
          </a:ln>
        </p:spPr>
        <p:txBody>
          <a:bodyPr lIns="0" rIns="0" tIns="39240" bIns="0" anchor="ctr">
            <a:noAutofit/>
          </a:bodyPr>
          <a:p>
            <a:pPr>
              <a:lnSpc>
                <a:spcPct val="93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l-GR" sz="4400" spc="-1" strike="noStrike">
                <a:solidFill>
                  <a:srgbClr val="000000"/>
                </a:solidFill>
                <a:latin typeface="Times New Roman"/>
              </a:rPr>
              <a:t>Ταυτότητα κειμένου</a:t>
            </a:r>
            <a:endParaRPr b="0" lang="el-GR" sz="4400" spc="-1" strike="noStrike">
              <a:solidFill>
                <a:srgbClr val="000000"/>
              </a:solidFill>
              <a:latin typeface="Times New Roman"/>
            </a:endParaRPr>
          </a:p>
        </p:txBody>
      </p:sp>
      <p:sp>
        <p:nvSpPr>
          <p:cNvPr id="173" name="TextShape 2"/>
          <p:cNvSpPr txBox="1"/>
          <p:nvPr/>
        </p:nvSpPr>
        <p:spPr>
          <a:xfrm>
            <a:off x="502920" y="1768320"/>
            <a:ext cx="8869320" cy="4384800"/>
          </a:xfrm>
          <a:prstGeom prst="rect">
            <a:avLst/>
          </a:prstGeom>
          <a:noFill/>
          <a:ln>
            <a:noFill/>
          </a:ln>
        </p:spPr>
        <p:txBody>
          <a:bodyPr lIns="0" rIns="0" tIns="28440" bIns="0">
            <a:normAutofit/>
          </a:bodyPr>
          <a:p>
            <a:pPr marL="431640" indent="-324000">
              <a:lnSpc>
                <a:spcPct val="93000"/>
              </a:lnSpc>
              <a:spcAft>
                <a:spcPts val="1423"/>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l-GR" sz="3200" spc="-1" strike="noStrike">
                <a:solidFill>
                  <a:srgbClr val="000000"/>
                </a:solidFill>
                <a:latin typeface="Times New Roman"/>
              </a:rPr>
              <a:t>Τίτλος: Η εκδρομή του Δημητρού</a:t>
            </a:r>
            <a:endParaRPr b="0" lang="el-GR" sz="3200" spc="-1" strike="noStrike">
              <a:solidFill>
                <a:srgbClr val="000000"/>
              </a:solidFill>
              <a:latin typeface="Times New Roman"/>
            </a:endParaRPr>
          </a:p>
          <a:p>
            <a:pPr marL="431640" indent="-324000">
              <a:lnSpc>
                <a:spcPct val="93000"/>
              </a:lnSpc>
              <a:spcAft>
                <a:spcPts val="1423"/>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l-GR" sz="3200" spc="-1" strike="noStrike">
                <a:solidFill>
                  <a:srgbClr val="000000"/>
                </a:solidFill>
                <a:latin typeface="Times New Roman"/>
              </a:rPr>
              <a:t>Συλλογή: Στη συκαμιά από κάτου (1935)</a:t>
            </a:r>
            <a:endParaRPr b="0" lang="el-GR" sz="3200" spc="-1" strike="noStrike">
              <a:solidFill>
                <a:srgbClr val="000000"/>
              </a:solidFill>
              <a:latin typeface="Times New Roman"/>
            </a:endParaRPr>
          </a:p>
          <a:p>
            <a:pPr marL="431640" indent="-324000">
              <a:lnSpc>
                <a:spcPct val="93000"/>
              </a:lnSpc>
              <a:spcAft>
                <a:spcPts val="1423"/>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l-GR" sz="3200" spc="-1" strike="noStrike">
                <a:solidFill>
                  <a:srgbClr val="000000"/>
                </a:solidFill>
                <a:latin typeface="Times New Roman"/>
              </a:rPr>
              <a:t>Συγγραφέας Κατίνα Παπά</a:t>
            </a:r>
            <a:endParaRPr b="0" lang="el-GR" sz="3200" spc="-1" strike="noStrike">
              <a:solidFill>
                <a:srgbClr val="000000"/>
              </a:solidFill>
              <a:latin typeface="Times New Roman"/>
            </a:endParaRPr>
          </a:p>
          <a:p>
            <a:pPr marL="431640" indent="-324000">
              <a:lnSpc>
                <a:spcPct val="93000"/>
              </a:lnSpc>
              <a:spcAft>
                <a:spcPts val="1423"/>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l-GR" sz="3200" spc="-1" strike="noStrike">
                <a:solidFill>
                  <a:srgbClr val="000000"/>
                </a:solidFill>
                <a:latin typeface="Times New Roman"/>
              </a:rPr>
              <a:t>Εκδοτικός Οίκος: Εστία</a:t>
            </a:r>
            <a:endParaRPr b="0" lang="el-GR" sz="3200" spc="-1" strike="noStrike">
              <a:solidFill>
                <a:srgbClr val="000000"/>
              </a:solidFill>
              <a:latin typeface="Times New Roman"/>
            </a:endParaRPr>
          </a:p>
          <a:p>
            <a:pPr marL="431640" indent="-324000">
              <a:lnSpc>
                <a:spcPct val="93000"/>
              </a:lnSpc>
              <a:spcAft>
                <a:spcPts val="1423"/>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endParaRPr b="0" lang="el-GR" sz="3200" spc="-1" strike="noStrike">
              <a:solidFill>
                <a:srgbClr val="000000"/>
              </a:solidFill>
              <a:latin typeface="Times New Roman"/>
            </a:endParaRPr>
          </a:p>
        </p:txBody>
      </p:sp>
      <p:pic>
        <p:nvPicPr>
          <p:cNvPr id="174" name="" descr=""/>
          <p:cNvPicPr/>
          <p:nvPr/>
        </p:nvPicPr>
        <p:blipFill>
          <a:blip r:embed="rId1"/>
          <a:stretch/>
        </p:blipFill>
        <p:spPr>
          <a:xfrm flipH="1">
            <a:off x="5868000" y="3157920"/>
            <a:ext cx="2952000" cy="3322080"/>
          </a:xfrm>
          <a:prstGeom prst="rect">
            <a:avLst/>
          </a:prstGeom>
          <a:ln>
            <a:noFill/>
          </a:ln>
        </p:spPr>
      </p:pic>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5" name="TextShape 1"/>
          <p:cNvSpPr txBox="1"/>
          <p:nvPr/>
        </p:nvSpPr>
        <p:spPr>
          <a:xfrm>
            <a:off x="503280" y="301680"/>
            <a:ext cx="7704000" cy="1138320"/>
          </a:xfrm>
          <a:prstGeom prst="rect">
            <a:avLst/>
          </a:prstGeom>
          <a:noFill/>
          <a:ln>
            <a:noFill/>
          </a:ln>
        </p:spPr>
        <p:txBody>
          <a:bodyPr lIns="0" rIns="0" tIns="39240" bIns="0" anchor="ctr">
            <a:noAutofit/>
          </a:bodyPr>
          <a:p>
            <a:pPr>
              <a:lnSpc>
                <a:spcPct val="93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l-GR" sz="4400" spc="-1" strike="noStrike">
                <a:solidFill>
                  <a:srgbClr val="000000"/>
                </a:solidFill>
                <a:latin typeface="Times New Roman"/>
              </a:rPr>
              <a:t>Εισαγωγή</a:t>
            </a:r>
            <a:endParaRPr b="0" lang="el-GR" sz="4400" spc="-1" strike="noStrike">
              <a:solidFill>
                <a:srgbClr val="000000"/>
              </a:solidFill>
              <a:latin typeface="Times New Roman"/>
            </a:endParaRPr>
          </a:p>
        </p:txBody>
      </p:sp>
      <p:sp>
        <p:nvSpPr>
          <p:cNvPr id="176" name="TextShape 2"/>
          <p:cNvSpPr txBox="1"/>
          <p:nvPr/>
        </p:nvSpPr>
        <p:spPr>
          <a:xfrm>
            <a:off x="502920" y="1768320"/>
            <a:ext cx="8869320" cy="4384800"/>
          </a:xfrm>
          <a:prstGeom prst="rect">
            <a:avLst/>
          </a:prstGeom>
          <a:noFill/>
          <a:ln>
            <a:noFill/>
          </a:ln>
        </p:spPr>
        <p:txBody>
          <a:bodyPr lIns="0" rIns="0" tIns="28440" bIns="0">
            <a:normAutofit fontScale="22000"/>
          </a:bodyPr>
          <a:p>
            <a:pPr marL="431640" indent="-324000" algn="just">
              <a:lnSpc>
                <a:spcPct val="93000"/>
              </a:lnSpc>
              <a:spcAft>
                <a:spcPts val="1423"/>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l-GR" sz="3200" spc="-1" strike="noStrike">
                <a:solidFill>
                  <a:srgbClr val="000000"/>
                </a:solidFill>
                <a:latin typeface="Times New Roman"/>
              </a:rPr>
              <a:t>  </a:t>
            </a:r>
            <a:r>
              <a:rPr b="0" lang="el-GR" sz="3200" spc="-1" strike="noStrike">
                <a:solidFill>
                  <a:srgbClr val="000000"/>
                </a:solidFill>
                <a:latin typeface="Times New Roman"/>
              </a:rPr>
              <a:t>Το διήγημα είναι παρμένο από την απλή καθημερινή ζωή μιας περασμένης εποχής. Καταπιάνεται με την ανέμελη και συνάμα σοβαρή ζωή του δημοτικού σχολείου. Η συγγραφέας βάζει τον αναγνώστη να δει τη ζωή και το σχολείο μέσα από τα παιδικά μάτια του Δημητρού, του μικρού ήρωα του διηγήματος.</a:t>
            </a:r>
            <a:endParaRPr b="0" lang="el-GR" sz="3200" spc="-1" strike="noStrike">
              <a:solidFill>
                <a:srgbClr val="000000"/>
              </a:solidFill>
              <a:latin typeface="Times New Roman"/>
            </a:endParaRPr>
          </a:p>
          <a:p>
            <a:pPr marL="431640" indent="-324000" algn="just">
              <a:lnSpc>
                <a:spcPct val="93000"/>
              </a:lnSpc>
              <a:spcAft>
                <a:spcPts val="1423"/>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l-GR" sz="3200" spc="-1" strike="noStrike">
                <a:solidFill>
                  <a:srgbClr val="000000"/>
                </a:solidFill>
                <a:latin typeface="Times New Roman"/>
              </a:rPr>
              <a:t>   </a:t>
            </a:r>
            <a:r>
              <a:rPr b="0" lang="el-GR" sz="3200" spc="-1" strike="noStrike">
                <a:solidFill>
                  <a:srgbClr val="000000"/>
                </a:solidFill>
                <a:latin typeface="Times New Roman"/>
              </a:rPr>
              <a:t>Η συγγραφέας, με τη γνωστή ψυχογραφική της ικανότητα, παρακολουθεί την ψυχική κατάσταση του μικρού ήρωα, που καθορίζεται από το σχολικό και - έμμεσα στο κείμενο - από το κοινωνικό περιβάλλον. Δουλεύοντας απλά το ύφος και τη γλώσσα, κατορθώνει να συνταιριάξει το τραγικό (θέση του Δημητρού) και το κωμικό (πλύσιμο ποδιάς), για να οδηγήσει, οργανώνοντας στέρεα το θέμα της, στην κορύφωση, που είναι η δραματική στιγμή: ο Δημητρός τελικά χάνει την εκδρομή παρά τις προσπάθειες και τα όνειρα.</a:t>
            </a:r>
            <a:endParaRPr b="0" lang="el-GR" sz="3200" spc="-1" strike="noStrike">
              <a:solidFill>
                <a:srgbClr val="000000"/>
              </a:solidFill>
              <a:latin typeface="Times New Roman"/>
            </a:endParaRPr>
          </a:p>
          <a:p>
            <a:pPr marL="431640" indent="-324000" algn="just">
              <a:lnSpc>
                <a:spcPct val="93000"/>
              </a:lnSpc>
              <a:spcAft>
                <a:spcPts val="1423"/>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l-GR" sz="3200" spc="-1" strike="noStrike">
                <a:solidFill>
                  <a:srgbClr val="000000"/>
                </a:solidFill>
                <a:latin typeface="Times New Roman"/>
              </a:rPr>
              <a:t>  </a:t>
            </a:r>
            <a:r>
              <a:rPr b="0" lang="el-GR" sz="3200" spc="-1" strike="noStrike">
                <a:solidFill>
                  <a:srgbClr val="000000"/>
                </a:solidFill>
                <a:latin typeface="Times New Roman"/>
              </a:rPr>
              <a:t>Στο κείμενο κυρίαρχο στοιχείο είναι ο διάλογος. Οι περιγραφές, πολύ λίγες, είναι συνήθως δοσμένες με τα μάτια και την έκφραση του μικρού, σε ένα είδος ερμηνευτικού μονόλογου. Η γλώσσα απλή, φυσική, εκφράζει πολύ καλά την κλίμακα των ψυχικών συναισθημάτων του παιδιού με παραστατικότητα και φυσικότητα.</a:t>
            </a:r>
            <a:endParaRPr b="0" lang="el-GR" sz="3200" spc="-1" strike="noStrike">
              <a:solidFill>
                <a:srgbClr val="000000"/>
              </a:solidFill>
              <a:latin typeface="Times New Roman"/>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TextShape 1"/>
          <p:cNvSpPr txBox="1"/>
          <p:nvPr/>
        </p:nvSpPr>
        <p:spPr>
          <a:xfrm>
            <a:off x="503280" y="301320"/>
            <a:ext cx="7702560" cy="1136520"/>
          </a:xfrm>
          <a:prstGeom prst="rect">
            <a:avLst/>
          </a:prstGeom>
          <a:noFill/>
          <a:ln>
            <a:noFill/>
          </a:ln>
        </p:spPr>
        <p:txBody>
          <a:bodyPr lIns="0" rIns="0" tIns="0" bIns="0" anchor="ctr">
            <a:noAutofit/>
          </a:bodyPr>
          <a:p>
            <a:r>
              <a:rPr b="0" lang="el-GR" sz="4400" spc="-1" strike="noStrike">
                <a:solidFill>
                  <a:srgbClr val="000000"/>
                </a:solidFill>
                <a:latin typeface="Times New Roman"/>
              </a:rPr>
              <a:t>Πιο αναλυτικά...</a:t>
            </a:r>
            <a:endParaRPr b="0" lang="el-GR" sz="4400" spc="-1" strike="noStrike">
              <a:solidFill>
                <a:srgbClr val="000000"/>
              </a:solidFill>
              <a:latin typeface="Times New Roman"/>
            </a:endParaRPr>
          </a:p>
        </p:txBody>
      </p:sp>
      <p:pic>
        <p:nvPicPr>
          <p:cNvPr id="178" name="" descr=""/>
          <p:cNvPicPr/>
          <p:nvPr/>
        </p:nvPicPr>
        <p:blipFill>
          <a:blip r:embed="rId1"/>
          <a:stretch/>
        </p:blipFill>
        <p:spPr>
          <a:xfrm>
            <a:off x="1207080" y="1880640"/>
            <a:ext cx="7781400" cy="4383360"/>
          </a:xfrm>
          <a:prstGeom prst="rect">
            <a:avLst/>
          </a:prstGeom>
          <a:ln>
            <a:noFill/>
          </a:ln>
        </p:spPr>
      </p:pic>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9" name="TextShape 1"/>
          <p:cNvSpPr txBox="1"/>
          <p:nvPr/>
        </p:nvSpPr>
        <p:spPr>
          <a:xfrm>
            <a:off x="503280" y="301680"/>
            <a:ext cx="7704000" cy="1138320"/>
          </a:xfrm>
          <a:prstGeom prst="rect">
            <a:avLst/>
          </a:prstGeom>
          <a:noFill/>
          <a:ln>
            <a:noFill/>
          </a:ln>
        </p:spPr>
        <p:txBody>
          <a:bodyPr lIns="0" rIns="0" tIns="39240" bIns="0" anchor="ctr">
            <a:noAutofit/>
          </a:bodyPr>
          <a:p>
            <a:pPr>
              <a:lnSpc>
                <a:spcPct val="93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l-GR" sz="4400" spc="-1" strike="noStrike">
                <a:solidFill>
                  <a:srgbClr val="000000"/>
                </a:solidFill>
                <a:latin typeface="Times New Roman"/>
              </a:rPr>
              <a:t>Στοιχεία κειμένου</a:t>
            </a:r>
            <a:endParaRPr b="0" lang="el-GR" sz="4400" spc="-1" strike="noStrike">
              <a:solidFill>
                <a:srgbClr val="000000"/>
              </a:solidFill>
              <a:latin typeface="Times New Roman"/>
            </a:endParaRPr>
          </a:p>
        </p:txBody>
      </p:sp>
      <p:sp>
        <p:nvSpPr>
          <p:cNvPr id="180" name="TextShape 2"/>
          <p:cNvSpPr txBox="1"/>
          <p:nvPr/>
        </p:nvSpPr>
        <p:spPr>
          <a:xfrm>
            <a:off x="502920" y="1768320"/>
            <a:ext cx="8869320" cy="4384800"/>
          </a:xfrm>
          <a:prstGeom prst="rect">
            <a:avLst/>
          </a:prstGeom>
          <a:noFill/>
          <a:ln>
            <a:noFill/>
          </a:ln>
        </p:spPr>
        <p:txBody>
          <a:bodyPr lIns="0" rIns="0" tIns="28440" bIns="0">
            <a:normAutofit fontScale="23000"/>
          </a:bodyPr>
          <a:p>
            <a:pPr>
              <a:lnSpc>
                <a:spcPct val="93000"/>
              </a:lnSpc>
              <a:spcAft>
                <a:spcPts val="1423"/>
              </a:spcAft>
              <a:tabLst>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1" lang="el-GR" sz="3200" spc="-1" strike="noStrike">
                <a:solidFill>
                  <a:srgbClr val="000000"/>
                </a:solidFill>
                <a:latin typeface="Times New Roman"/>
              </a:rPr>
              <a:t>Θέμα</a:t>
            </a:r>
            <a:r>
              <a:rPr b="0" lang="el-GR" sz="3200" spc="-1" strike="noStrike">
                <a:solidFill>
                  <a:srgbClr val="000000"/>
                </a:solidFill>
                <a:latin typeface="Times New Roman"/>
              </a:rPr>
              <a:t>: Η προσμονή του Δημητρού για την εκδρομή την οποία στο τέλος χάνει</a:t>
            </a:r>
            <a:endParaRPr b="0" lang="el-GR" sz="3200" spc="-1" strike="noStrike">
              <a:solidFill>
                <a:srgbClr val="000000"/>
              </a:solidFill>
              <a:latin typeface="Times New Roman"/>
            </a:endParaRPr>
          </a:p>
          <a:p>
            <a:pPr>
              <a:lnSpc>
                <a:spcPct val="93000"/>
              </a:lnSpc>
              <a:spcAft>
                <a:spcPts val="1423"/>
              </a:spcAft>
              <a:tabLst>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1" lang="el-GR" sz="3200" spc="-1" strike="noStrike">
                <a:solidFill>
                  <a:srgbClr val="000000"/>
                </a:solidFill>
                <a:latin typeface="Times New Roman"/>
              </a:rPr>
              <a:t>Τόπος</a:t>
            </a:r>
            <a:r>
              <a:rPr b="0" lang="el-GR" sz="3200" spc="-1" strike="noStrike">
                <a:solidFill>
                  <a:srgbClr val="000000"/>
                </a:solidFill>
                <a:latin typeface="Times New Roman"/>
              </a:rPr>
              <a:t>: γειτονιά (“την άλλη μέρα το πρωί βούιζε η γειτονιά”) και έξω από το σχολείο (“έφτασε μπροστά στο σχολείο”)</a:t>
            </a:r>
            <a:endParaRPr b="0" lang="el-GR" sz="3200" spc="-1" strike="noStrike">
              <a:solidFill>
                <a:srgbClr val="000000"/>
              </a:solidFill>
              <a:latin typeface="Times New Roman"/>
            </a:endParaRPr>
          </a:p>
          <a:p>
            <a:pPr>
              <a:lnSpc>
                <a:spcPct val="93000"/>
              </a:lnSpc>
              <a:spcAft>
                <a:spcPts val="1423"/>
              </a:spcAft>
              <a:tabLst>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1" lang="el-GR" sz="3200" spc="-1" strike="noStrike">
                <a:solidFill>
                  <a:srgbClr val="000000"/>
                </a:solidFill>
                <a:latin typeface="Times New Roman"/>
              </a:rPr>
              <a:t>Χρόνος</a:t>
            </a:r>
            <a:r>
              <a:rPr b="0" lang="el-GR" sz="3200" spc="-1" strike="noStrike">
                <a:solidFill>
                  <a:srgbClr val="000000"/>
                </a:solidFill>
                <a:latin typeface="Times New Roman"/>
              </a:rPr>
              <a:t>: περασμένη εποχή. Από την άσχημη οικονομική κατάσταση των περισσότερων παιδιών εικάζουμε ότι πρόκειται για μια δύσκολη για την Ελλάδα χρονική περίοδο (π.χ. μεταπολεμικά).</a:t>
            </a:r>
            <a:endParaRPr b="0" lang="el-GR" sz="3200" spc="-1" strike="noStrike">
              <a:solidFill>
                <a:srgbClr val="000000"/>
              </a:solidFill>
              <a:latin typeface="Times New Roman"/>
            </a:endParaRPr>
          </a:p>
          <a:p>
            <a:pPr>
              <a:lnSpc>
                <a:spcPct val="93000"/>
              </a:lnSpc>
              <a:spcAft>
                <a:spcPts val="1423"/>
              </a:spcAft>
              <a:tabLst>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1" lang="el-GR" sz="3200" spc="-1" strike="noStrike">
                <a:solidFill>
                  <a:srgbClr val="000000"/>
                </a:solidFill>
                <a:latin typeface="Times New Roman"/>
              </a:rPr>
              <a:t>Πρόσωπα</a:t>
            </a:r>
            <a:r>
              <a:rPr b="0" lang="el-GR" sz="3200" spc="-1" strike="noStrike">
                <a:solidFill>
                  <a:srgbClr val="000000"/>
                </a:solidFill>
                <a:latin typeface="Times New Roman"/>
              </a:rPr>
              <a:t>: Δημητρός, Φιλίτσα, δάσκαλος, Πανούτσος, Γιωργάκης, άλλοι μαθητές, γειτόνισσες, αφηγητής</a:t>
            </a:r>
            <a:endParaRPr b="0" lang="el-GR" sz="3200" spc="-1" strike="noStrike">
              <a:solidFill>
                <a:srgbClr val="000000"/>
              </a:solidFill>
              <a:latin typeface="Times New Roman"/>
            </a:endParaRPr>
          </a:p>
          <a:p>
            <a:pPr>
              <a:lnSpc>
                <a:spcPct val="93000"/>
              </a:lnSpc>
              <a:spcAft>
                <a:spcPts val="1423"/>
              </a:spcAft>
              <a:tabLst>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1" lang="el-GR" sz="3200" spc="-1" strike="noStrike">
                <a:solidFill>
                  <a:srgbClr val="000000"/>
                </a:solidFill>
                <a:latin typeface="Times New Roman"/>
              </a:rPr>
              <a:t>Αφήγηση</a:t>
            </a:r>
            <a:r>
              <a:rPr b="0" lang="el-GR" sz="3200" spc="-1" strike="noStrike">
                <a:solidFill>
                  <a:srgbClr val="000000"/>
                </a:solidFill>
                <a:latin typeface="Times New Roman"/>
              </a:rPr>
              <a:t>: γ΄πρόσωπη (“Σήμερα τα πράγματα ήταν δύσκολα για το Δημητρό”). Ο αφηγητής δεν συμμετέχει στην ιστορία, είναι εξωτερικός παρατηρητής και φαίνεται παντογνώστης.</a:t>
            </a:r>
            <a:endParaRPr b="0" lang="el-GR" sz="3200" spc="-1" strike="noStrike">
              <a:solidFill>
                <a:srgbClr val="000000"/>
              </a:solidFill>
              <a:latin typeface="Times New Roman"/>
            </a:endParaRPr>
          </a:p>
          <a:p>
            <a:pPr>
              <a:lnSpc>
                <a:spcPct val="93000"/>
              </a:lnSpc>
              <a:spcAft>
                <a:spcPts val="1423"/>
              </a:spcAft>
              <a:tabLst>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1" lang="el-GR" sz="3200" spc="-1" strike="noStrike">
                <a:solidFill>
                  <a:srgbClr val="000000"/>
                </a:solidFill>
                <a:latin typeface="Times New Roman"/>
              </a:rPr>
              <a:t>Α΄ Ενότητα</a:t>
            </a:r>
            <a:r>
              <a:rPr b="0" lang="el-GR" sz="3200" spc="-1" strike="noStrike">
                <a:solidFill>
                  <a:srgbClr val="000000"/>
                </a:solidFill>
                <a:latin typeface="Times New Roman"/>
              </a:rPr>
              <a:t> “Σήμερα...να μη το πιστεύεις!”- Η αγωνία του Δημητρού για την εκδρομή</a:t>
            </a:r>
            <a:endParaRPr b="0" lang="el-GR" sz="3200" spc="-1" strike="noStrike">
              <a:solidFill>
                <a:srgbClr val="000000"/>
              </a:solidFill>
              <a:latin typeface="Times New Roman"/>
            </a:endParaRPr>
          </a:p>
          <a:p>
            <a:pPr>
              <a:lnSpc>
                <a:spcPct val="93000"/>
              </a:lnSpc>
              <a:spcAft>
                <a:spcPts val="1423"/>
              </a:spcAft>
              <a:tabLst>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1" lang="el-GR" sz="3200" spc="-1" strike="noStrike">
                <a:solidFill>
                  <a:srgbClr val="000000"/>
                </a:solidFill>
                <a:latin typeface="Times New Roman"/>
              </a:rPr>
              <a:t>Β΄ Ενότητα</a:t>
            </a:r>
            <a:r>
              <a:rPr b="0" lang="el-GR" sz="3200" spc="-1" strike="noStrike">
                <a:solidFill>
                  <a:srgbClr val="000000"/>
                </a:solidFill>
                <a:latin typeface="Times New Roman"/>
              </a:rPr>
              <a:t> “Ωστόσο η ώρα...αποκοιμήθηκαν.”- Η προσπάθεια για την εκδρομή</a:t>
            </a:r>
            <a:endParaRPr b="0" lang="el-GR" sz="3200" spc="-1" strike="noStrike">
              <a:solidFill>
                <a:srgbClr val="000000"/>
              </a:solidFill>
              <a:latin typeface="Times New Roman"/>
            </a:endParaRPr>
          </a:p>
          <a:p>
            <a:pPr>
              <a:lnSpc>
                <a:spcPct val="93000"/>
              </a:lnSpc>
              <a:spcAft>
                <a:spcPts val="1423"/>
              </a:spcAft>
              <a:tabLst>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1" lang="el-GR" sz="3200" spc="-1" strike="noStrike">
                <a:solidFill>
                  <a:srgbClr val="000000"/>
                </a:solidFill>
                <a:latin typeface="Times New Roman"/>
              </a:rPr>
              <a:t>Γ΄ Ενότητα</a:t>
            </a:r>
            <a:r>
              <a:rPr b="0" lang="el-GR" sz="3200" spc="-1" strike="noStrike">
                <a:solidFill>
                  <a:srgbClr val="000000"/>
                </a:solidFill>
                <a:latin typeface="Times New Roman"/>
              </a:rPr>
              <a:t> “Την άλλη μέρα….είπε κι ο Δημητρός.”- Η αποτυχία συμμετοχής στην εκδρομή</a:t>
            </a:r>
            <a:endParaRPr b="0" lang="el-GR" sz="3200" spc="-1" strike="noStrike">
              <a:solidFill>
                <a:srgbClr val="000000"/>
              </a:solidFill>
              <a:latin typeface="Times New Roman"/>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1" name="TextShape 1"/>
          <p:cNvSpPr txBox="1"/>
          <p:nvPr/>
        </p:nvSpPr>
        <p:spPr>
          <a:xfrm>
            <a:off x="503280" y="252360"/>
            <a:ext cx="7704000" cy="1238400"/>
          </a:xfrm>
          <a:prstGeom prst="rect">
            <a:avLst/>
          </a:prstGeom>
          <a:noFill/>
          <a:ln>
            <a:noFill/>
          </a:ln>
        </p:spPr>
        <p:txBody>
          <a:bodyPr lIns="0" rIns="0" tIns="39240" bIns="0" anchor="ctr">
            <a:noAutofit/>
          </a:bodyPr>
          <a:p>
            <a:pPr>
              <a:lnSpc>
                <a:spcPct val="93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l-GR" sz="4400" spc="-1" strike="noStrike">
                <a:solidFill>
                  <a:srgbClr val="000000"/>
                </a:solidFill>
                <a:latin typeface="Times New Roman"/>
              </a:rPr>
              <a:t>Σύντομη απόδοση περιεχομένου</a:t>
            </a:r>
            <a:br/>
            <a:r>
              <a:rPr b="0" lang="el-GR" sz="4400" spc="-1" strike="noStrike">
                <a:solidFill>
                  <a:srgbClr val="000000"/>
                </a:solidFill>
                <a:latin typeface="Times New Roman"/>
              </a:rPr>
              <a:t>Α΄ ενότητα</a:t>
            </a:r>
            <a:endParaRPr b="0" lang="el-GR" sz="4400" spc="-1" strike="noStrike">
              <a:solidFill>
                <a:srgbClr val="000000"/>
              </a:solidFill>
              <a:latin typeface="Times New Roman"/>
            </a:endParaRPr>
          </a:p>
        </p:txBody>
      </p:sp>
      <p:sp>
        <p:nvSpPr>
          <p:cNvPr id="182" name="TextShape 2"/>
          <p:cNvSpPr txBox="1"/>
          <p:nvPr/>
        </p:nvSpPr>
        <p:spPr>
          <a:xfrm>
            <a:off x="504000" y="1768320"/>
            <a:ext cx="8868240" cy="4384800"/>
          </a:xfrm>
          <a:prstGeom prst="rect">
            <a:avLst/>
          </a:prstGeom>
          <a:noFill/>
          <a:ln>
            <a:noFill/>
          </a:ln>
        </p:spPr>
        <p:txBody>
          <a:bodyPr lIns="0" rIns="0" tIns="28440" bIns="0">
            <a:normAutofit fontScale="51000"/>
          </a:bodyPr>
          <a:p>
            <a:pPr marL="431640" indent="-324000" algn="just">
              <a:lnSpc>
                <a:spcPct val="93000"/>
              </a:lnSpc>
              <a:spcAft>
                <a:spcPts val="1423"/>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l-GR" sz="3200" spc="-1" strike="noStrike">
                <a:solidFill>
                  <a:srgbClr val="000000"/>
                </a:solidFill>
                <a:latin typeface="Times New Roman"/>
              </a:rPr>
              <a:t>   </a:t>
            </a:r>
            <a:r>
              <a:rPr b="0" lang="el-GR" sz="3200" spc="-1" strike="noStrike">
                <a:solidFill>
                  <a:srgbClr val="000000"/>
                </a:solidFill>
                <a:latin typeface="Times New Roman"/>
              </a:rPr>
              <a:t>Ο Δημητρός, μαθητής Δημοτικού, βρίσκεται σε μεγάλη αγωνία και προσμονή. Σε αγωνία, γιατί περιμένει τη μάνα του να σχολάσει απ’ τη δουλειά για να του πλύνει τη σχολική ποδιά και σε προσμονή, γιατί ο δάσκαλος ανήγγειλε πως θα πάνε εκδρομή με το λεωφορείο την επομένη, φτάνει να βρίσκονται στο σχολείο στην ώρα τους, με καθαρή ποδιά και το καλαθάκι με το φαγητό τους. </a:t>
            </a:r>
            <a:endParaRPr b="0" lang="el-GR" sz="3200" spc="-1" strike="noStrike">
              <a:solidFill>
                <a:srgbClr val="000000"/>
              </a:solidFill>
              <a:latin typeface="Times New Roman"/>
            </a:endParaRPr>
          </a:p>
          <a:p>
            <a:pPr marL="431640" indent="-324000" algn="just">
              <a:lnSpc>
                <a:spcPct val="93000"/>
              </a:lnSpc>
              <a:spcAft>
                <a:spcPts val="1423"/>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l-GR" sz="3200" spc="-1" strike="noStrike">
                <a:solidFill>
                  <a:srgbClr val="000000"/>
                </a:solidFill>
                <a:latin typeface="Times New Roman"/>
              </a:rPr>
              <a:t>  </a:t>
            </a:r>
            <a:r>
              <a:rPr b="0" lang="el-GR" sz="3200" spc="-1" strike="noStrike">
                <a:solidFill>
                  <a:srgbClr val="000000"/>
                </a:solidFill>
                <a:latin typeface="Times New Roman"/>
              </a:rPr>
              <a:t>Λαχταράει αυτή τη μέρα ο Δημητρός, γιατί η μέρα αυτή υπόσχεται παιχνίδι, φωνές, γέλια και προπάντων ένα δάσκαλο χαμογελαστό! Αυτό εγγυώνται οι παλαιότεροι μαθητές που τον είδαν με τα μάτια τους στην περσινή εκδρομή.</a:t>
            </a:r>
            <a:endParaRPr b="0" lang="el-GR" sz="3200" spc="-1" strike="noStrike">
              <a:solidFill>
                <a:srgbClr val="000000"/>
              </a:solidFill>
              <a:latin typeface="Times New Roman"/>
            </a:endParaRPr>
          </a:p>
          <a:p>
            <a:pPr marL="431640" indent="-324000" algn="just">
              <a:lnSpc>
                <a:spcPct val="93000"/>
              </a:lnSpc>
              <a:spcAft>
                <a:spcPts val="1423"/>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endParaRPr b="0" lang="el-GR" sz="3200" spc="-1" strike="noStrike">
              <a:solidFill>
                <a:srgbClr val="000000"/>
              </a:solidFill>
              <a:latin typeface="Times New Roman"/>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3" name="TextShape 1"/>
          <p:cNvSpPr txBox="1"/>
          <p:nvPr/>
        </p:nvSpPr>
        <p:spPr>
          <a:xfrm>
            <a:off x="503280" y="252360"/>
            <a:ext cx="7704000" cy="1238400"/>
          </a:xfrm>
          <a:prstGeom prst="rect">
            <a:avLst/>
          </a:prstGeom>
          <a:noFill/>
          <a:ln>
            <a:noFill/>
          </a:ln>
        </p:spPr>
        <p:txBody>
          <a:bodyPr lIns="0" rIns="0" tIns="39240" bIns="0" anchor="ctr">
            <a:noAutofit/>
          </a:bodyPr>
          <a:p>
            <a:pPr>
              <a:lnSpc>
                <a:spcPct val="93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l-GR" sz="4400" spc="-1" strike="noStrike">
                <a:solidFill>
                  <a:srgbClr val="000000"/>
                </a:solidFill>
                <a:latin typeface="Times New Roman"/>
              </a:rPr>
              <a:t>Σύντομη απόδοση περιεχομένου</a:t>
            </a:r>
            <a:br/>
            <a:r>
              <a:rPr b="0" lang="el-GR" sz="4400" spc="-1" strike="noStrike">
                <a:solidFill>
                  <a:srgbClr val="000000"/>
                </a:solidFill>
                <a:latin typeface="Times New Roman"/>
              </a:rPr>
              <a:t>Β΄ ενότητα</a:t>
            </a:r>
            <a:endParaRPr b="0" lang="el-GR" sz="4400" spc="-1" strike="noStrike">
              <a:solidFill>
                <a:srgbClr val="000000"/>
              </a:solidFill>
              <a:latin typeface="Times New Roman"/>
            </a:endParaRPr>
          </a:p>
        </p:txBody>
      </p:sp>
      <p:sp>
        <p:nvSpPr>
          <p:cNvPr id="184" name="TextShape 2"/>
          <p:cNvSpPr txBox="1"/>
          <p:nvPr/>
        </p:nvSpPr>
        <p:spPr>
          <a:xfrm>
            <a:off x="288000" y="1840320"/>
            <a:ext cx="9084240" cy="4384800"/>
          </a:xfrm>
          <a:prstGeom prst="rect">
            <a:avLst/>
          </a:prstGeom>
          <a:noFill/>
          <a:ln>
            <a:noFill/>
          </a:ln>
        </p:spPr>
        <p:txBody>
          <a:bodyPr lIns="0" rIns="0" tIns="28440" bIns="0">
            <a:normAutofit fontScale="51000"/>
          </a:bodyPr>
          <a:p>
            <a:pPr marL="431640" indent="-324000" algn="just">
              <a:lnSpc>
                <a:spcPct val="93000"/>
              </a:lnSpc>
              <a:spcAft>
                <a:spcPts val="1423"/>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l-GR" sz="3200" spc="-1" strike="noStrike">
                <a:solidFill>
                  <a:srgbClr val="000000"/>
                </a:solidFill>
                <a:latin typeface="Times New Roman"/>
              </a:rPr>
              <a:t>   </a:t>
            </a:r>
            <a:r>
              <a:rPr b="0" lang="el-GR" sz="3200" spc="-1" strike="noStrike">
                <a:solidFill>
                  <a:srgbClr val="000000"/>
                </a:solidFill>
                <a:latin typeface="Times New Roman"/>
              </a:rPr>
              <a:t>Η ώρα περνά και η μάνα δεν φαίνεται. Δεν μπορεί να περιμένει άλλο ο Δημητρός. Τρέχει στη γειτόνισσα, μα αυτή λείπει. Βρίσκει όμως τη Φιλίτσα και της εξηγεί ότι η ποδιά του πρέπει να πλυθεί.</a:t>
            </a:r>
            <a:endParaRPr b="0" lang="el-GR" sz="3200" spc="-1" strike="noStrike">
              <a:solidFill>
                <a:srgbClr val="000000"/>
              </a:solidFill>
              <a:latin typeface="Times New Roman"/>
            </a:endParaRPr>
          </a:p>
          <a:p>
            <a:pPr marL="431640" indent="-324000" algn="just">
              <a:lnSpc>
                <a:spcPct val="93000"/>
              </a:lnSpc>
              <a:spcAft>
                <a:spcPts val="1423"/>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l-GR" sz="3200" spc="-1" strike="noStrike">
                <a:solidFill>
                  <a:srgbClr val="000000"/>
                </a:solidFill>
                <a:latin typeface="Times New Roman"/>
              </a:rPr>
              <a:t>   </a:t>
            </a:r>
            <a:r>
              <a:rPr b="0" lang="el-GR" sz="3200" spc="-1" strike="noStrike">
                <a:solidFill>
                  <a:srgbClr val="000000"/>
                </a:solidFill>
                <a:latin typeface="Times New Roman"/>
              </a:rPr>
              <a:t>Η Φιλίτσα προθυμοποιείται να πλύνει η ίδια την ποδιά. Η ανάγκη κάνει τον Δημητρό να προσπεράσει τις αναστολές του λόγω του νεαρού της ηλικίας της Φιλίτσας και στρώνονται και οι δυο στο πλύσιμο, άπλωμα και στέγνωμα. Ο Δημητρός, σαν πιο μεγάλος, της κάνει το δάσκαλο με προσποιητή φωνή, γκριμάτσες, λόγια… Σκοτεινιάζει και τα παιδιά, χαζεύοντας τ’ αστέρια, αποκοιμιούνται...</a:t>
            </a:r>
            <a:endParaRPr b="0" lang="el-GR" sz="3200" spc="-1" strike="noStrike">
              <a:solidFill>
                <a:srgbClr val="000000"/>
              </a:solidFill>
              <a:latin typeface="Times New Roman"/>
            </a:endParaRPr>
          </a:p>
          <a:p>
            <a:pPr marL="431640" indent="-324000" algn="just">
              <a:lnSpc>
                <a:spcPct val="93000"/>
              </a:lnSpc>
              <a:spcAft>
                <a:spcPts val="1423"/>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endParaRPr b="0" lang="el-GR" sz="3200" spc="-1" strike="noStrike">
              <a:solidFill>
                <a:srgbClr val="000000"/>
              </a:solidFill>
              <a:latin typeface="Times New Roman"/>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5" name="TextShape 1"/>
          <p:cNvSpPr txBox="1"/>
          <p:nvPr/>
        </p:nvSpPr>
        <p:spPr>
          <a:xfrm>
            <a:off x="503280" y="252360"/>
            <a:ext cx="7704000" cy="1238400"/>
          </a:xfrm>
          <a:prstGeom prst="rect">
            <a:avLst/>
          </a:prstGeom>
          <a:noFill/>
          <a:ln>
            <a:noFill/>
          </a:ln>
        </p:spPr>
        <p:txBody>
          <a:bodyPr lIns="0" rIns="0" tIns="39240" bIns="0" anchor="ctr">
            <a:noAutofit/>
          </a:bodyPr>
          <a:p>
            <a:pPr>
              <a:lnSpc>
                <a:spcPct val="93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l-GR" sz="4400" spc="-1" strike="noStrike">
                <a:solidFill>
                  <a:srgbClr val="000000"/>
                </a:solidFill>
                <a:latin typeface="Times New Roman"/>
              </a:rPr>
              <a:t>Σύντομη απόδοση περιεχομένου</a:t>
            </a:r>
            <a:br/>
            <a:r>
              <a:rPr b="0" lang="el-GR" sz="4400" spc="-1" strike="noStrike">
                <a:solidFill>
                  <a:srgbClr val="000000"/>
                </a:solidFill>
                <a:latin typeface="Times New Roman"/>
              </a:rPr>
              <a:t>Γ΄ ενότητα</a:t>
            </a:r>
            <a:endParaRPr b="0" lang="el-GR" sz="4400" spc="-1" strike="noStrike">
              <a:solidFill>
                <a:srgbClr val="000000"/>
              </a:solidFill>
              <a:latin typeface="Times New Roman"/>
            </a:endParaRPr>
          </a:p>
        </p:txBody>
      </p:sp>
      <p:sp>
        <p:nvSpPr>
          <p:cNvPr id="186" name="TextShape 2"/>
          <p:cNvSpPr txBox="1"/>
          <p:nvPr/>
        </p:nvSpPr>
        <p:spPr>
          <a:xfrm>
            <a:off x="360000" y="1768320"/>
            <a:ext cx="9012240" cy="4384800"/>
          </a:xfrm>
          <a:prstGeom prst="rect">
            <a:avLst/>
          </a:prstGeom>
          <a:noFill/>
          <a:ln>
            <a:noFill/>
          </a:ln>
        </p:spPr>
        <p:txBody>
          <a:bodyPr lIns="0" rIns="0" tIns="28440" bIns="0">
            <a:normAutofit fontScale="37000"/>
          </a:bodyPr>
          <a:p>
            <a:pPr marL="431640" indent="-324000" algn="just">
              <a:lnSpc>
                <a:spcPct val="93000"/>
              </a:lnSpc>
              <a:spcAft>
                <a:spcPts val="1423"/>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l-GR" sz="3200" spc="-1" strike="noStrike">
                <a:solidFill>
                  <a:srgbClr val="000000"/>
                </a:solidFill>
                <a:latin typeface="Times New Roman"/>
              </a:rPr>
              <a:t>  </a:t>
            </a:r>
            <a:r>
              <a:rPr b="0" lang="el-GR" sz="3200" spc="-1" strike="noStrike">
                <a:solidFill>
                  <a:srgbClr val="000000"/>
                </a:solidFill>
                <a:latin typeface="Times New Roman"/>
              </a:rPr>
              <a:t>Πρωί πρωί την άλλη μέρα βούιζε η αυλή και η γειτονιά ολόκληρη από χαρούμενες παιδικές φωνές. Κάποια παιδιά που φτάνουν καθυστερημένα γίνονται αντικείμενο πειράγματος από τους φίλους τους. Σε λίγο φάνηκε το λεωφορείο. Η βαριά ξύλινη πόρτα του σχολείου ανοίγει και με προσταγή του δασκάλου χύνονται όλοι προς το λεωφορείο. Ένα σύννεφο σκόνης σηκώνεται ξωπίσω…</a:t>
            </a:r>
            <a:endParaRPr b="0" lang="el-GR" sz="3200" spc="-1" strike="noStrike">
              <a:solidFill>
                <a:srgbClr val="000000"/>
              </a:solidFill>
              <a:latin typeface="Times New Roman"/>
            </a:endParaRPr>
          </a:p>
          <a:p>
            <a:pPr marL="431640" indent="-324000" algn="just">
              <a:lnSpc>
                <a:spcPct val="93000"/>
              </a:lnSpc>
              <a:spcAft>
                <a:spcPts val="1423"/>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l-GR" sz="3200" spc="-1" strike="noStrike">
                <a:solidFill>
                  <a:srgbClr val="000000"/>
                </a:solidFill>
                <a:latin typeface="Times New Roman"/>
              </a:rPr>
              <a:t>...από όπου φτάνει λαχανιασμένος ο Δημητρός. Με καθαρή ποδιά – ας είναι και τσαλακωμένη – και με τυλιγμένο σε μαντήλι το φτωχικό του φαγητό, αστράφτει από χαρά. </a:t>
            </a:r>
            <a:endParaRPr b="0" lang="el-GR" sz="3200" spc="-1" strike="noStrike">
              <a:solidFill>
                <a:srgbClr val="000000"/>
              </a:solidFill>
              <a:latin typeface="Times New Roman"/>
            </a:endParaRPr>
          </a:p>
          <a:p>
            <a:pPr marL="431640" indent="-324000" algn="just">
              <a:lnSpc>
                <a:spcPct val="93000"/>
              </a:lnSpc>
              <a:spcAft>
                <a:spcPts val="1423"/>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l-GR" sz="3200" spc="-1" strike="noStrike">
                <a:solidFill>
                  <a:srgbClr val="000000"/>
                </a:solidFill>
                <a:latin typeface="Times New Roman"/>
              </a:rPr>
              <a:t>   </a:t>
            </a:r>
            <a:r>
              <a:rPr b="0" lang="el-GR" sz="3200" spc="-1" strike="noStrike">
                <a:solidFill>
                  <a:srgbClr val="000000"/>
                </a:solidFill>
                <a:latin typeface="Times New Roman"/>
              </a:rPr>
              <a:t>Αλίμονο! Φτάνει στην πόρτα και – παράξενο – καμιά φωνή, κανένα γέλιο, κανένα ξεφωνητό. Η καρδιά του παγώνει. Η αναπνοή του πιάνεται. Σαν παραζάλη ακούει τη φωνή μιας γειτόνισσας να λέει “Άργησες!”.</a:t>
            </a:r>
            <a:endParaRPr b="0" lang="el-GR" sz="3200" spc="-1" strike="noStrike">
              <a:solidFill>
                <a:srgbClr val="000000"/>
              </a:solidFill>
              <a:latin typeface="Times New Roman"/>
            </a:endParaRPr>
          </a:p>
          <a:p>
            <a:pPr marL="431640" indent="-324000" algn="just">
              <a:lnSpc>
                <a:spcPct val="93000"/>
              </a:lnSpc>
              <a:spcAft>
                <a:spcPts val="1423"/>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endParaRPr b="0" lang="el-GR" sz="3200" spc="-1" strike="noStrike">
              <a:solidFill>
                <a:srgbClr val="000000"/>
              </a:solidFill>
              <a:latin typeface="Times New Roman"/>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7" name="TextShape 1"/>
          <p:cNvSpPr txBox="1"/>
          <p:nvPr/>
        </p:nvSpPr>
        <p:spPr>
          <a:xfrm>
            <a:off x="503280" y="301680"/>
            <a:ext cx="7704000" cy="1138320"/>
          </a:xfrm>
          <a:prstGeom prst="rect">
            <a:avLst/>
          </a:prstGeom>
          <a:noFill/>
          <a:ln>
            <a:noFill/>
          </a:ln>
        </p:spPr>
        <p:txBody>
          <a:bodyPr lIns="0" rIns="0" tIns="39240" bIns="0" anchor="ctr">
            <a:noAutofit/>
          </a:bodyPr>
          <a:p>
            <a:pPr>
              <a:lnSpc>
                <a:spcPct val="93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l-GR" sz="4400" spc="-1" strike="noStrike">
                <a:solidFill>
                  <a:srgbClr val="000000"/>
                </a:solidFill>
                <a:latin typeface="Times New Roman"/>
              </a:rPr>
              <a:t>Ηθογράφηση προσώπων</a:t>
            </a:r>
            <a:endParaRPr b="0" lang="el-GR" sz="4400" spc="-1" strike="noStrike">
              <a:solidFill>
                <a:srgbClr val="000000"/>
              </a:solidFill>
              <a:latin typeface="Times New Roman"/>
            </a:endParaRPr>
          </a:p>
        </p:txBody>
      </p:sp>
      <p:sp>
        <p:nvSpPr>
          <p:cNvPr id="188" name="TextShape 2"/>
          <p:cNvSpPr txBox="1"/>
          <p:nvPr/>
        </p:nvSpPr>
        <p:spPr>
          <a:xfrm>
            <a:off x="502920" y="1768320"/>
            <a:ext cx="9433080" cy="4384800"/>
          </a:xfrm>
          <a:prstGeom prst="rect">
            <a:avLst/>
          </a:prstGeom>
          <a:noFill/>
          <a:ln>
            <a:noFill/>
          </a:ln>
        </p:spPr>
        <p:txBody>
          <a:bodyPr lIns="0" rIns="0" tIns="28440" bIns="0">
            <a:normAutofit/>
          </a:bodyPr>
          <a:p>
            <a:pPr marL="342720" indent="-342720">
              <a:spcAft>
                <a:spcPts val="1423"/>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3200" spc="-1" strike="noStrike">
                <a:solidFill>
                  <a:srgbClr val="000000"/>
                </a:solidFill>
                <a:latin typeface="Times New Roman"/>
              </a:rPr>
              <a:t>    </a:t>
            </a:r>
            <a:r>
              <a:rPr b="1" lang="el-GR" sz="3200" spc="-1" strike="noStrike">
                <a:solidFill>
                  <a:srgbClr val="000000"/>
                </a:solidFill>
                <a:latin typeface="Times New Roman"/>
              </a:rPr>
              <a:t>Δημητρός</a:t>
            </a:r>
            <a:r>
              <a:rPr b="0" lang="el-GR" sz="3200" spc="-1" strike="noStrike">
                <a:solidFill>
                  <a:srgbClr val="000000"/>
                </a:solidFill>
                <a:latin typeface="Times New Roman"/>
              </a:rPr>
              <a:t>: </a:t>
            </a:r>
            <a:endParaRPr b="0" lang="el-GR" sz="3200" spc="-1" strike="noStrike">
              <a:solidFill>
                <a:srgbClr val="000000"/>
              </a:solidFill>
              <a:latin typeface="Times New Roman"/>
            </a:endParaRPr>
          </a:p>
          <a:p>
            <a:pPr marL="342720" indent="-342720">
              <a:spcAft>
                <a:spcPts val="1423"/>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l-GR" sz="3200" spc="-1" strike="noStrike">
                <a:solidFill>
                  <a:srgbClr val="000000"/>
                </a:solidFill>
                <a:latin typeface="Times New Roman"/>
              </a:rPr>
              <a:t>   </a:t>
            </a:r>
            <a:r>
              <a:rPr b="0" lang="el-GR" sz="3200" spc="-1" strike="noStrike">
                <a:solidFill>
                  <a:srgbClr val="000000"/>
                </a:solidFill>
                <a:latin typeface="Times New Roman"/>
              </a:rPr>
              <a:t>φτωχός και από χαμηλό κοινωνικό στρώμα, </a:t>
            </a:r>
            <a:r>
              <a:rPr b="0" lang="el-GR" sz="3200" spc="-1" strike="noStrike">
                <a:solidFill>
                  <a:srgbClr val="000000"/>
                </a:solidFill>
                <a:latin typeface="Times New Roman"/>
              </a:rPr>
              <a:t>έξυπνος, δραστήριος, αισιόδοξος, δυνατός, με </a:t>
            </a:r>
            <a:r>
              <a:rPr b="0" lang="el-GR" sz="3200" spc="-1" strike="noStrike">
                <a:solidFill>
                  <a:srgbClr val="000000"/>
                </a:solidFill>
                <a:latin typeface="Times New Roman"/>
              </a:rPr>
              <a:t>παρρησία, με πρωτοβουλία, με ταπεινότητα, με </a:t>
            </a:r>
            <a:r>
              <a:rPr b="0" lang="el-GR" sz="3200" spc="-1" strike="noStrike">
                <a:solidFill>
                  <a:srgbClr val="000000"/>
                </a:solidFill>
                <a:latin typeface="Times New Roman"/>
              </a:rPr>
              <a:t>σεβασμό στη μόρφωση και στον θεσμό του </a:t>
            </a:r>
            <a:r>
              <a:rPr b="0" lang="el-GR" sz="3200" spc="-1" strike="noStrike">
                <a:solidFill>
                  <a:srgbClr val="000000"/>
                </a:solidFill>
                <a:latin typeface="Times New Roman"/>
              </a:rPr>
              <a:t>δασκάλου, ρομαντικός, ευαίσθητος, </a:t>
            </a:r>
            <a:r>
              <a:rPr b="0" lang="el-GR" sz="3200" spc="-1" strike="noStrike">
                <a:solidFill>
                  <a:srgbClr val="000000"/>
                </a:solidFill>
                <a:latin typeface="Times New Roman"/>
              </a:rPr>
              <a:t>επικοινωνιακός, συγκαταβατικός με τη μοίρα του, </a:t>
            </a:r>
            <a:r>
              <a:rPr b="0" lang="el-GR" sz="3200" spc="-1" strike="noStrike">
                <a:solidFill>
                  <a:srgbClr val="000000"/>
                </a:solidFill>
                <a:latin typeface="Times New Roman"/>
              </a:rPr>
              <a:t>συμπαθέστατος </a:t>
            </a:r>
            <a:endParaRPr b="0" lang="el-GR" sz="3200" spc="-1" strike="noStrike">
              <a:solidFill>
                <a:srgbClr val="000000"/>
              </a:solidFill>
              <a:latin typeface="Times New Roman"/>
            </a:endParaRPr>
          </a:p>
        </p:txBody>
      </p:sp>
      <p:pic>
        <p:nvPicPr>
          <p:cNvPr id="189" name="" descr=""/>
          <p:cNvPicPr/>
          <p:nvPr/>
        </p:nvPicPr>
        <p:blipFill>
          <a:blip r:embed="rId1"/>
          <a:stretch/>
        </p:blipFill>
        <p:spPr>
          <a:xfrm>
            <a:off x="2934000" y="5218200"/>
            <a:ext cx="4374000" cy="2197800"/>
          </a:xfrm>
          <a:prstGeom prst="rect">
            <a:avLst/>
          </a:prstGeom>
          <a:ln>
            <a:noFill/>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157</TotalTime>
  <Application>LibreOffice/6.4.7.2$Linux_X86_64 LibreOffice_project/40$Build-2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2023-03-22T10:32:52Z</dcterms:created>
  <dc:creator/>
  <dc:description>Those creative commons textures have been used:
http://www.flickr.com/photos/kellyloveswhales/3505365913/ by 'Kelly Loves Whales'
http://www.flickr.com/photos/digitalyardsale/4806075532/in/photostream/ by Nick Merritt
License: https://creativecommons.org/licenses/by-sa/3.0/</dc:description>
  <dc:language>el-GR</dc:language>
  <cp:lastModifiedBy/>
  <dcterms:modified xsi:type="dcterms:W3CDTF">2023-03-28T11:50:20Z</dcterms:modified>
  <cp:revision>37</cp:revision>
  <dc:subject/>
  <dc:title>Vintage</dc:title>
</cp:coreProperties>
</file>