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648AFCD-87DC-448D-89BD-AE0BD206C43B}" type="datetimeFigureOut">
              <a:rPr lang="el-GR" smtClean="0"/>
              <a:pPr/>
              <a:t>18/2/2025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A7B2DF1-EBF2-4F6A-B94B-39C7352638C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648AFCD-87DC-448D-89BD-AE0BD206C43B}" type="datetimeFigureOut">
              <a:rPr lang="el-GR" smtClean="0"/>
              <a:pPr/>
              <a:t>18/2/2025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A7B2DF1-EBF2-4F6A-B94B-39C7352638C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648AFCD-87DC-448D-89BD-AE0BD206C43B}" type="datetimeFigureOut">
              <a:rPr lang="el-GR" smtClean="0"/>
              <a:pPr/>
              <a:t>18/2/2025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A7B2DF1-EBF2-4F6A-B94B-39C7352638C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648AFCD-87DC-448D-89BD-AE0BD206C43B}" type="datetimeFigureOut">
              <a:rPr lang="el-GR" smtClean="0"/>
              <a:pPr/>
              <a:t>18/2/2025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A7B2DF1-EBF2-4F6A-B94B-39C7352638C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648AFCD-87DC-448D-89BD-AE0BD206C43B}" type="datetimeFigureOut">
              <a:rPr lang="el-GR" smtClean="0"/>
              <a:pPr/>
              <a:t>18/2/2025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A7B2DF1-EBF2-4F6A-B94B-39C7352638C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648AFCD-87DC-448D-89BD-AE0BD206C43B}" type="datetimeFigureOut">
              <a:rPr lang="el-GR" smtClean="0"/>
              <a:pPr/>
              <a:t>18/2/2025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A7B2DF1-EBF2-4F6A-B94B-39C7352638C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648AFCD-87DC-448D-89BD-AE0BD206C43B}" type="datetimeFigureOut">
              <a:rPr lang="el-GR" smtClean="0"/>
              <a:pPr/>
              <a:t>18/2/2025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A7B2DF1-EBF2-4F6A-B94B-39C7352638C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648AFCD-87DC-448D-89BD-AE0BD206C43B}" type="datetimeFigureOut">
              <a:rPr lang="el-GR" smtClean="0"/>
              <a:pPr/>
              <a:t>18/2/2025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A7B2DF1-EBF2-4F6A-B94B-39C7352638C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648AFCD-87DC-448D-89BD-AE0BD206C43B}" type="datetimeFigureOut">
              <a:rPr lang="el-GR" smtClean="0"/>
              <a:pPr/>
              <a:t>18/2/2025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A7B2DF1-EBF2-4F6A-B94B-39C7352638C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648AFCD-87DC-448D-89BD-AE0BD206C43B}" type="datetimeFigureOut">
              <a:rPr lang="el-GR" smtClean="0"/>
              <a:pPr/>
              <a:t>18/2/2025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A7B2DF1-EBF2-4F6A-B94B-39C7352638C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648AFCD-87DC-448D-89BD-AE0BD206C43B}" type="datetimeFigureOut">
              <a:rPr lang="el-GR" smtClean="0"/>
              <a:pPr/>
              <a:t>18/2/2025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A7B2DF1-EBF2-4F6A-B94B-39C7352638C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8AFCD-87DC-448D-89BD-AE0BD206C43B}" type="datetimeFigureOut">
              <a:rPr lang="el-GR" smtClean="0"/>
              <a:pPr/>
              <a:t>18/2/2025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7B2DF1-EBF2-4F6A-B94B-39C7352638C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solidFill>
            <a:schemeClr val="accent2">
              <a:lumMod val="60000"/>
              <a:lumOff val="40000"/>
            </a:schemeClr>
          </a:solidFill>
        </p:spPr>
        <p:txBody>
          <a:bodyPr/>
          <a:lstStyle/>
          <a:p>
            <a:r>
              <a:rPr lang="el-GR" b="1" dirty="0" smtClean="0"/>
              <a:t>Αίτια μοναξιάς</a:t>
            </a:r>
            <a:endParaRPr lang="el-GR" b="1" dirty="0"/>
          </a:p>
        </p:txBody>
      </p:sp>
      <p:sp>
        <p:nvSpPr>
          <p:cNvPr id="5" name="4 - Θέση περιεχομένου"/>
          <p:cNvSpPr>
            <a:spLocks noGrp="1"/>
          </p:cNvSpPr>
          <p:nvPr>
            <p:ph idx="1"/>
          </p:nvPr>
        </p:nvSpPr>
        <p:spPr>
          <a:ln>
            <a:solidFill>
              <a:schemeClr val="accent2">
                <a:lumMod val="75000"/>
              </a:schemeClr>
            </a:solidFill>
          </a:ln>
        </p:spPr>
        <p:txBody>
          <a:bodyPr>
            <a:normAutofit fontScale="85000" lnSpcReduction="10000"/>
          </a:bodyPr>
          <a:lstStyle/>
          <a:p>
            <a:r>
              <a:rPr lang="el-GR" dirty="0" smtClean="0"/>
              <a:t>Ο </a:t>
            </a:r>
            <a:r>
              <a:rPr lang="el-GR" dirty="0"/>
              <a:t>άνθρωπος στις μεγαλουπόλεις κατατρύχεται από άγχος, βιώνει έντονους ρυθμούς ζωής που δεν του επιτρέπουν να συνάψει ουσιαστικές σχέσεις. Αυτό σε συνδυασμό με την ανασφάλεια και τους πολυπληθείς κινδύνους που αντιμετωπίζει καθημερινά τον απομονώνουν και τον οδηγούν στην «ασφάλεια του εαυτού του</a:t>
            </a:r>
            <a:r>
              <a:rPr lang="el-GR" dirty="0" smtClean="0"/>
              <a:t>».</a:t>
            </a:r>
          </a:p>
          <a:p>
            <a:r>
              <a:rPr lang="el-GR" dirty="0"/>
              <a:t>Οι ιλιγγιώδεις ρυθμοί της σύγχρονης ζωής φορτώνουν συνεχώς τον άνθρωπο με νέες υποχρεώσεις, περιορισμούς και ευθύνες με αποτέλεσμα να μην διαθέτει χρόνο για τον εαυτό του και τους γύρω του.</a:t>
            </a:r>
            <a:r>
              <a:rPr lang="el-GR" dirty="0" smtClean="0"/>
              <a:t> </a:t>
            </a:r>
            <a:endParaRPr lang="el-GR"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1196752"/>
            <a:ext cx="8712968" cy="5472608"/>
          </a:xfrm>
          <a:ln>
            <a:solidFill>
              <a:schemeClr val="accent2">
                <a:lumMod val="75000"/>
              </a:schemeClr>
            </a:solidFill>
          </a:ln>
        </p:spPr>
        <p:txBody>
          <a:bodyPr>
            <a:normAutofit fontScale="77500" lnSpcReduction="20000"/>
          </a:bodyPr>
          <a:lstStyle/>
          <a:p>
            <a:r>
              <a:rPr lang="el-GR" b="1" dirty="0" smtClean="0"/>
              <a:t>Οι </a:t>
            </a:r>
            <a:r>
              <a:rPr lang="el-GR" b="1" dirty="0"/>
              <a:t>διαπροσωπικές σχέσεις έχουν γίνει επιφανειακές</a:t>
            </a:r>
            <a:r>
              <a:rPr lang="el-GR" dirty="0"/>
              <a:t>, απρόσωπες, τυπικές, η ουσιαστική επαφή έχει χαθεί, γεγονός που ενισχύει το αίσθημα της μοναξιάς και οδηγεί στη σύγχυση και την αποξένωση από τον ίδιο τον εαυτό. </a:t>
            </a:r>
            <a:r>
              <a:rPr lang="el-GR" dirty="0" smtClean="0"/>
              <a:t>Παρατηρείται </a:t>
            </a:r>
            <a:r>
              <a:rPr lang="el-GR" dirty="0"/>
              <a:t>αδυναμία για ουσιαστική επαφή και κατανόηση για τον συνάνθρωπο καθώς οι σχέσεις πλέον είναι μόνο υλιστικές και ανταποδοτικές με σκοπό το οποιοδήποτε κέρδος. </a:t>
            </a:r>
          </a:p>
          <a:p>
            <a:r>
              <a:rPr lang="el-GR" b="1" dirty="0" smtClean="0"/>
              <a:t>Απουσία </a:t>
            </a:r>
            <a:r>
              <a:rPr lang="el-GR" b="1" dirty="0"/>
              <a:t>ελεύθερου χρόνου</a:t>
            </a:r>
            <a:r>
              <a:rPr lang="el-GR" dirty="0"/>
              <a:t> λόγω της πολύωρης, εξαντλητικής εργασίας και της πιεστικής καθημερινότητας. </a:t>
            </a:r>
            <a:endParaRPr lang="el-GR" dirty="0" smtClean="0"/>
          </a:p>
          <a:p>
            <a:r>
              <a:rPr lang="el-GR" dirty="0" smtClean="0"/>
              <a:t>Προσκόλληση </a:t>
            </a:r>
            <a:r>
              <a:rPr lang="el-GR" dirty="0"/>
              <a:t>του σύγχρονου ανθρώπου στα ΜΜΕ, </a:t>
            </a:r>
            <a:r>
              <a:rPr lang="el-GR" b="1" dirty="0" err="1"/>
              <a:t>υπερπληροφόρηση</a:t>
            </a:r>
            <a:r>
              <a:rPr lang="el-GR" b="1" dirty="0"/>
              <a:t> και παραπληροφόρηση </a:t>
            </a:r>
            <a:r>
              <a:rPr lang="el-GR" dirty="0"/>
              <a:t>αποχαυνώνουν τον δέκτη και καταργούν κάθε διάθεση για επαφή και διάλογο. </a:t>
            </a:r>
          </a:p>
          <a:p>
            <a:r>
              <a:rPr lang="el-GR" dirty="0" smtClean="0"/>
              <a:t>Η </a:t>
            </a:r>
            <a:r>
              <a:rPr lang="el-GR" b="1" dirty="0"/>
              <a:t>πολύωρη ενασχόληση με τα μέσα κοινωνικής δικτύ</a:t>
            </a:r>
            <a:r>
              <a:rPr lang="el-GR" dirty="0"/>
              <a:t>ωσης και η ψευδαίσθηση ότι αυτά γεμίζουν το κενό της σύγχρονης ζωής ενισχύουν το αίσθημα της μοναξιάς. </a:t>
            </a:r>
          </a:p>
          <a:p>
            <a:endParaRPr lang="el-GR" dirty="0"/>
          </a:p>
        </p:txBody>
      </p:sp>
      <p:sp>
        <p:nvSpPr>
          <p:cNvPr id="4" name="3 - Τίτλος"/>
          <p:cNvSpPr>
            <a:spLocks noGrp="1"/>
          </p:cNvSpPr>
          <p:nvPr>
            <p:ph type="title"/>
          </p:nvPr>
        </p:nvSpPr>
        <p:spPr>
          <a:xfrm>
            <a:off x="457200" y="274638"/>
            <a:ext cx="8229600" cy="922114"/>
          </a:xfrm>
          <a:solidFill>
            <a:schemeClr val="accent2">
              <a:lumMod val="60000"/>
              <a:lumOff val="40000"/>
            </a:schemeClr>
          </a:solidFill>
        </p:spPr>
        <p:txBody>
          <a:bodyPr/>
          <a:lstStyle/>
          <a:p>
            <a:r>
              <a:rPr lang="el-GR" b="1" dirty="0" smtClean="0"/>
              <a:t>Αίτια μοναξιάς</a:t>
            </a:r>
            <a:endParaRPr lang="el-G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1600200"/>
            <a:ext cx="8712968" cy="5069160"/>
          </a:xfrm>
          <a:ln>
            <a:solidFill>
              <a:schemeClr val="accent2"/>
            </a:solidFill>
          </a:ln>
        </p:spPr>
        <p:txBody>
          <a:bodyPr>
            <a:normAutofit/>
          </a:bodyPr>
          <a:lstStyle/>
          <a:p>
            <a:r>
              <a:rPr lang="el-GR" b="1" dirty="0" smtClean="0"/>
              <a:t>Η </a:t>
            </a:r>
            <a:r>
              <a:rPr lang="el-GR" b="1" dirty="0"/>
              <a:t>επικράτηση του υλικού ευδαιμονισμού</a:t>
            </a:r>
            <a:r>
              <a:rPr lang="el-GR" dirty="0"/>
              <a:t>, της υλιστικής θεώρησης της ζωής, η χρησιμοθηρία και ο ωφελιμισμός απομακρύνουν τον άνθρωπο από τον άλλον, τον οδηγούν σε ένα αδιάκοπο κυνήγι κέρδους και απόκτησης υλικών αγαθών στο οποίο η συντροφικότητα δεν έχει θέση. </a:t>
            </a:r>
            <a:endParaRPr lang="el-GR" dirty="0" smtClean="0"/>
          </a:p>
        </p:txBody>
      </p:sp>
      <p:sp>
        <p:nvSpPr>
          <p:cNvPr id="4" name="3 - Τίτλος"/>
          <p:cNvSpPr>
            <a:spLocks noGrp="1"/>
          </p:cNvSpPr>
          <p:nvPr>
            <p:ph type="title"/>
          </p:nvPr>
        </p:nvSpPr>
        <p:spPr>
          <a:solidFill>
            <a:schemeClr val="accent2">
              <a:lumMod val="60000"/>
              <a:lumOff val="40000"/>
            </a:schemeClr>
          </a:solidFill>
        </p:spPr>
        <p:txBody>
          <a:bodyPr/>
          <a:lstStyle/>
          <a:p>
            <a:r>
              <a:rPr lang="el-GR" b="1" dirty="0" smtClean="0"/>
              <a:t>Αίτια μοναξιάς</a:t>
            </a:r>
            <a:endParaRPr lang="el-G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60000"/>
              <a:lumOff val="40000"/>
            </a:schemeClr>
          </a:solidFill>
        </p:spPr>
        <p:txBody>
          <a:bodyPr>
            <a:normAutofit fontScale="90000"/>
          </a:bodyPr>
          <a:lstStyle/>
          <a:p>
            <a:r>
              <a:rPr lang="el-GR" b="1" dirty="0" smtClean="0"/>
              <a:t>Τρόποι αντιμετώπισης της μοναξιάς</a:t>
            </a:r>
            <a:endParaRPr lang="el-GR" b="1" dirty="0"/>
          </a:p>
        </p:txBody>
      </p:sp>
      <p:sp>
        <p:nvSpPr>
          <p:cNvPr id="3" name="2 - Θέση περιεχομένου"/>
          <p:cNvSpPr>
            <a:spLocks noGrp="1"/>
          </p:cNvSpPr>
          <p:nvPr>
            <p:ph idx="1"/>
          </p:nvPr>
        </p:nvSpPr>
        <p:spPr>
          <a:xfrm>
            <a:off x="179512" y="1600200"/>
            <a:ext cx="8784976" cy="4997152"/>
          </a:xfrm>
          <a:ln>
            <a:solidFill>
              <a:schemeClr val="accent2">
                <a:lumMod val="75000"/>
              </a:schemeClr>
            </a:solidFill>
          </a:ln>
        </p:spPr>
        <p:txBody>
          <a:bodyPr>
            <a:normAutofit fontScale="92500" lnSpcReduction="20000"/>
          </a:bodyPr>
          <a:lstStyle/>
          <a:p>
            <a:r>
              <a:rPr lang="el-GR" b="1" dirty="0"/>
              <a:t>Αναθεώρηση </a:t>
            </a:r>
            <a:r>
              <a:rPr lang="el-GR" b="1" dirty="0" err="1"/>
              <a:t>αξιακού</a:t>
            </a:r>
            <a:r>
              <a:rPr lang="el-GR" b="1" dirty="0"/>
              <a:t> κώδικα </a:t>
            </a:r>
            <a:r>
              <a:rPr lang="el-GR" dirty="0"/>
              <a:t>μετά από τη συνειδητοποίηση των συνεπειών του μοναχικού βίου που διάγει και την ορθή αξιολόγηση των καταστάσεων και των ανθρώπων.</a:t>
            </a:r>
          </a:p>
          <a:p>
            <a:r>
              <a:rPr lang="el-GR" b="1" dirty="0" smtClean="0"/>
              <a:t>Αποβολή </a:t>
            </a:r>
            <a:r>
              <a:rPr lang="el-GR" b="1" dirty="0"/>
              <a:t>του αισθήματος του ανικανοποίητου </a:t>
            </a:r>
            <a:r>
              <a:rPr lang="el-GR" dirty="0"/>
              <a:t>και προσπάθεια προσέγγισης της ευτυχίας </a:t>
            </a:r>
            <a:r>
              <a:rPr lang="el-GR" b="1" dirty="0"/>
              <a:t>μέσω της ολιγάρκειας.</a:t>
            </a:r>
          </a:p>
          <a:p>
            <a:r>
              <a:rPr lang="el-GR" dirty="0" smtClean="0"/>
              <a:t>Διαμόρφωση </a:t>
            </a:r>
            <a:r>
              <a:rPr lang="el-GR" dirty="0"/>
              <a:t>υγιούς προσωπικότητας, ισορροπημένης (ισορροπία λογικής και συναισθήματος) και </a:t>
            </a:r>
            <a:r>
              <a:rPr lang="el-GR" b="1" dirty="0"/>
              <a:t>δυνατότητες διαχείρισης δύσκολων καταστάσεων με ηρεμία, ψυχραιμία και αυτοέλεγχο.</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1600200"/>
            <a:ext cx="8640960" cy="5069160"/>
          </a:xfrm>
          <a:ln>
            <a:solidFill>
              <a:schemeClr val="accent2">
                <a:lumMod val="75000"/>
              </a:schemeClr>
            </a:solidFill>
          </a:ln>
        </p:spPr>
        <p:txBody>
          <a:bodyPr>
            <a:normAutofit fontScale="85000" lnSpcReduction="10000"/>
          </a:bodyPr>
          <a:lstStyle/>
          <a:p>
            <a:r>
              <a:rPr lang="el-GR" b="1" dirty="0"/>
              <a:t>Ενασχόληση με </a:t>
            </a:r>
            <a:r>
              <a:rPr lang="el-GR" b="1" dirty="0" smtClean="0"/>
              <a:t>ψυχωφελείς δραστηριότητες</a:t>
            </a:r>
            <a:r>
              <a:rPr lang="el-GR" dirty="0" smtClean="0"/>
              <a:t>(πνευματικές</a:t>
            </a:r>
            <a:r>
              <a:rPr lang="el-GR" dirty="0"/>
              <a:t>, καλλιτεχνικές, αθλητικές, πολιτιστικές).</a:t>
            </a:r>
          </a:p>
          <a:p>
            <a:r>
              <a:rPr lang="el-GR" b="1" dirty="0" smtClean="0"/>
              <a:t>Ανάπτυξη </a:t>
            </a:r>
            <a:r>
              <a:rPr lang="el-GR" b="1" dirty="0"/>
              <a:t>εθελοντικής δρά</a:t>
            </a:r>
            <a:r>
              <a:rPr lang="el-GR" dirty="0"/>
              <a:t>σης γιατί μέσω της ανιδιοτελούς προσφοράς στον συνάνθρωπο και στο κοινωνικό σύνολο το άτομο νιώθει συναισθηματική πληρότητα και ηθική ικανοποίηση.</a:t>
            </a:r>
          </a:p>
          <a:p>
            <a:r>
              <a:rPr lang="el-GR" dirty="0" smtClean="0"/>
              <a:t>Επιδίωξη </a:t>
            </a:r>
            <a:r>
              <a:rPr lang="el-GR" dirty="0"/>
              <a:t>κοινωνικού συγχρωτισμού, </a:t>
            </a:r>
            <a:r>
              <a:rPr lang="el-GR" b="1" dirty="0"/>
              <a:t>σύναψη ουσιαστικών σχέσεων στον πραγματικό κόσμο</a:t>
            </a:r>
            <a:r>
              <a:rPr lang="el-GR" dirty="0"/>
              <a:t>, καθώς και προσπάθεια ενδυνάμωσης και σύσφιξης της σχέσης με το οικογενειακό και συγγενικό του περιβάλλον.</a:t>
            </a:r>
          </a:p>
          <a:p>
            <a:r>
              <a:rPr lang="el-GR" b="1" dirty="0" smtClean="0"/>
              <a:t>Επαφή </a:t>
            </a:r>
            <a:r>
              <a:rPr lang="el-GR" b="1" dirty="0"/>
              <a:t>με τη φύση</a:t>
            </a:r>
            <a:r>
              <a:rPr lang="el-GR" dirty="0"/>
              <a:t>.</a:t>
            </a:r>
          </a:p>
          <a:p>
            <a:endParaRPr lang="el-GR" dirty="0"/>
          </a:p>
        </p:txBody>
      </p:sp>
      <p:sp>
        <p:nvSpPr>
          <p:cNvPr id="4" name="1 - Τίτλος"/>
          <p:cNvSpPr>
            <a:spLocks noGrp="1"/>
          </p:cNvSpPr>
          <p:nvPr>
            <p:ph type="title"/>
          </p:nvPr>
        </p:nvSpPr>
        <p:spPr>
          <a:solidFill>
            <a:schemeClr val="accent2">
              <a:lumMod val="60000"/>
              <a:lumOff val="40000"/>
            </a:schemeClr>
          </a:solidFill>
        </p:spPr>
        <p:txBody>
          <a:bodyPr>
            <a:normAutofit fontScale="90000"/>
          </a:bodyPr>
          <a:lstStyle/>
          <a:p>
            <a:r>
              <a:rPr lang="el-GR" b="1" dirty="0" smtClean="0"/>
              <a:t>Τρόποι αντιμετώπισης της μοναξιάς</a:t>
            </a:r>
            <a:endParaRPr lang="el-GR"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1600200"/>
            <a:ext cx="8712968" cy="5069160"/>
          </a:xfrm>
          <a:ln>
            <a:solidFill>
              <a:schemeClr val="accent2">
                <a:lumMod val="75000"/>
              </a:schemeClr>
            </a:solidFill>
          </a:ln>
        </p:spPr>
        <p:txBody>
          <a:bodyPr>
            <a:normAutofit lnSpcReduction="10000"/>
          </a:bodyPr>
          <a:lstStyle/>
          <a:p>
            <a:r>
              <a:rPr lang="el-GR" dirty="0" smtClean="0"/>
              <a:t>Αναζήτηση </a:t>
            </a:r>
            <a:r>
              <a:rPr lang="el-GR" dirty="0"/>
              <a:t>και </a:t>
            </a:r>
            <a:r>
              <a:rPr lang="el-GR" b="1" dirty="0"/>
              <a:t>αφιέρωση χρόνου για </a:t>
            </a:r>
            <a:r>
              <a:rPr lang="el-GR" dirty="0"/>
              <a:t>τον εαυτό του και </a:t>
            </a:r>
            <a:r>
              <a:rPr lang="el-GR" b="1" dirty="0"/>
              <a:t>βαθύτερη ενδοσκόπηση ως προϋπόθεση κατάκτησης αυτογνωσίας</a:t>
            </a:r>
            <a:r>
              <a:rPr lang="el-GR" dirty="0"/>
              <a:t>, αλλά και διάθεση κατάλληλου χρόνου για αποφόρτιση και ψυχική γαλήνη.</a:t>
            </a:r>
          </a:p>
          <a:p>
            <a:r>
              <a:rPr lang="el-GR" b="1" dirty="0" smtClean="0"/>
              <a:t>Διοργάνωση </a:t>
            </a:r>
            <a:r>
              <a:rPr lang="el-GR" b="1" dirty="0"/>
              <a:t>ταξιδιών </a:t>
            </a:r>
            <a:r>
              <a:rPr lang="el-GR" dirty="0"/>
              <a:t>και επαφή με άλλους λαούς και </a:t>
            </a:r>
            <a:r>
              <a:rPr lang="el-GR" dirty="0" smtClean="0"/>
              <a:t>πολιτισμούς.</a:t>
            </a:r>
          </a:p>
          <a:p>
            <a:r>
              <a:rPr lang="el-GR" dirty="0" smtClean="0"/>
              <a:t>Προσπάθεια </a:t>
            </a:r>
            <a:r>
              <a:rPr lang="el-GR" dirty="0"/>
              <a:t>επίτευξης ουσιαστικών και ανώτερων στόχων που θα προσφέρουν ποιότητα στην καθημερινότητά του.</a:t>
            </a:r>
          </a:p>
          <a:p>
            <a:endParaRPr lang="el-GR" dirty="0"/>
          </a:p>
        </p:txBody>
      </p:sp>
      <p:sp>
        <p:nvSpPr>
          <p:cNvPr id="4" name="1 - Τίτλος"/>
          <p:cNvSpPr>
            <a:spLocks noGrp="1"/>
          </p:cNvSpPr>
          <p:nvPr>
            <p:ph type="title"/>
          </p:nvPr>
        </p:nvSpPr>
        <p:spPr>
          <a:solidFill>
            <a:schemeClr val="accent2">
              <a:lumMod val="60000"/>
              <a:lumOff val="40000"/>
            </a:schemeClr>
          </a:solidFill>
        </p:spPr>
        <p:txBody>
          <a:bodyPr>
            <a:normAutofit fontScale="90000"/>
          </a:bodyPr>
          <a:lstStyle/>
          <a:p>
            <a:r>
              <a:rPr lang="el-GR" b="1" dirty="0" smtClean="0"/>
              <a:t>Τρόποι αντιμετώπισης της μοναξιάς</a:t>
            </a:r>
            <a:endParaRPr lang="el-GR" b="1"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TotalTime>
  <Words>440</Words>
  <Application>Microsoft Office PowerPoint</Application>
  <PresentationFormat>Προβολή στην οθόνη (4:3)</PresentationFormat>
  <Paragraphs>23</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Αίτια μοναξιάς</vt:lpstr>
      <vt:lpstr>Αίτια μοναξιάς</vt:lpstr>
      <vt:lpstr>Αίτια μοναξιάς</vt:lpstr>
      <vt:lpstr>Τρόποι αντιμετώπισης της μοναξιάς</vt:lpstr>
      <vt:lpstr>Τρόποι αντιμετώπισης της μοναξιάς</vt:lpstr>
      <vt:lpstr>Τρόποι αντιμετώπισης της μοναξιάς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σακισ</dc:creator>
  <cp:lastModifiedBy>σακισ</cp:lastModifiedBy>
  <cp:revision>2</cp:revision>
  <dcterms:created xsi:type="dcterms:W3CDTF">2025-02-16T18:05:08Z</dcterms:created>
  <dcterms:modified xsi:type="dcterms:W3CDTF">2025-02-18T05:48:48Z</dcterms:modified>
</cp:coreProperties>
</file>