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406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084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638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286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681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063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003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862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703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61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110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EF9C1-4437-4441-8127-3C21ED012DBA}" type="datetimeFigureOut">
              <a:rPr lang="el-GR" smtClean="0"/>
              <a:t>26/1/2025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B2C60-150F-4713-94EF-755CB0F3782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863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Συναρτήσεις στην </a:t>
            </a:r>
            <a:r>
              <a:rPr lang="en-US" dirty="0" smtClean="0"/>
              <a:t>Python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009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988840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Οι συναρτήσεις στην </a:t>
            </a:r>
            <a:r>
              <a:rPr lang="el-GR" sz="2800" dirty="0" err="1" smtClean="0"/>
              <a:t>Python</a:t>
            </a:r>
            <a:r>
              <a:rPr lang="el-GR" sz="2800" dirty="0" smtClean="0"/>
              <a:t> είναι τμήματα κώδικα που εκτελούν μια συγκεκριμένη εργασία και μπορούν να επαναχρησιμοποιηθούν πολλές φορές μέσα σε ένα πρόγραμμα. </a:t>
            </a:r>
            <a:endParaRPr lang="en-US" sz="2800" dirty="0" smtClean="0"/>
          </a:p>
          <a:p>
            <a:pPr algn="ctr"/>
            <a:r>
              <a:rPr lang="el-GR" sz="2800" dirty="0" smtClean="0"/>
              <a:t>Οι συναρτήσεις είναι χρήσιμες γιατί κάνουν τον κώδικα πιο οργανωμένο, καθαρό και ευανάγνωστο.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4413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20688"/>
            <a:ext cx="77768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Χαρακτηριστικά των συναρτήσεων</a:t>
            </a:r>
          </a:p>
          <a:p>
            <a:endParaRPr lang="en-US" b="1" dirty="0" smtClean="0"/>
          </a:p>
          <a:p>
            <a:r>
              <a:rPr lang="el-GR" sz="2800" b="1" dirty="0" smtClean="0"/>
              <a:t>Επαναχρησιμοποίηση:</a:t>
            </a:r>
            <a:r>
              <a:rPr lang="el-GR" sz="2800" dirty="0" smtClean="0"/>
              <a:t> Μπορείς να καλέσεις μια συνάρτηση πολλές φορές, αντί να γράφεις τον ίδιο κώδικα ξανά και ξανά.</a:t>
            </a:r>
          </a:p>
          <a:p>
            <a:r>
              <a:rPr lang="el-GR" sz="2800" b="1" dirty="0" smtClean="0"/>
              <a:t>Οργάνωση:</a:t>
            </a:r>
            <a:r>
              <a:rPr lang="el-GR" sz="2800" dirty="0" smtClean="0"/>
              <a:t> Χωρίζεις τον κώδικά σου σε λογικά τμήματα.</a:t>
            </a:r>
          </a:p>
          <a:p>
            <a:r>
              <a:rPr lang="el-GR" sz="2800" b="1" dirty="0" smtClean="0"/>
              <a:t>Ευκολία συντήρησης:</a:t>
            </a:r>
            <a:r>
              <a:rPr lang="el-GR" sz="2800" dirty="0" smtClean="0"/>
              <a:t> Αν χρειαστεί αλλαγή σε μια λειτουργία, αλλάζεις μόνο τη συνάρτηση και όχι κάθε σημείο όπου χρησιμοποιείται.</a:t>
            </a:r>
          </a:p>
          <a:p>
            <a:r>
              <a:rPr lang="el-GR" sz="2800" b="1" dirty="0" smtClean="0"/>
              <a:t>Ευελιξία:</a:t>
            </a:r>
            <a:r>
              <a:rPr lang="el-GR" sz="2800" dirty="0" smtClean="0"/>
              <a:t> Οι συναρτήσεις μπορούν να δεχτούν δεδομένα (παραμέτρους) και να επιστρέψουν αποτελέσματα.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9545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764704"/>
            <a:ext cx="705678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Πώς ορίζουμε μια συνάρτηση;</a:t>
            </a:r>
          </a:p>
          <a:p>
            <a:r>
              <a:rPr lang="el-GR" dirty="0" smtClean="0"/>
              <a:t>Στην </a:t>
            </a:r>
            <a:r>
              <a:rPr lang="el-GR" dirty="0" err="1" smtClean="0"/>
              <a:t>Python</a:t>
            </a:r>
            <a:r>
              <a:rPr lang="el-GR" dirty="0" smtClean="0"/>
              <a:t>, οι συναρτήσεις ορίζονται με τη λέξη-κλειδί </a:t>
            </a:r>
            <a:r>
              <a:rPr lang="el-GR" dirty="0" err="1" smtClean="0"/>
              <a:t>def</a:t>
            </a:r>
            <a:r>
              <a:rPr lang="el-GR" dirty="0" smtClean="0"/>
              <a:t>, ακολουθούμενη από το όνομα της συνάρτησης, τις παρενθέσεις (για παραμέτρους, αν χρειάζονται) και άνω-κάτω τελεία (:). Ο κώδικας της συνάρτησης γράφεται μέσα στο σώμα της, που είναι </a:t>
            </a:r>
            <a:r>
              <a:rPr lang="en-US" dirty="0" smtClean="0"/>
              <a:t> </a:t>
            </a:r>
            <a:r>
              <a:rPr lang="el-GR" dirty="0" smtClean="0"/>
              <a:t>με εσοχή (</a:t>
            </a:r>
            <a:r>
              <a:rPr lang="el-GR" dirty="0" err="1" smtClean="0"/>
              <a:t>indentation</a:t>
            </a:r>
            <a:r>
              <a:rPr lang="el-GR" dirty="0" smtClean="0"/>
              <a:t>).</a:t>
            </a:r>
          </a:p>
          <a:p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3284984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Γενική μορφή: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err="1" smtClean="0"/>
              <a:t>def</a:t>
            </a:r>
            <a:r>
              <a:rPr lang="el-GR" sz="2400" dirty="0" smtClean="0"/>
              <a:t> </a:t>
            </a:r>
            <a:r>
              <a:rPr lang="el-GR" sz="2400" dirty="0" err="1" smtClean="0"/>
              <a:t>όνομα_συνάρτησης(παράμετροι</a:t>
            </a:r>
            <a:r>
              <a:rPr lang="el-GR" sz="2400" dirty="0" smtClean="0"/>
              <a:t>):  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# Κώδικας που εκτελεί η συνάρτηση   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</a:t>
            </a:r>
            <a:r>
              <a:rPr lang="el-GR" sz="2400" dirty="0" err="1" smtClean="0"/>
              <a:t>return</a:t>
            </a:r>
            <a:r>
              <a:rPr lang="el-GR" sz="2400" dirty="0" smtClean="0"/>
              <a:t> αποτέλεσμα  # Προαιρετικό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7065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48680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Παράδειγμα χωρίς παραμέτρους και χωρίς επιστροφή τιμής:</a:t>
            </a:r>
            <a:endParaRPr lang="el-GR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99592" y="2132856"/>
            <a:ext cx="56166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err="1" smtClean="0"/>
              <a:t>def</a:t>
            </a:r>
            <a:r>
              <a:rPr lang="el-GR" sz="2800" dirty="0" smtClean="0"/>
              <a:t> </a:t>
            </a:r>
            <a:r>
              <a:rPr lang="el-GR" sz="2800" dirty="0" err="1" smtClean="0"/>
              <a:t>say_hello</a:t>
            </a:r>
            <a:r>
              <a:rPr lang="el-GR" sz="2800" dirty="0" smtClean="0"/>
              <a:t>():    </a:t>
            </a:r>
          </a:p>
          <a:p>
            <a:r>
              <a:rPr lang="el-GR" sz="2800" dirty="0"/>
              <a:t> </a:t>
            </a:r>
            <a:r>
              <a:rPr lang="el-GR" sz="2800" dirty="0" smtClean="0"/>
              <a:t>  </a:t>
            </a:r>
            <a:r>
              <a:rPr lang="el-GR" sz="2800" dirty="0" err="1" smtClean="0"/>
              <a:t>print("Γεια</a:t>
            </a:r>
            <a:r>
              <a:rPr lang="el-GR" sz="2800" dirty="0" smtClean="0"/>
              <a:t> σου, χρήστη!") </a:t>
            </a:r>
          </a:p>
          <a:p>
            <a:endParaRPr lang="el-GR" sz="2800" dirty="0"/>
          </a:p>
          <a:p>
            <a:endParaRPr lang="el-GR" sz="2800" dirty="0" smtClean="0"/>
          </a:p>
          <a:p>
            <a:r>
              <a:rPr lang="el-GR" sz="2800" dirty="0" err="1" smtClean="0"/>
              <a:t>say_hello</a:t>
            </a:r>
            <a:r>
              <a:rPr lang="el-GR" sz="2800" dirty="0" smtClean="0"/>
              <a:t>()  # Καλεί τη συνάρτηση</a:t>
            </a:r>
            <a:endParaRPr lang="el-G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375756" y="4437112"/>
            <a:ext cx="43204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Τι κάνει;</a:t>
            </a:r>
            <a:endParaRPr lang="el-GR" sz="2400" dirty="0" smtClean="0"/>
          </a:p>
          <a:p>
            <a:r>
              <a:rPr lang="el-GR" sz="2400" dirty="0" smtClean="0"/>
              <a:t>Η συνάρτηση </a:t>
            </a:r>
            <a:r>
              <a:rPr lang="el-GR" sz="2400" dirty="0" err="1" smtClean="0"/>
              <a:t>say_hello</a:t>
            </a:r>
            <a:r>
              <a:rPr lang="el-GR" sz="2400" dirty="0" smtClean="0"/>
              <a:t> δεν δέχεται δεδομένα και δεν επιστρέφει τιμή. Απλά εκτυπώνει "Γεια σου, χρήστη!".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127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8619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Παράδειγμα με παραμέτρους:</a:t>
            </a:r>
            <a:endParaRPr lang="el-GR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554116" y="1412776"/>
            <a:ext cx="83383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def</a:t>
            </a:r>
            <a:r>
              <a:rPr lang="en-US" sz="2800" dirty="0" smtClean="0"/>
              <a:t> </a:t>
            </a:r>
            <a:r>
              <a:rPr lang="en-US" sz="2800" dirty="0" err="1" smtClean="0"/>
              <a:t>add_numbers</a:t>
            </a:r>
            <a:r>
              <a:rPr lang="en-US" sz="2800" dirty="0" smtClean="0"/>
              <a:t>(a, b):    </a:t>
            </a:r>
            <a:endParaRPr lang="el-GR" sz="2800" dirty="0" smtClean="0"/>
          </a:p>
          <a:p>
            <a:r>
              <a:rPr lang="el-GR" sz="2800" dirty="0"/>
              <a:t> </a:t>
            </a:r>
            <a:r>
              <a:rPr lang="el-GR" sz="2800" dirty="0" smtClean="0"/>
              <a:t>  </a:t>
            </a:r>
            <a:r>
              <a:rPr lang="en-US" sz="2800" dirty="0" smtClean="0"/>
              <a:t>return a + b</a:t>
            </a:r>
            <a:endParaRPr lang="el-GR" sz="2800" dirty="0" smtClean="0"/>
          </a:p>
          <a:p>
            <a:endParaRPr lang="el-GR" sz="2800" dirty="0"/>
          </a:p>
          <a:p>
            <a:r>
              <a:rPr lang="en-US" sz="2800" dirty="0" smtClean="0"/>
              <a:t>result = </a:t>
            </a:r>
            <a:r>
              <a:rPr lang="en-US" sz="2800" dirty="0" err="1" smtClean="0"/>
              <a:t>add_numbers</a:t>
            </a:r>
            <a:r>
              <a:rPr lang="en-US" sz="2800" dirty="0" smtClean="0"/>
              <a:t>(3, 5)  # </a:t>
            </a:r>
            <a:r>
              <a:rPr lang="el-GR" sz="2800" dirty="0" smtClean="0"/>
              <a:t>Καλεί τη συνάρτηση με παραμέτρους 3 και 5</a:t>
            </a:r>
          </a:p>
          <a:p>
            <a:r>
              <a:rPr lang="en-US" sz="2800" dirty="0" smtClean="0"/>
              <a:t>print(“</a:t>
            </a:r>
            <a:r>
              <a:rPr lang="el-GR" sz="2800" dirty="0" smtClean="0"/>
              <a:t>Το αποτέλεσμα είναι:</a:t>
            </a:r>
            <a:r>
              <a:rPr lang="en-US" sz="2800" dirty="0" smtClean="0"/>
              <a:t>”,</a:t>
            </a:r>
            <a:r>
              <a:rPr lang="el-GR" sz="2800" dirty="0" smtClean="0"/>
              <a:t> </a:t>
            </a:r>
            <a:r>
              <a:rPr lang="en-US" sz="2800" dirty="0" smtClean="0"/>
              <a:t>result)</a:t>
            </a:r>
            <a:endParaRPr lang="el-G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868108" y="4454907"/>
            <a:ext cx="51845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Τι κάνει;</a:t>
            </a:r>
            <a:endParaRPr lang="el-GR" sz="2400" dirty="0" smtClean="0"/>
          </a:p>
          <a:p>
            <a:r>
              <a:rPr lang="el-GR" sz="2400" dirty="0" smtClean="0"/>
              <a:t>Η συνάρτηση </a:t>
            </a:r>
            <a:r>
              <a:rPr lang="el-GR" sz="2400" dirty="0" err="1" smtClean="0"/>
              <a:t>add_numbers</a:t>
            </a:r>
            <a:r>
              <a:rPr lang="el-GR" sz="2400" dirty="0" smtClean="0"/>
              <a:t> δέχεται δύο αριθμούς (a, b), επιστρέφει το άθροισμά τους και το αποθηκεύει στη μεταβλητή </a:t>
            </a:r>
            <a:r>
              <a:rPr lang="el-GR" sz="2400" dirty="0" err="1" smtClean="0"/>
              <a:t>result</a:t>
            </a:r>
            <a:r>
              <a:rPr lang="el-GR" sz="2400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7930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76672"/>
            <a:ext cx="79928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/>
              <a:t>Γιατί χρησιμοποιούμε συναρτήσεις;</a:t>
            </a:r>
            <a:endParaRPr lang="en-US" sz="4800" b="1" dirty="0" smtClean="0"/>
          </a:p>
          <a:p>
            <a:endParaRPr lang="el-GR" sz="4800" b="1" dirty="0" smtClean="0"/>
          </a:p>
          <a:p>
            <a:r>
              <a:rPr lang="el-GR" sz="2800" b="1" dirty="0" smtClean="0"/>
              <a:t>Απλοποίηση κώδικα:</a:t>
            </a:r>
            <a:r>
              <a:rPr lang="el-GR" sz="2800" dirty="0" smtClean="0"/>
              <a:t> Αντί να γράφεις τον ίδιο κώδικα πολλές φορές, γράφεις μία συνάρτηση και την καλείς όπου χρειάζεται.</a:t>
            </a:r>
          </a:p>
          <a:p>
            <a:r>
              <a:rPr lang="el-GR" sz="2800" b="1" dirty="0" smtClean="0"/>
              <a:t>Ευκολία συντήρησης:</a:t>
            </a:r>
            <a:r>
              <a:rPr lang="el-GR" sz="2800" dirty="0" smtClean="0"/>
              <a:t> Οι αλλαγές γίνονται σε ένα σημείο (μέσα στη συνάρτηση), όχι σε ολόκληρο τον κώδικα.</a:t>
            </a:r>
          </a:p>
          <a:p>
            <a:r>
              <a:rPr lang="el-GR" sz="2800" b="1" dirty="0" smtClean="0"/>
              <a:t>Σαφήνεια:</a:t>
            </a:r>
            <a:r>
              <a:rPr lang="el-GR" sz="2800" dirty="0" smtClean="0"/>
              <a:t> Ο κώδικας διαβάζεται και κατανοείται πιο εύκολα.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93193350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347</Words>
  <Application>Microsoft Office PowerPoint</Application>
  <PresentationFormat>Προβολή στην οθόνη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Συναρτήσεις στην Python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Συναρτήσεις στην Python</dc:title>
  <dc:creator>armek</dc:creator>
  <cp:lastModifiedBy>armek</cp:lastModifiedBy>
  <cp:revision>12</cp:revision>
  <dcterms:created xsi:type="dcterms:W3CDTF">2025-01-26T08:24:45Z</dcterms:created>
  <dcterms:modified xsi:type="dcterms:W3CDTF">2025-01-26T08:38:47Z</dcterms:modified>
</cp:coreProperties>
</file>