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4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3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46D1F6-00D8-4504-A94A-7D298818F0C7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1CD4FF-6A34-49EA-95AE-8419240C584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E%B1%CF%81%CE%AF%CE%B1_%CE%9A%CE%B9%CE%BF%CF%85%CF%81%CE%A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Ονοματεπώνυμο</a:t>
            </a:r>
          </a:p>
          <a:p>
            <a:r>
              <a:rPr lang="el-GR" dirty="0" smtClean="0"/>
              <a:t>Τμήμα</a:t>
            </a:r>
          </a:p>
          <a:p>
            <a:r>
              <a:rPr lang="el-GR" dirty="0" smtClean="0"/>
              <a:t>2024-25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Θέμα εργασίας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611560" y="980728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διαφάνεια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82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Μία παράγραφος στην οποία εξηγούμε γιατί επιλέξαμε το συγκεκριμένο θέμα και επίσης ποια θέματα θα αναλύσουμε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διαφάνεια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8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Μαρία Κιουρί - Βικιπαίδε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5627"/>
            <a:ext cx="4349278" cy="591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700808"/>
            <a:ext cx="4906888" cy="680864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latin typeface="Calibri"/>
                <a:ea typeface="Calibri"/>
                <a:cs typeface="Times New Roman"/>
              </a:rPr>
              <a:t>Πολωνή φυσικός και χημικός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/>
                <a:latin typeface="Calibri"/>
                <a:ea typeface="Calibri"/>
                <a:cs typeface="Times New Roman"/>
              </a:rPr>
              <a:t>Μαντάμ Κιουρί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ράδιο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50100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πολώνιο</a:t>
            </a:r>
            <a:r>
              <a:rPr lang="el-GR" dirty="0">
                <a:latin typeface="Calibri"/>
                <a:ea typeface="Calibri"/>
                <a:cs typeface="Times New Roman"/>
              </a:rPr>
              <a:t>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9715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τιμήθηκε δυο φορές με το Βραβείο Νόμπελ στη Φυσική (1903) και τη Χημεία (1911)</a:t>
            </a: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Χρησιμοποιούμε σχετικές εικόνες στις διαφάνειες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9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Μαρία Κιουρί - Βικιπαίδει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5627"/>
            <a:ext cx="4349278" cy="591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700808"/>
            <a:ext cx="4906888" cy="680864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latin typeface="Calibri"/>
                <a:ea typeface="Calibri"/>
                <a:cs typeface="Times New Roman"/>
              </a:rPr>
              <a:t>Πολωνή φυσικός και χημικός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/>
                <a:latin typeface="Calibri"/>
                <a:ea typeface="Calibri"/>
                <a:cs typeface="Times New Roman"/>
              </a:rPr>
              <a:t>Μαντάμ Κιουρί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ράδιο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513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πολώνιο</a:t>
            </a:r>
            <a:r>
              <a:rPr lang="el-GR" dirty="0">
                <a:latin typeface="Calibri"/>
                <a:ea typeface="Calibri"/>
                <a:cs typeface="Times New Roman"/>
              </a:rPr>
              <a:t>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τιμήθηκε δυο φορές με το Βραβείο Νόμπελ στη Φυσική (1903) και τη Χημεία (1911)</a:t>
            </a: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Όχι πολύ κείμενο στις διαφάνειες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0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λληλογραφώντας... με το παρελθόν!: Μαρία και Πιέρ Κιουρ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810000" cy="52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1812032"/>
            <a:ext cx="4906888" cy="680864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latin typeface="Calibri"/>
                <a:ea typeface="Calibri"/>
                <a:cs typeface="Times New Roman"/>
              </a:rPr>
              <a:t>Πολωνή φυσικός και χημικός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 smtClean="0">
                <a:effectLst/>
                <a:latin typeface="Calibri"/>
                <a:ea typeface="Calibri"/>
                <a:cs typeface="Times New Roman"/>
              </a:rPr>
              <a:t>Ζωή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928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ράδιο 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/>
                <a:ea typeface="Calibri"/>
                <a:cs typeface="Times New Roman"/>
              </a:rPr>
              <a:t>πολώνιο</a:t>
            </a:r>
            <a:r>
              <a:rPr lang="el-GR" dirty="0">
                <a:latin typeface="Calibri"/>
                <a:ea typeface="Calibri"/>
                <a:cs typeface="Times New Roman"/>
              </a:rPr>
              <a:t>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τιμήθηκε δυο φορές με το Βραβείο Νόμπελ στη Φυσική (1903) και τη Χημεία (1911)</a:t>
            </a: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Ομοιογένεια στις διαφάνειες και αντίθεση χρωμάτων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21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8"/>
          <a:stretch/>
        </p:blipFill>
        <p:spPr>
          <a:xfrm>
            <a:off x="4067944" y="1844824"/>
            <a:ext cx="4401403" cy="4254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8278"/>
            <a:ext cx="3384376" cy="1981270"/>
          </a:xfrm>
          <a:prstGeom prst="rect">
            <a:avLst/>
          </a:prstGeom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Εικόνες </a:t>
            </a:r>
            <a:r>
              <a:rPr lang="en-US" dirty="0" smtClean="0"/>
              <a:t>clipart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4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el.wikipedia.org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3491880" y="2348880"/>
            <a:ext cx="1944216" cy="151216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Αναφέρουμε όλες τις πηγές που χρησιμοποιούμε!!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0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355</TotalTime>
  <Words>132</Words>
  <Application>Microsoft Office PowerPoint</Application>
  <PresentationFormat>Προβολή στην οθόνη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Χαρτί</vt:lpstr>
      <vt:lpstr>Θέμα εργασίας</vt:lpstr>
      <vt:lpstr>Εισαγωγή </vt:lpstr>
      <vt:lpstr>Μαντάμ Κιουρί</vt:lpstr>
      <vt:lpstr>Μαντάμ Κιουρί</vt:lpstr>
      <vt:lpstr>Ζωή</vt:lpstr>
      <vt:lpstr>Παρουσίαση του PowerPoint</vt:lpstr>
      <vt:lpstr>Πηγές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Θέμα εργασίας</dc:title>
  <dc:creator>armek</dc:creator>
  <cp:lastModifiedBy>armek</cp:lastModifiedBy>
  <cp:revision>49</cp:revision>
  <dcterms:created xsi:type="dcterms:W3CDTF">2023-02-06T06:30:02Z</dcterms:created>
  <dcterms:modified xsi:type="dcterms:W3CDTF">2025-03-03T18:08:02Z</dcterms:modified>
</cp:coreProperties>
</file>