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3" r:id="rId8"/>
    <p:sldId id="266" r:id="rId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4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21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3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44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5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2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54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9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60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2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2327D1-6035-457A-A292-2D2509C3AAA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4C8B62-C47A-4C3D-B7DD-89AD4D8C73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6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1330C360-EE88-4193-4223-3E325EEA5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ΕΚΘΕΣΗ -ΕΚΦΡΑΣΗ Β΄ΛΥΚΕΙΟΥ</a:t>
            </a:r>
            <a:br>
              <a:rPr lang="el-GR" sz="3200" b="1" dirty="0">
                <a:solidFill>
                  <a:srgbClr val="FF0000"/>
                </a:solidFill>
              </a:rPr>
            </a:b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ΕΝΟΤΗΤΑ: ΕΙΔΗΣΗ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l-GR" sz="3200" b="1" dirty="0">
                <a:solidFill>
                  <a:srgbClr val="FF0000"/>
                </a:solidFill>
              </a:rPr>
              <a:t>Ι. Η </a:t>
            </a:r>
            <a:r>
              <a:rPr lang="el-GR" sz="3200" dirty="0">
                <a:solidFill>
                  <a:srgbClr val="FF0000"/>
                </a:solidFill>
              </a:rPr>
              <a:t>ΟΡΓΑΝΩΣΗ ΚΑΙ Η ΠΑΡΟΥΣΙΑΣΗ ΤΗΣ </a:t>
            </a:r>
            <a:r>
              <a:rPr lang="el-GR" sz="3200" b="1" dirty="0">
                <a:solidFill>
                  <a:srgbClr val="FF0000"/>
                </a:solidFill>
              </a:rPr>
              <a:t>ΕΙΔΗΣΗΣ)</a:t>
            </a:r>
            <a:br>
              <a:rPr lang="el-GR" sz="3200" b="1" dirty="0">
                <a:solidFill>
                  <a:srgbClr val="FF0000"/>
                </a:solidFill>
              </a:rPr>
            </a:b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>Η ΘΕΩΡΙΑ ΣΕ ΣΧΕΔΙΑΓΡΑΜΜΑΤΑ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D5B820DC-231F-EA91-495F-65A5CD2FE280}"/>
              </a:ext>
            </a:extLst>
          </p:cNvPr>
          <p:cNvSpPr txBox="1">
            <a:spLocks/>
          </p:cNvSpPr>
          <p:nvPr/>
        </p:nvSpPr>
        <p:spPr>
          <a:xfrm>
            <a:off x="7330026" y="5885910"/>
            <a:ext cx="3506787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/>
              <a:t>ΕΠΙΜΕΛΕΙΑ :ΜΩΡΑΪΤΗ ΣΤΑΜΑΤΙΑ ΠΕο2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42652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2F5E39-FE77-61F5-0DD3-A283586E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4638"/>
            <a:ext cx="9875520" cy="103399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ΠΑΡΟΥΣΙΑΣΗ ΓΕΓΟΝΟΤΟΣ</a:t>
            </a:r>
          </a:p>
        </p:txBody>
      </p:sp>
      <p:grpSp>
        <p:nvGrpSpPr>
          <p:cNvPr id="4" name="Group 189">
            <a:extLst>
              <a:ext uri="{FF2B5EF4-FFF2-40B4-BE49-F238E27FC236}">
                <a16:creationId xmlns:a16="http://schemas.microsoft.com/office/drawing/2014/main" id="{88437C83-FD42-2990-0BA1-9ACA30F1FF3E}"/>
              </a:ext>
            </a:extLst>
          </p:cNvPr>
          <p:cNvGrpSpPr/>
          <p:nvPr/>
        </p:nvGrpSpPr>
        <p:grpSpPr>
          <a:xfrm>
            <a:off x="505862" y="1019839"/>
            <a:ext cx="8331200" cy="3945618"/>
            <a:chOff x="0" y="0"/>
            <a:chExt cx="5273079" cy="3079591"/>
          </a:xfrm>
        </p:grpSpPr>
        <p:pic>
          <p:nvPicPr>
            <p:cNvPr id="5" name="Image 190">
              <a:extLst>
                <a:ext uri="{FF2B5EF4-FFF2-40B4-BE49-F238E27FC236}">
                  <a16:creationId xmlns:a16="http://schemas.microsoft.com/office/drawing/2014/main" id="{EA0B5EE7-4520-5BF8-2CFB-DB38FF90AE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73079" cy="3079591"/>
            </a:xfrm>
            <a:prstGeom prst="rect">
              <a:avLst/>
            </a:prstGeom>
          </p:spPr>
        </p:pic>
        <p:pic>
          <p:nvPicPr>
            <p:cNvPr id="6" name="Image 191">
              <a:extLst>
                <a:ext uri="{FF2B5EF4-FFF2-40B4-BE49-F238E27FC236}">
                  <a16:creationId xmlns:a16="http://schemas.microsoft.com/office/drawing/2014/main" id="{335027EA-0AB0-9603-8D30-273768E184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554" y="0"/>
              <a:ext cx="885671" cy="581047"/>
            </a:xfrm>
            <a:prstGeom prst="rect">
              <a:avLst/>
            </a:prstGeom>
          </p:spPr>
        </p:pic>
        <p:pic>
          <p:nvPicPr>
            <p:cNvPr id="7" name="Image 192">
              <a:extLst>
                <a:ext uri="{FF2B5EF4-FFF2-40B4-BE49-F238E27FC236}">
                  <a16:creationId xmlns:a16="http://schemas.microsoft.com/office/drawing/2014/main" id="{1074283C-F16E-FFE1-71DF-CF53A26DD3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355" y="2498250"/>
              <a:ext cx="885684" cy="581340"/>
            </a:xfrm>
            <a:prstGeom prst="rect">
              <a:avLst/>
            </a:prstGeom>
          </p:spPr>
        </p:pic>
      </p:grpSp>
      <p:grpSp>
        <p:nvGrpSpPr>
          <p:cNvPr id="8" name="Group 193">
            <a:extLst>
              <a:ext uri="{FF2B5EF4-FFF2-40B4-BE49-F238E27FC236}">
                <a16:creationId xmlns:a16="http://schemas.microsoft.com/office/drawing/2014/main" id="{2FF58D5A-F8CF-CC41-5130-8665E1631B80}"/>
              </a:ext>
            </a:extLst>
          </p:cNvPr>
          <p:cNvGrpSpPr/>
          <p:nvPr/>
        </p:nvGrpSpPr>
        <p:grpSpPr>
          <a:xfrm>
            <a:off x="6654618" y="4965455"/>
            <a:ext cx="5036174" cy="1494002"/>
            <a:chOff x="0" y="883"/>
            <a:chExt cx="5036174" cy="1494002"/>
          </a:xfrm>
        </p:grpSpPr>
        <p:pic>
          <p:nvPicPr>
            <p:cNvPr id="9" name="Image 194">
              <a:extLst>
                <a:ext uri="{FF2B5EF4-FFF2-40B4-BE49-F238E27FC236}">
                  <a16:creationId xmlns:a16="http://schemas.microsoft.com/office/drawing/2014/main" id="{AE408437-05DD-4BC6-2177-BBDFEA71C1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95510"/>
              <a:ext cx="2325230" cy="705814"/>
            </a:xfrm>
            <a:prstGeom prst="rect">
              <a:avLst/>
            </a:prstGeom>
          </p:spPr>
        </p:pic>
        <p:pic>
          <p:nvPicPr>
            <p:cNvPr id="10" name="Image 195">
              <a:extLst>
                <a:ext uri="{FF2B5EF4-FFF2-40B4-BE49-F238E27FC236}">
                  <a16:creationId xmlns:a16="http://schemas.microsoft.com/office/drawing/2014/main" id="{00F866EC-E89A-9FFC-59BE-1ACF9090EA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292" y="61176"/>
              <a:ext cx="422307" cy="135982"/>
            </a:xfrm>
            <a:prstGeom prst="rect">
              <a:avLst/>
            </a:prstGeom>
          </p:spPr>
        </p:pic>
        <p:sp>
          <p:nvSpPr>
            <p:cNvPr id="11" name="Graphic 196">
              <a:extLst>
                <a:ext uri="{FF2B5EF4-FFF2-40B4-BE49-F238E27FC236}">
                  <a16:creationId xmlns:a16="http://schemas.microsoft.com/office/drawing/2014/main" id="{6BFCF069-1335-202C-80D9-AF45DF9563D9}"/>
                </a:ext>
              </a:extLst>
            </p:cNvPr>
            <p:cNvSpPr/>
            <p:nvPr/>
          </p:nvSpPr>
          <p:spPr>
            <a:xfrm>
              <a:off x="2837800" y="955"/>
              <a:ext cx="574675" cy="255270"/>
            </a:xfrm>
            <a:custGeom>
              <a:avLst/>
              <a:gdLst/>
              <a:ahLst/>
              <a:cxnLst/>
              <a:rect l="l" t="t" r="r" b="b"/>
              <a:pathLst>
                <a:path w="574675" h="255270">
                  <a:moveTo>
                    <a:pt x="574598" y="0"/>
                  </a:moveTo>
                  <a:lnTo>
                    <a:pt x="556374" y="0"/>
                  </a:lnTo>
                  <a:lnTo>
                    <a:pt x="556374" y="8877"/>
                  </a:lnTo>
                  <a:lnTo>
                    <a:pt x="556374" y="9144"/>
                  </a:lnTo>
                  <a:lnTo>
                    <a:pt x="556374" y="18351"/>
                  </a:lnTo>
                  <a:lnTo>
                    <a:pt x="556374" y="236575"/>
                  </a:lnTo>
                  <a:lnTo>
                    <a:pt x="556374" y="245783"/>
                  </a:lnTo>
                  <a:lnTo>
                    <a:pt x="556374" y="245948"/>
                  </a:lnTo>
                  <a:lnTo>
                    <a:pt x="9232" y="245948"/>
                  </a:lnTo>
                  <a:lnTo>
                    <a:pt x="9232" y="245783"/>
                  </a:lnTo>
                  <a:lnTo>
                    <a:pt x="18224" y="245783"/>
                  </a:lnTo>
                  <a:lnTo>
                    <a:pt x="556374" y="245783"/>
                  </a:lnTo>
                  <a:lnTo>
                    <a:pt x="556374" y="236575"/>
                  </a:lnTo>
                  <a:lnTo>
                    <a:pt x="18224" y="236575"/>
                  </a:lnTo>
                  <a:lnTo>
                    <a:pt x="18224" y="18351"/>
                  </a:lnTo>
                  <a:lnTo>
                    <a:pt x="556374" y="18351"/>
                  </a:lnTo>
                  <a:lnTo>
                    <a:pt x="556374" y="9144"/>
                  </a:lnTo>
                  <a:lnTo>
                    <a:pt x="18224" y="9144"/>
                  </a:lnTo>
                  <a:lnTo>
                    <a:pt x="9232" y="9144"/>
                  </a:lnTo>
                  <a:lnTo>
                    <a:pt x="9232" y="8877"/>
                  </a:lnTo>
                  <a:lnTo>
                    <a:pt x="556374" y="8877"/>
                  </a:lnTo>
                  <a:lnTo>
                    <a:pt x="556374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7754"/>
                  </a:lnTo>
                  <a:lnTo>
                    <a:pt x="0" y="237070"/>
                  </a:lnTo>
                  <a:lnTo>
                    <a:pt x="0" y="245948"/>
                  </a:lnTo>
                  <a:lnTo>
                    <a:pt x="0" y="254812"/>
                  </a:lnTo>
                  <a:lnTo>
                    <a:pt x="574598" y="254812"/>
                  </a:lnTo>
                  <a:lnTo>
                    <a:pt x="574598" y="245948"/>
                  </a:lnTo>
                  <a:lnTo>
                    <a:pt x="565734" y="245948"/>
                  </a:lnTo>
                  <a:lnTo>
                    <a:pt x="565734" y="245783"/>
                  </a:lnTo>
                  <a:lnTo>
                    <a:pt x="574598" y="245783"/>
                  </a:lnTo>
                  <a:lnTo>
                    <a:pt x="574598" y="237070"/>
                  </a:lnTo>
                  <a:lnTo>
                    <a:pt x="574598" y="236575"/>
                  </a:lnTo>
                  <a:lnTo>
                    <a:pt x="574598" y="18351"/>
                  </a:lnTo>
                  <a:lnTo>
                    <a:pt x="574598" y="17754"/>
                  </a:lnTo>
                  <a:lnTo>
                    <a:pt x="574598" y="9144"/>
                  </a:lnTo>
                  <a:lnTo>
                    <a:pt x="565734" y="9144"/>
                  </a:lnTo>
                  <a:lnTo>
                    <a:pt x="565734" y="8877"/>
                  </a:lnTo>
                  <a:lnTo>
                    <a:pt x="574598" y="8877"/>
                  </a:lnTo>
                  <a:lnTo>
                    <a:pt x="57459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Graphic 197">
              <a:extLst>
                <a:ext uri="{FF2B5EF4-FFF2-40B4-BE49-F238E27FC236}">
                  <a16:creationId xmlns:a16="http://schemas.microsoft.com/office/drawing/2014/main" id="{FADA8746-B725-B80F-55A9-842AB922D604}"/>
                </a:ext>
              </a:extLst>
            </p:cNvPr>
            <p:cNvSpPr/>
            <p:nvPr/>
          </p:nvSpPr>
          <p:spPr>
            <a:xfrm>
              <a:off x="2837804" y="883"/>
              <a:ext cx="574675" cy="255270"/>
            </a:xfrm>
            <a:custGeom>
              <a:avLst/>
              <a:gdLst/>
              <a:ahLst/>
              <a:cxnLst/>
              <a:rect l="l" t="t" r="r" b="b"/>
              <a:pathLst>
                <a:path w="574675" h="255270">
                  <a:moveTo>
                    <a:pt x="565739" y="18416"/>
                  </a:moveTo>
                  <a:lnTo>
                    <a:pt x="565739" y="9208"/>
                  </a:lnTo>
                  <a:lnTo>
                    <a:pt x="556371" y="9208"/>
                  </a:lnTo>
                  <a:lnTo>
                    <a:pt x="556371" y="245845"/>
                  </a:lnTo>
                  <a:lnTo>
                    <a:pt x="565739" y="245845"/>
                  </a:lnTo>
                  <a:lnTo>
                    <a:pt x="565739" y="236637"/>
                  </a:lnTo>
                  <a:lnTo>
                    <a:pt x="9241" y="236637"/>
                  </a:lnTo>
                  <a:lnTo>
                    <a:pt x="9241" y="245845"/>
                  </a:lnTo>
                  <a:lnTo>
                    <a:pt x="18229" y="245845"/>
                  </a:lnTo>
                  <a:lnTo>
                    <a:pt x="18229" y="9208"/>
                  </a:lnTo>
                  <a:lnTo>
                    <a:pt x="9241" y="9208"/>
                  </a:lnTo>
                  <a:lnTo>
                    <a:pt x="9241" y="18416"/>
                  </a:lnTo>
                  <a:lnTo>
                    <a:pt x="565739" y="18416"/>
                  </a:lnTo>
                  <a:close/>
                </a:path>
                <a:path w="574675" h="255270">
                  <a:moveTo>
                    <a:pt x="9241" y="0"/>
                  </a:moveTo>
                  <a:lnTo>
                    <a:pt x="0" y="0"/>
                  </a:lnTo>
                  <a:lnTo>
                    <a:pt x="0" y="255066"/>
                  </a:lnTo>
                  <a:lnTo>
                    <a:pt x="574600" y="255066"/>
                  </a:lnTo>
                  <a:lnTo>
                    <a:pt x="574600" y="0"/>
                  </a:lnTo>
                  <a:lnTo>
                    <a:pt x="565739" y="0"/>
                  </a:lnTo>
                  <a:lnTo>
                    <a:pt x="9241" y="0"/>
                  </a:lnTo>
                  <a:close/>
                </a:path>
              </a:pathLst>
            </a:custGeom>
            <a:ln w="1769">
              <a:solidFill>
                <a:srgbClr val="000000"/>
              </a:solidFill>
              <a:prstDash val="solid"/>
            </a:ln>
          </p:spPr>
        </p:sp>
        <p:pic>
          <p:nvPicPr>
            <p:cNvPr id="13" name="Image 198">
              <a:extLst>
                <a:ext uri="{FF2B5EF4-FFF2-40B4-BE49-F238E27FC236}">
                  <a16:creationId xmlns:a16="http://schemas.microsoft.com/office/drawing/2014/main" id="{21C97370-8933-2B91-906D-101B7AD2F73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3381" y="370924"/>
              <a:ext cx="386988" cy="110250"/>
            </a:xfrm>
            <a:prstGeom prst="rect">
              <a:avLst/>
            </a:prstGeom>
          </p:spPr>
        </p:pic>
        <p:sp>
          <p:nvSpPr>
            <p:cNvPr id="14" name="Graphic 199">
              <a:extLst>
                <a:ext uri="{FF2B5EF4-FFF2-40B4-BE49-F238E27FC236}">
                  <a16:creationId xmlns:a16="http://schemas.microsoft.com/office/drawing/2014/main" id="{CF50D380-3E9B-7A0D-A5F8-951EBB00D55D}"/>
                </a:ext>
              </a:extLst>
            </p:cNvPr>
            <p:cNvSpPr/>
            <p:nvPr/>
          </p:nvSpPr>
          <p:spPr>
            <a:xfrm>
              <a:off x="2837800" y="311559"/>
              <a:ext cx="560070" cy="254000"/>
            </a:xfrm>
            <a:custGeom>
              <a:avLst/>
              <a:gdLst/>
              <a:ahLst/>
              <a:cxnLst/>
              <a:rect l="l" t="t" r="r" b="b"/>
              <a:pathLst>
                <a:path w="560070" h="254000">
                  <a:moveTo>
                    <a:pt x="559536" y="0"/>
                  </a:moveTo>
                  <a:lnTo>
                    <a:pt x="540918" y="0"/>
                  </a:lnTo>
                  <a:lnTo>
                    <a:pt x="540918" y="17538"/>
                  </a:lnTo>
                  <a:lnTo>
                    <a:pt x="540918" y="17741"/>
                  </a:lnTo>
                  <a:lnTo>
                    <a:pt x="540918" y="235788"/>
                  </a:lnTo>
                  <a:lnTo>
                    <a:pt x="540918" y="236029"/>
                  </a:lnTo>
                  <a:lnTo>
                    <a:pt x="18224" y="236029"/>
                  </a:lnTo>
                  <a:lnTo>
                    <a:pt x="9232" y="236029"/>
                  </a:lnTo>
                  <a:lnTo>
                    <a:pt x="9232" y="235788"/>
                  </a:lnTo>
                  <a:lnTo>
                    <a:pt x="18224" y="235788"/>
                  </a:lnTo>
                  <a:lnTo>
                    <a:pt x="18224" y="17741"/>
                  </a:lnTo>
                  <a:lnTo>
                    <a:pt x="9232" y="17741"/>
                  </a:lnTo>
                  <a:lnTo>
                    <a:pt x="9232" y="17538"/>
                  </a:lnTo>
                  <a:lnTo>
                    <a:pt x="18224" y="17538"/>
                  </a:lnTo>
                  <a:lnTo>
                    <a:pt x="540918" y="17538"/>
                  </a:lnTo>
                  <a:lnTo>
                    <a:pt x="540918" y="0"/>
                  </a:lnTo>
                  <a:lnTo>
                    <a:pt x="0" y="0"/>
                  </a:lnTo>
                  <a:lnTo>
                    <a:pt x="0" y="8864"/>
                  </a:lnTo>
                  <a:lnTo>
                    <a:pt x="0" y="17741"/>
                  </a:lnTo>
                  <a:lnTo>
                    <a:pt x="0" y="235788"/>
                  </a:lnTo>
                  <a:lnTo>
                    <a:pt x="0" y="244665"/>
                  </a:lnTo>
                  <a:lnTo>
                    <a:pt x="0" y="253542"/>
                  </a:lnTo>
                  <a:lnTo>
                    <a:pt x="559536" y="253542"/>
                  </a:lnTo>
                  <a:lnTo>
                    <a:pt x="559536" y="245249"/>
                  </a:lnTo>
                  <a:lnTo>
                    <a:pt x="559536" y="244665"/>
                  </a:lnTo>
                  <a:lnTo>
                    <a:pt x="559536" y="236029"/>
                  </a:lnTo>
                  <a:lnTo>
                    <a:pt x="550291" y="236029"/>
                  </a:lnTo>
                  <a:lnTo>
                    <a:pt x="550291" y="235788"/>
                  </a:lnTo>
                  <a:lnTo>
                    <a:pt x="559536" y="235788"/>
                  </a:lnTo>
                  <a:lnTo>
                    <a:pt x="559536" y="17741"/>
                  </a:lnTo>
                  <a:lnTo>
                    <a:pt x="550291" y="17741"/>
                  </a:lnTo>
                  <a:lnTo>
                    <a:pt x="550291" y="17538"/>
                  </a:lnTo>
                  <a:lnTo>
                    <a:pt x="559536" y="17538"/>
                  </a:lnTo>
                  <a:lnTo>
                    <a:pt x="559536" y="8864"/>
                  </a:lnTo>
                  <a:lnTo>
                    <a:pt x="559536" y="8305"/>
                  </a:lnTo>
                  <a:lnTo>
                    <a:pt x="55953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Graphic 200">
              <a:extLst>
                <a:ext uri="{FF2B5EF4-FFF2-40B4-BE49-F238E27FC236}">
                  <a16:creationId xmlns:a16="http://schemas.microsoft.com/office/drawing/2014/main" id="{69C1785B-A6D0-8ED9-2EA9-A07BEF5FF93D}"/>
                </a:ext>
              </a:extLst>
            </p:cNvPr>
            <p:cNvSpPr/>
            <p:nvPr/>
          </p:nvSpPr>
          <p:spPr>
            <a:xfrm>
              <a:off x="2837804" y="310959"/>
              <a:ext cx="560070" cy="255270"/>
            </a:xfrm>
            <a:custGeom>
              <a:avLst/>
              <a:gdLst/>
              <a:ahLst/>
              <a:cxnLst/>
              <a:rect l="l" t="t" r="r" b="b"/>
              <a:pathLst>
                <a:path w="560070" h="255270">
                  <a:moveTo>
                    <a:pt x="550294" y="18126"/>
                  </a:moveTo>
                  <a:lnTo>
                    <a:pt x="550294" y="8905"/>
                  </a:lnTo>
                  <a:lnTo>
                    <a:pt x="540927" y="8905"/>
                  </a:lnTo>
                  <a:lnTo>
                    <a:pt x="540927" y="245845"/>
                  </a:lnTo>
                  <a:lnTo>
                    <a:pt x="550294" y="245845"/>
                  </a:lnTo>
                  <a:lnTo>
                    <a:pt x="550294" y="236625"/>
                  </a:lnTo>
                  <a:lnTo>
                    <a:pt x="9241" y="236625"/>
                  </a:lnTo>
                  <a:lnTo>
                    <a:pt x="9241" y="245845"/>
                  </a:lnTo>
                  <a:lnTo>
                    <a:pt x="18229" y="245845"/>
                  </a:lnTo>
                  <a:lnTo>
                    <a:pt x="18229" y="8905"/>
                  </a:lnTo>
                  <a:lnTo>
                    <a:pt x="9241" y="8905"/>
                  </a:lnTo>
                  <a:lnTo>
                    <a:pt x="9241" y="18126"/>
                  </a:lnTo>
                  <a:lnTo>
                    <a:pt x="550294" y="18126"/>
                  </a:lnTo>
                  <a:close/>
                </a:path>
                <a:path w="560070" h="255270">
                  <a:moveTo>
                    <a:pt x="9241" y="0"/>
                  </a:moveTo>
                  <a:lnTo>
                    <a:pt x="0" y="0"/>
                  </a:lnTo>
                  <a:lnTo>
                    <a:pt x="0" y="254763"/>
                  </a:lnTo>
                  <a:lnTo>
                    <a:pt x="559536" y="254763"/>
                  </a:lnTo>
                  <a:lnTo>
                    <a:pt x="559536" y="0"/>
                  </a:lnTo>
                  <a:lnTo>
                    <a:pt x="550294" y="0"/>
                  </a:lnTo>
                  <a:lnTo>
                    <a:pt x="9241" y="0"/>
                  </a:lnTo>
                  <a:close/>
                </a:path>
              </a:pathLst>
            </a:custGeom>
            <a:ln w="1769">
              <a:solidFill>
                <a:srgbClr val="000000"/>
              </a:solidFill>
              <a:prstDash val="solid"/>
            </a:ln>
          </p:spPr>
        </p:sp>
        <p:pic>
          <p:nvPicPr>
            <p:cNvPr id="16" name="Image 201">
              <a:extLst>
                <a:ext uri="{FF2B5EF4-FFF2-40B4-BE49-F238E27FC236}">
                  <a16:creationId xmlns:a16="http://schemas.microsoft.com/office/drawing/2014/main" id="{716CDAE8-7AE3-B3AE-4A3E-F11119E942E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6920" y="619849"/>
              <a:ext cx="772331" cy="255294"/>
            </a:xfrm>
            <a:prstGeom prst="rect">
              <a:avLst/>
            </a:prstGeom>
          </p:spPr>
        </p:pic>
        <p:pic>
          <p:nvPicPr>
            <p:cNvPr id="17" name="Image 202">
              <a:extLst>
                <a:ext uri="{FF2B5EF4-FFF2-40B4-BE49-F238E27FC236}">
                  <a16:creationId xmlns:a16="http://schemas.microsoft.com/office/drawing/2014/main" id="{2757D11B-AD0C-DCA2-48CD-B5A5FDD866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6920" y="929925"/>
              <a:ext cx="834614" cy="255294"/>
            </a:xfrm>
            <a:prstGeom prst="rect">
              <a:avLst/>
            </a:prstGeom>
          </p:spPr>
        </p:pic>
        <p:pic>
          <p:nvPicPr>
            <p:cNvPr id="18" name="Image 203">
              <a:extLst>
                <a:ext uri="{FF2B5EF4-FFF2-40B4-BE49-F238E27FC236}">
                  <a16:creationId xmlns:a16="http://schemas.microsoft.com/office/drawing/2014/main" id="{1917E6A4-C75B-23AC-9754-D89AEBD2B2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3381" y="1299613"/>
              <a:ext cx="2048381" cy="136067"/>
            </a:xfrm>
            <a:prstGeom prst="rect">
              <a:avLst/>
            </a:prstGeom>
          </p:spPr>
        </p:pic>
        <p:sp>
          <p:nvSpPr>
            <p:cNvPr id="19" name="Graphic 204">
              <a:extLst>
                <a:ext uri="{FF2B5EF4-FFF2-40B4-BE49-F238E27FC236}">
                  <a16:creationId xmlns:a16="http://schemas.microsoft.com/office/drawing/2014/main" id="{B373656B-68B8-562E-78F4-7DD1DE9DA586}"/>
                </a:ext>
              </a:extLst>
            </p:cNvPr>
            <p:cNvSpPr/>
            <p:nvPr/>
          </p:nvSpPr>
          <p:spPr>
            <a:xfrm>
              <a:off x="2837800" y="1240793"/>
              <a:ext cx="2198370" cy="254000"/>
            </a:xfrm>
            <a:custGeom>
              <a:avLst/>
              <a:gdLst/>
              <a:ahLst/>
              <a:cxnLst/>
              <a:rect l="l" t="t" r="r" b="b"/>
              <a:pathLst>
                <a:path w="2198370" h="254000">
                  <a:moveTo>
                    <a:pt x="2197887" y="0"/>
                  </a:moveTo>
                  <a:lnTo>
                    <a:pt x="2185733" y="0"/>
                  </a:lnTo>
                  <a:lnTo>
                    <a:pt x="2185733" y="8877"/>
                  </a:lnTo>
                  <a:lnTo>
                    <a:pt x="2185733" y="9321"/>
                  </a:lnTo>
                  <a:lnTo>
                    <a:pt x="2185733" y="18224"/>
                  </a:lnTo>
                  <a:lnTo>
                    <a:pt x="2185733" y="235191"/>
                  </a:lnTo>
                  <a:lnTo>
                    <a:pt x="2185733" y="244411"/>
                  </a:lnTo>
                  <a:lnTo>
                    <a:pt x="2185733" y="244678"/>
                  </a:lnTo>
                  <a:lnTo>
                    <a:pt x="9232" y="244678"/>
                  </a:lnTo>
                  <a:lnTo>
                    <a:pt x="9232" y="244411"/>
                  </a:lnTo>
                  <a:lnTo>
                    <a:pt x="18224" y="244411"/>
                  </a:lnTo>
                  <a:lnTo>
                    <a:pt x="2185733" y="244411"/>
                  </a:lnTo>
                  <a:lnTo>
                    <a:pt x="2185733" y="235191"/>
                  </a:lnTo>
                  <a:lnTo>
                    <a:pt x="18224" y="235191"/>
                  </a:lnTo>
                  <a:lnTo>
                    <a:pt x="18224" y="18224"/>
                  </a:lnTo>
                  <a:lnTo>
                    <a:pt x="2185733" y="18224"/>
                  </a:lnTo>
                  <a:lnTo>
                    <a:pt x="2185733" y="9321"/>
                  </a:lnTo>
                  <a:lnTo>
                    <a:pt x="18224" y="9321"/>
                  </a:lnTo>
                  <a:lnTo>
                    <a:pt x="9232" y="9321"/>
                  </a:lnTo>
                  <a:lnTo>
                    <a:pt x="9232" y="8877"/>
                  </a:lnTo>
                  <a:lnTo>
                    <a:pt x="2185733" y="8877"/>
                  </a:lnTo>
                  <a:lnTo>
                    <a:pt x="2185733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7754"/>
                  </a:lnTo>
                  <a:lnTo>
                    <a:pt x="0" y="235800"/>
                  </a:lnTo>
                  <a:lnTo>
                    <a:pt x="0" y="244678"/>
                  </a:lnTo>
                  <a:lnTo>
                    <a:pt x="0" y="253555"/>
                  </a:lnTo>
                  <a:lnTo>
                    <a:pt x="2197887" y="253555"/>
                  </a:lnTo>
                  <a:lnTo>
                    <a:pt x="2197887" y="244678"/>
                  </a:lnTo>
                  <a:lnTo>
                    <a:pt x="2194979" y="244678"/>
                  </a:lnTo>
                  <a:lnTo>
                    <a:pt x="2194979" y="244411"/>
                  </a:lnTo>
                  <a:lnTo>
                    <a:pt x="2197887" y="244411"/>
                  </a:lnTo>
                  <a:lnTo>
                    <a:pt x="2197887" y="235800"/>
                  </a:lnTo>
                  <a:lnTo>
                    <a:pt x="2197887" y="235191"/>
                  </a:lnTo>
                  <a:lnTo>
                    <a:pt x="2197887" y="18224"/>
                  </a:lnTo>
                  <a:lnTo>
                    <a:pt x="2197887" y="17754"/>
                  </a:lnTo>
                  <a:lnTo>
                    <a:pt x="2197887" y="9321"/>
                  </a:lnTo>
                  <a:lnTo>
                    <a:pt x="2194979" y="9321"/>
                  </a:lnTo>
                  <a:lnTo>
                    <a:pt x="2194979" y="8877"/>
                  </a:lnTo>
                  <a:lnTo>
                    <a:pt x="2197887" y="8877"/>
                  </a:lnTo>
                  <a:lnTo>
                    <a:pt x="219788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Graphic 205">
              <a:extLst>
                <a:ext uri="{FF2B5EF4-FFF2-40B4-BE49-F238E27FC236}">
                  <a16:creationId xmlns:a16="http://schemas.microsoft.com/office/drawing/2014/main" id="{208D84D1-2846-2AC1-6F6E-9DD362B719E8}"/>
                </a:ext>
              </a:extLst>
            </p:cNvPr>
            <p:cNvSpPr/>
            <p:nvPr/>
          </p:nvSpPr>
          <p:spPr>
            <a:xfrm>
              <a:off x="2837804" y="1240885"/>
              <a:ext cx="2198370" cy="254000"/>
            </a:xfrm>
            <a:custGeom>
              <a:avLst/>
              <a:gdLst/>
              <a:ahLst/>
              <a:cxnLst/>
              <a:rect l="l" t="t" r="r" b="b"/>
              <a:pathLst>
                <a:path w="2198370" h="254000">
                  <a:moveTo>
                    <a:pt x="2194976" y="18126"/>
                  </a:moveTo>
                  <a:lnTo>
                    <a:pt x="2194976" y="9220"/>
                  </a:lnTo>
                  <a:lnTo>
                    <a:pt x="2185735" y="9220"/>
                  </a:lnTo>
                  <a:lnTo>
                    <a:pt x="2185735" y="244309"/>
                  </a:lnTo>
                  <a:lnTo>
                    <a:pt x="2194976" y="244309"/>
                  </a:lnTo>
                  <a:lnTo>
                    <a:pt x="2194976" y="235089"/>
                  </a:lnTo>
                  <a:lnTo>
                    <a:pt x="9241" y="235089"/>
                  </a:lnTo>
                  <a:lnTo>
                    <a:pt x="9241" y="244309"/>
                  </a:lnTo>
                  <a:lnTo>
                    <a:pt x="18229" y="244309"/>
                  </a:lnTo>
                  <a:lnTo>
                    <a:pt x="18229" y="9220"/>
                  </a:lnTo>
                  <a:lnTo>
                    <a:pt x="9241" y="9220"/>
                  </a:lnTo>
                  <a:lnTo>
                    <a:pt x="9241" y="18126"/>
                  </a:lnTo>
                  <a:lnTo>
                    <a:pt x="2194976" y="18126"/>
                  </a:lnTo>
                </a:path>
                <a:path w="2198370" h="254000">
                  <a:moveTo>
                    <a:pt x="9241" y="0"/>
                  </a:moveTo>
                  <a:lnTo>
                    <a:pt x="0" y="0"/>
                  </a:lnTo>
                  <a:lnTo>
                    <a:pt x="0" y="253529"/>
                  </a:lnTo>
                  <a:lnTo>
                    <a:pt x="2197888" y="253529"/>
                  </a:lnTo>
                  <a:lnTo>
                    <a:pt x="2197888" y="0"/>
                  </a:lnTo>
                  <a:lnTo>
                    <a:pt x="2194976" y="0"/>
                  </a:lnTo>
                  <a:lnTo>
                    <a:pt x="9241" y="0"/>
                  </a:lnTo>
                </a:path>
              </a:pathLst>
            </a:custGeom>
            <a:ln w="1769">
              <a:solidFill>
                <a:srgbClr val="000000"/>
              </a:solidFill>
              <a:prstDash val="solid"/>
            </a:ln>
          </p:spPr>
        </p:sp>
        <p:sp>
          <p:nvSpPr>
            <p:cNvPr id="21" name="Graphic 206">
              <a:extLst>
                <a:ext uri="{FF2B5EF4-FFF2-40B4-BE49-F238E27FC236}">
                  <a16:creationId xmlns:a16="http://schemas.microsoft.com/office/drawing/2014/main" id="{8E3C633B-C2D2-199F-E635-54504F6B2FDE}"/>
                </a:ext>
              </a:extLst>
            </p:cNvPr>
            <p:cNvSpPr/>
            <p:nvPr/>
          </p:nvSpPr>
          <p:spPr>
            <a:xfrm>
              <a:off x="2316618" y="431993"/>
              <a:ext cx="445134" cy="331470"/>
            </a:xfrm>
            <a:custGeom>
              <a:avLst/>
              <a:gdLst/>
              <a:ahLst/>
              <a:cxnLst/>
              <a:rect l="l" t="t" r="r" b="b"/>
              <a:pathLst>
                <a:path w="445134" h="331470">
                  <a:moveTo>
                    <a:pt x="444842" y="0"/>
                  </a:moveTo>
                  <a:lnTo>
                    <a:pt x="241668" y="0"/>
                  </a:lnTo>
                  <a:lnTo>
                    <a:pt x="241668" y="8864"/>
                  </a:lnTo>
                  <a:lnTo>
                    <a:pt x="241668" y="17741"/>
                  </a:lnTo>
                  <a:lnTo>
                    <a:pt x="241668" y="313118"/>
                  </a:lnTo>
                  <a:lnTo>
                    <a:pt x="0" y="313118"/>
                  </a:lnTo>
                  <a:lnTo>
                    <a:pt x="0" y="321995"/>
                  </a:lnTo>
                  <a:lnTo>
                    <a:pt x="0" y="330873"/>
                  </a:lnTo>
                  <a:lnTo>
                    <a:pt x="259892" y="330873"/>
                  </a:lnTo>
                  <a:lnTo>
                    <a:pt x="259892" y="321995"/>
                  </a:lnTo>
                  <a:lnTo>
                    <a:pt x="250520" y="321995"/>
                  </a:lnTo>
                  <a:lnTo>
                    <a:pt x="250520" y="321805"/>
                  </a:lnTo>
                  <a:lnTo>
                    <a:pt x="259892" y="321805"/>
                  </a:lnTo>
                  <a:lnTo>
                    <a:pt x="259892" y="313118"/>
                  </a:lnTo>
                  <a:lnTo>
                    <a:pt x="259892" y="312585"/>
                  </a:lnTo>
                  <a:lnTo>
                    <a:pt x="259892" y="17881"/>
                  </a:lnTo>
                  <a:lnTo>
                    <a:pt x="444842" y="17881"/>
                  </a:lnTo>
                  <a:lnTo>
                    <a:pt x="444842" y="8864"/>
                  </a:lnTo>
                  <a:lnTo>
                    <a:pt x="444842" y="8661"/>
                  </a:lnTo>
                  <a:lnTo>
                    <a:pt x="44484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Graphic 207">
              <a:extLst>
                <a:ext uri="{FF2B5EF4-FFF2-40B4-BE49-F238E27FC236}">
                  <a16:creationId xmlns:a16="http://schemas.microsoft.com/office/drawing/2014/main" id="{F5103864-D69D-4E41-95AD-FADC711010D2}"/>
                </a:ext>
              </a:extLst>
            </p:cNvPr>
            <p:cNvSpPr/>
            <p:nvPr/>
          </p:nvSpPr>
          <p:spPr>
            <a:xfrm>
              <a:off x="2316625" y="431422"/>
              <a:ext cx="445134" cy="332105"/>
            </a:xfrm>
            <a:custGeom>
              <a:avLst/>
              <a:gdLst/>
              <a:ahLst/>
              <a:cxnLst/>
              <a:rect l="l" t="t" r="r" b="b"/>
              <a:pathLst>
                <a:path w="445134" h="332105">
                  <a:moveTo>
                    <a:pt x="0" y="313153"/>
                  </a:moveTo>
                  <a:lnTo>
                    <a:pt x="0" y="331595"/>
                  </a:lnTo>
                  <a:lnTo>
                    <a:pt x="259893" y="331595"/>
                  </a:lnTo>
                  <a:lnTo>
                    <a:pt x="259893" y="9220"/>
                  </a:lnTo>
                  <a:lnTo>
                    <a:pt x="250525" y="9220"/>
                  </a:lnTo>
                  <a:lnTo>
                    <a:pt x="250525" y="18441"/>
                  </a:lnTo>
                  <a:lnTo>
                    <a:pt x="444843" y="18441"/>
                  </a:lnTo>
                  <a:lnTo>
                    <a:pt x="444843" y="0"/>
                  </a:lnTo>
                  <a:lnTo>
                    <a:pt x="241663" y="0"/>
                  </a:lnTo>
                  <a:lnTo>
                    <a:pt x="241663" y="322374"/>
                  </a:lnTo>
                  <a:lnTo>
                    <a:pt x="250525" y="322374"/>
                  </a:lnTo>
                  <a:lnTo>
                    <a:pt x="250525" y="313153"/>
                  </a:lnTo>
                  <a:lnTo>
                    <a:pt x="0" y="313153"/>
                  </a:lnTo>
                  <a:close/>
                </a:path>
              </a:pathLst>
            </a:custGeom>
            <a:ln w="1768">
              <a:solidFill>
                <a:srgbClr val="000000"/>
              </a:solidFill>
              <a:prstDash val="solid"/>
            </a:ln>
          </p:spPr>
        </p:sp>
        <p:pic>
          <p:nvPicPr>
            <p:cNvPr id="23" name="Image 208">
              <a:extLst>
                <a:ext uri="{FF2B5EF4-FFF2-40B4-BE49-F238E27FC236}">
                  <a16:creationId xmlns:a16="http://schemas.microsoft.com/office/drawing/2014/main" id="{38156FD5-5699-3AC0-5998-41E3AA14AE2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2862" y="392431"/>
              <a:ext cx="87345" cy="94885"/>
            </a:xfrm>
            <a:prstGeom prst="rect">
              <a:avLst/>
            </a:prstGeom>
          </p:spPr>
        </p:pic>
        <p:sp>
          <p:nvSpPr>
            <p:cNvPr id="24" name="Graphic 209">
              <a:extLst>
                <a:ext uri="{FF2B5EF4-FFF2-40B4-BE49-F238E27FC236}">
                  <a16:creationId xmlns:a16="http://schemas.microsoft.com/office/drawing/2014/main" id="{2D0A7748-6B92-1697-0C6C-FD93A0F213AD}"/>
                </a:ext>
              </a:extLst>
            </p:cNvPr>
            <p:cNvSpPr/>
            <p:nvPr/>
          </p:nvSpPr>
          <p:spPr>
            <a:xfrm>
              <a:off x="2313587" y="744579"/>
              <a:ext cx="448309" cy="19050"/>
            </a:xfrm>
            <a:custGeom>
              <a:avLst/>
              <a:gdLst/>
              <a:ahLst/>
              <a:cxnLst/>
              <a:rect l="l" t="t" r="r" b="b"/>
              <a:pathLst>
                <a:path w="448309" h="19050">
                  <a:moveTo>
                    <a:pt x="447958" y="0"/>
                  </a:moveTo>
                  <a:lnTo>
                    <a:pt x="0" y="0"/>
                  </a:lnTo>
                  <a:lnTo>
                    <a:pt x="0" y="18439"/>
                  </a:lnTo>
                  <a:lnTo>
                    <a:pt x="447958" y="18439"/>
                  </a:lnTo>
                  <a:lnTo>
                    <a:pt x="4479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25" name="Image 210">
              <a:extLst>
                <a:ext uri="{FF2B5EF4-FFF2-40B4-BE49-F238E27FC236}">
                  <a16:creationId xmlns:a16="http://schemas.microsoft.com/office/drawing/2014/main" id="{C742EA3C-B82F-E66C-CEAE-12CDC6FAFD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2862" y="705585"/>
              <a:ext cx="87345" cy="94885"/>
            </a:xfrm>
            <a:prstGeom prst="rect">
              <a:avLst/>
            </a:prstGeom>
          </p:spPr>
        </p:pic>
        <p:sp>
          <p:nvSpPr>
            <p:cNvPr id="26" name="Graphic 211">
              <a:extLst>
                <a:ext uri="{FF2B5EF4-FFF2-40B4-BE49-F238E27FC236}">
                  <a16:creationId xmlns:a16="http://schemas.microsoft.com/office/drawing/2014/main" id="{F354A1D4-0348-407C-2C41-46124004EC14}"/>
                </a:ext>
              </a:extLst>
            </p:cNvPr>
            <p:cNvSpPr/>
            <p:nvPr/>
          </p:nvSpPr>
          <p:spPr>
            <a:xfrm>
              <a:off x="2316618" y="745112"/>
              <a:ext cx="445134" cy="331470"/>
            </a:xfrm>
            <a:custGeom>
              <a:avLst/>
              <a:gdLst/>
              <a:ahLst/>
              <a:cxnLst/>
              <a:rect l="l" t="t" r="r" b="b"/>
              <a:pathLst>
                <a:path w="445134" h="331470">
                  <a:moveTo>
                    <a:pt x="444842" y="312623"/>
                  </a:moveTo>
                  <a:lnTo>
                    <a:pt x="259892" y="312623"/>
                  </a:lnTo>
                  <a:lnTo>
                    <a:pt x="259892" y="17907"/>
                  </a:lnTo>
                  <a:lnTo>
                    <a:pt x="259892" y="17754"/>
                  </a:lnTo>
                  <a:lnTo>
                    <a:pt x="259892" y="8877"/>
                  </a:lnTo>
                  <a:lnTo>
                    <a:pt x="259892" y="8686"/>
                  </a:lnTo>
                  <a:lnTo>
                    <a:pt x="25989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7754"/>
                  </a:lnTo>
                  <a:lnTo>
                    <a:pt x="241668" y="17754"/>
                  </a:lnTo>
                  <a:lnTo>
                    <a:pt x="241668" y="313131"/>
                  </a:lnTo>
                  <a:lnTo>
                    <a:pt x="241668" y="322008"/>
                  </a:lnTo>
                  <a:lnTo>
                    <a:pt x="241668" y="330885"/>
                  </a:lnTo>
                  <a:lnTo>
                    <a:pt x="444842" y="330885"/>
                  </a:lnTo>
                  <a:lnTo>
                    <a:pt x="444842" y="322008"/>
                  </a:lnTo>
                  <a:lnTo>
                    <a:pt x="250520" y="322008"/>
                  </a:lnTo>
                  <a:lnTo>
                    <a:pt x="250520" y="321525"/>
                  </a:lnTo>
                  <a:lnTo>
                    <a:pt x="259892" y="321525"/>
                  </a:lnTo>
                  <a:lnTo>
                    <a:pt x="444842" y="321525"/>
                  </a:lnTo>
                  <a:lnTo>
                    <a:pt x="444842" y="31262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E5A8FBB9-6B8E-A6D7-AB74-04AB02A8A148}"/>
                </a:ext>
              </a:extLst>
            </p:cNvPr>
            <p:cNvSpPr/>
            <p:nvPr/>
          </p:nvSpPr>
          <p:spPr>
            <a:xfrm>
              <a:off x="2316625" y="744576"/>
              <a:ext cx="445134" cy="331470"/>
            </a:xfrm>
            <a:custGeom>
              <a:avLst/>
              <a:gdLst/>
              <a:ahLst/>
              <a:cxnLst/>
              <a:rect l="l" t="t" r="r" b="b"/>
              <a:pathLst>
                <a:path w="445134" h="331470">
                  <a:moveTo>
                    <a:pt x="0" y="0"/>
                  </a:moveTo>
                  <a:lnTo>
                    <a:pt x="0" y="18441"/>
                  </a:lnTo>
                  <a:lnTo>
                    <a:pt x="250525" y="18441"/>
                  </a:lnTo>
                  <a:lnTo>
                    <a:pt x="250525" y="9220"/>
                  </a:lnTo>
                  <a:lnTo>
                    <a:pt x="241663" y="9220"/>
                  </a:lnTo>
                  <a:lnTo>
                    <a:pt x="241663" y="331280"/>
                  </a:lnTo>
                  <a:lnTo>
                    <a:pt x="444843" y="331280"/>
                  </a:lnTo>
                  <a:lnTo>
                    <a:pt x="444843" y="313153"/>
                  </a:lnTo>
                  <a:lnTo>
                    <a:pt x="250525" y="313153"/>
                  </a:lnTo>
                  <a:lnTo>
                    <a:pt x="250525" y="322059"/>
                  </a:lnTo>
                  <a:lnTo>
                    <a:pt x="259893" y="322059"/>
                  </a:lnTo>
                  <a:lnTo>
                    <a:pt x="259893" y="0"/>
                  </a:lnTo>
                  <a:lnTo>
                    <a:pt x="250525" y="0"/>
                  </a:lnTo>
                  <a:lnTo>
                    <a:pt x="0" y="0"/>
                  </a:lnTo>
                  <a:close/>
                </a:path>
              </a:pathLst>
            </a:custGeom>
            <a:ln w="1768">
              <a:solidFill>
                <a:srgbClr val="000000"/>
              </a:solidFill>
              <a:prstDash val="solid"/>
            </a:ln>
          </p:spPr>
        </p:sp>
        <p:pic>
          <p:nvPicPr>
            <p:cNvPr id="28" name="Image 213">
              <a:extLst>
                <a:ext uri="{FF2B5EF4-FFF2-40B4-BE49-F238E27FC236}">
                  <a16:creationId xmlns:a16="http://schemas.microsoft.com/office/drawing/2014/main" id="{0352BC45-E367-13FF-ED1E-2B26D73CC62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2862" y="1018423"/>
              <a:ext cx="87345" cy="94885"/>
            </a:xfrm>
            <a:prstGeom prst="rect">
              <a:avLst/>
            </a:prstGeom>
          </p:spPr>
        </p:pic>
        <p:sp>
          <p:nvSpPr>
            <p:cNvPr id="29" name="Graphic 214">
              <a:extLst>
                <a:ext uri="{FF2B5EF4-FFF2-40B4-BE49-F238E27FC236}">
                  <a16:creationId xmlns:a16="http://schemas.microsoft.com/office/drawing/2014/main" id="{8D6A3391-8F06-EFE1-2D1B-B00D28DC3EB2}"/>
                </a:ext>
              </a:extLst>
            </p:cNvPr>
            <p:cNvSpPr/>
            <p:nvPr/>
          </p:nvSpPr>
          <p:spPr>
            <a:xfrm>
              <a:off x="2558286" y="104917"/>
              <a:ext cx="201930" cy="648335"/>
            </a:xfrm>
            <a:custGeom>
              <a:avLst/>
              <a:gdLst/>
              <a:ahLst/>
              <a:cxnLst/>
              <a:rect l="l" t="t" r="r" b="b"/>
              <a:pathLst>
                <a:path w="201930" h="648335">
                  <a:moveTo>
                    <a:pt x="201663" y="0"/>
                  </a:moveTo>
                  <a:lnTo>
                    <a:pt x="0" y="0"/>
                  </a:lnTo>
                  <a:lnTo>
                    <a:pt x="0" y="8877"/>
                  </a:lnTo>
                  <a:lnTo>
                    <a:pt x="0" y="17741"/>
                  </a:lnTo>
                  <a:lnTo>
                    <a:pt x="0" y="647801"/>
                  </a:lnTo>
                  <a:lnTo>
                    <a:pt x="18224" y="647801"/>
                  </a:lnTo>
                  <a:lnTo>
                    <a:pt x="18224" y="17945"/>
                  </a:lnTo>
                  <a:lnTo>
                    <a:pt x="201663" y="17945"/>
                  </a:lnTo>
                  <a:lnTo>
                    <a:pt x="201663" y="9118"/>
                  </a:lnTo>
                  <a:lnTo>
                    <a:pt x="18224" y="9118"/>
                  </a:lnTo>
                  <a:lnTo>
                    <a:pt x="8851" y="9118"/>
                  </a:lnTo>
                  <a:lnTo>
                    <a:pt x="8851" y="8877"/>
                  </a:lnTo>
                  <a:lnTo>
                    <a:pt x="201663" y="8877"/>
                  </a:lnTo>
                  <a:lnTo>
                    <a:pt x="20166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Graphic 215">
              <a:extLst>
                <a:ext uri="{FF2B5EF4-FFF2-40B4-BE49-F238E27FC236}">
                  <a16:creationId xmlns:a16="http://schemas.microsoft.com/office/drawing/2014/main" id="{438F985B-6758-E8EC-2E74-419AF8C758E7}"/>
                </a:ext>
              </a:extLst>
            </p:cNvPr>
            <p:cNvSpPr/>
            <p:nvPr/>
          </p:nvSpPr>
          <p:spPr>
            <a:xfrm>
              <a:off x="2558289" y="104696"/>
              <a:ext cx="201930" cy="647700"/>
            </a:xfrm>
            <a:custGeom>
              <a:avLst/>
              <a:gdLst/>
              <a:ahLst/>
              <a:cxnLst/>
              <a:rect l="l" t="t" r="r" b="b"/>
              <a:pathLst>
                <a:path w="201930" h="647700">
                  <a:moveTo>
                    <a:pt x="0" y="647562"/>
                  </a:moveTo>
                  <a:lnTo>
                    <a:pt x="18229" y="647562"/>
                  </a:lnTo>
                  <a:lnTo>
                    <a:pt x="18229" y="9334"/>
                  </a:lnTo>
                  <a:lnTo>
                    <a:pt x="8861" y="9334"/>
                  </a:lnTo>
                  <a:lnTo>
                    <a:pt x="8861" y="18164"/>
                  </a:lnTo>
                  <a:lnTo>
                    <a:pt x="201660" y="18164"/>
                  </a:lnTo>
                  <a:lnTo>
                    <a:pt x="201660" y="0"/>
                  </a:lnTo>
                  <a:lnTo>
                    <a:pt x="0" y="0"/>
                  </a:lnTo>
                  <a:lnTo>
                    <a:pt x="0" y="9334"/>
                  </a:lnTo>
                  <a:lnTo>
                    <a:pt x="0" y="647562"/>
                  </a:lnTo>
                  <a:close/>
                </a:path>
              </a:pathLst>
            </a:custGeom>
            <a:ln w="1771">
              <a:solidFill>
                <a:srgbClr val="000000"/>
              </a:solidFill>
              <a:prstDash val="solid"/>
            </a:ln>
          </p:spPr>
        </p:sp>
        <p:pic>
          <p:nvPicPr>
            <p:cNvPr id="31" name="Image 216">
              <a:extLst>
                <a:ext uri="{FF2B5EF4-FFF2-40B4-BE49-F238E27FC236}">
                  <a16:creationId xmlns:a16="http://schemas.microsoft.com/office/drawing/2014/main" id="{AF8C2E15-5BF7-82C4-DC92-13138A759FB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51343" y="65717"/>
              <a:ext cx="87345" cy="96500"/>
            </a:xfrm>
            <a:prstGeom prst="rect">
              <a:avLst/>
            </a:prstGeom>
          </p:spPr>
        </p:pic>
        <p:sp>
          <p:nvSpPr>
            <p:cNvPr id="32" name="Graphic 217">
              <a:extLst>
                <a:ext uri="{FF2B5EF4-FFF2-40B4-BE49-F238E27FC236}">
                  <a16:creationId xmlns:a16="http://schemas.microsoft.com/office/drawing/2014/main" id="{35D35FAD-4549-D57A-5A1C-CEC699783889}"/>
                </a:ext>
              </a:extLst>
            </p:cNvPr>
            <p:cNvSpPr/>
            <p:nvPr/>
          </p:nvSpPr>
          <p:spPr>
            <a:xfrm>
              <a:off x="2558286" y="752719"/>
              <a:ext cx="201930" cy="647065"/>
            </a:xfrm>
            <a:custGeom>
              <a:avLst/>
              <a:gdLst/>
              <a:ahLst/>
              <a:cxnLst/>
              <a:rect l="l" t="t" r="r" b="b"/>
              <a:pathLst>
                <a:path w="201930" h="647065">
                  <a:moveTo>
                    <a:pt x="201663" y="628802"/>
                  </a:moveTo>
                  <a:lnTo>
                    <a:pt x="18224" y="628802"/>
                  </a:lnTo>
                  <a:lnTo>
                    <a:pt x="18224" y="637667"/>
                  </a:lnTo>
                  <a:lnTo>
                    <a:pt x="8851" y="637667"/>
                  </a:lnTo>
                  <a:lnTo>
                    <a:pt x="8851" y="628802"/>
                  </a:lnTo>
                  <a:lnTo>
                    <a:pt x="18224" y="628802"/>
                  </a:lnTo>
                  <a:lnTo>
                    <a:pt x="18224" y="0"/>
                  </a:lnTo>
                  <a:lnTo>
                    <a:pt x="0" y="0"/>
                  </a:lnTo>
                  <a:lnTo>
                    <a:pt x="0" y="628802"/>
                  </a:lnTo>
                  <a:lnTo>
                    <a:pt x="0" y="637667"/>
                  </a:lnTo>
                  <a:lnTo>
                    <a:pt x="0" y="646544"/>
                  </a:lnTo>
                  <a:lnTo>
                    <a:pt x="201663" y="646544"/>
                  </a:lnTo>
                  <a:lnTo>
                    <a:pt x="201663" y="637667"/>
                  </a:lnTo>
                  <a:lnTo>
                    <a:pt x="201663" y="62880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Graphic 218">
              <a:extLst>
                <a:ext uri="{FF2B5EF4-FFF2-40B4-BE49-F238E27FC236}">
                  <a16:creationId xmlns:a16="http://schemas.microsoft.com/office/drawing/2014/main" id="{30C9DE99-C23E-BD92-45D4-0D056545024D}"/>
                </a:ext>
              </a:extLst>
            </p:cNvPr>
            <p:cNvSpPr/>
            <p:nvPr/>
          </p:nvSpPr>
          <p:spPr>
            <a:xfrm>
              <a:off x="2558289" y="752258"/>
              <a:ext cx="201930" cy="647700"/>
            </a:xfrm>
            <a:custGeom>
              <a:avLst/>
              <a:gdLst/>
              <a:ahLst/>
              <a:cxnLst/>
              <a:rect l="l" t="t" r="r" b="b"/>
              <a:pathLst>
                <a:path w="201930" h="647700">
                  <a:moveTo>
                    <a:pt x="18229" y="0"/>
                  </a:moveTo>
                  <a:lnTo>
                    <a:pt x="0" y="0"/>
                  </a:lnTo>
                  <a:lnTo>
                    <a:pt x="0" y="647504"/>
                  </a:lnTo>
                  <a:lnTo>
                    <a:pt x="201660" y="647504"/>
                  </a:lnTo>
                  <a:lnTo>
                    <a:pt x="201660" y="629065"/>
                  </a:lnTo>
                  <a:lnTo>
                    <a:pt x="8861" y="629065"/>
                  </a:lnTo>
                  <a:lnTo>
                    <a:pt x="8861" y="638284"/>
                  </a:lnTo>
                  <a:lnTo>
                    <a:pt x="18229" y="638284"/>
                  </a:lnTo>
                  <a:lnTo>
                    <a:pt x="18229" y="0"/>
                  </a:lnTo>
                  <a:close/>
                </a:path>
              </a:pathLst>
            </a:custGeom>
            <a:ln w="1771">
              <a:solidFill>
                <a:srgbClr val="000000"/>
              </a:solidFill>
              <a:prstDash val="solid"/>
            </a:ln>
          </p:spPr>
        </p:sp>
        <p:pic>
          <p:nvPicPr>
            <p:cNvPr id="34" name="Image 219">
              <a:extLst>
                <a:ext uri="{FF2B5EF4-FFF2-40B4-BE49-F238E27FC236}">
                  <a16:creationId xmlns:a16="http://schemas.microsoft.com/office/drawing/2014/main" id="{26B3E4A2-9A39-EC0B-300A-E934AD0A7A6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1343" y="1342337"/>
              <a:ext cx="87345" cy="96415"/>
            </a:xfrm>
            <a:prstGeom prst="rect">
              <a:avLst/>
            </a:prstGeom>
          </p:spPr>
        </p:pic>
      </p:grpSp>
      <p:sp>
        <p:nvSpPr>
          <p:cNvPr id="35" name="Αστέρι: 6 ακτίνες 34">
            <a:extLst>
              <a:ext uri="{FF2B5EF4-FFF2-40B4-BE49-F238E27FC236}">
                <a16:creationId xmlns:a16="http://schemas.microsoft.com/office/drawing/2014/main" id="{55844B05-E818-9251-474F-34EE939FEBDE}"/>
              </a:ext>
            </a:extLst>
          </p:cNvPr>
          <p:cNvSpPr/>
          <p:nvPr/>
        </p:nvSpPr>
        <p:spPr>
          <a:xfrm>
            <a:off x="9772453" y="1505842"/>
            <a:ext cx="2110154" cy="1181686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ΣΕΛ.33</a:t>
            </a:r>
          </a:p>
        </p:txBody>
      </p:sp>
    </p:spTree>
    <p:extLst>
      <p:ext uri="{BB962C8B-B14F-4D97-AF65-F5344CB8AC3E}">
        <p14:creationId xmlns:p14="http://schemas.microsoft.com/office/powerpoint/2010/main" val="149073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E44FFD-1314-7385-103F-016145CE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05" y="420914"/>
            <a:ext cx="10525034" cy="1356360"/>
          </a:xfrm>
        </p:spPr>
        <p:txBody>
          <a:bodyPr>
            <a:normAutofit/>
          </a:bodyPr>
          <a:lstStyle/>
          <a:p>
            <a:r>
              <a:rPr lang="el-GR" sz="2800" b="1" dirty="0"/>
              <a:t>ΔΗΜΟΣΙΟΓΡΑΦΙΚΟΙ ΚΑΝΟΝΕΣ ΣΤΗΝ ΟΡΓΑΝΩΣΗ ΤΗΣ ΕΙΔΗΣΗΣ</a:t>
            </a:r>
          </a:p>
        </p:txBody>
      </p:sp>
      <p:grpSp>
        <p:nvGrpSpPr>
          <p:cNvPr id="31" name="Group 220">
            <a:extLst>
              <a:ext uri="{FF2B5EF4-FFF2-40B4-BE49-F238E27FC236}">
                <a16:creationId xmlns:a16="http://schemas.microsoft.com/office/drawing/2014/main" id="{D116D335-2888-9226-8D6A-4A178B940506}"/>
              </a:ext>
            </a:extLst>
          </p:cNvPr>
          <p:cNvGrpSpPr/>
          <p:nvPr/>
        </p:nvGrpSpPr>
        <p:grpSpPr>
          <a:xfrm>
            <a:off x="2133601" y="1509122"/>
            <a:ext cx="7300686" cy="3839755"/>
            <a:chOff x="879" y="0"/>
            <a:chExt cx="5006114" cy="1563614"/>
          </a:xfrm>
        </p:grpSpPr>
        <p:pic>
          <p:nvPicPr>
            <p:cNvPr id="32" name="Image 221">
              <a:extLst>
                <a:ext uri="{FF2B5EF4-FFF2-40B4-BE49-F238E27FC236}">
                  <a16:creationId xmlns:a16="http://schemas.microsoft.com/office/drawing/2014/main" id="{F8EA8A40-0CE2-6B5B-2B73-52821F159ED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5439" y="0"/>
              <a:ext cx="1838254" cy="902222"/>
            </a:xfrm>
            <a:prstGeom prst="rect">
              <a:avLst/>
            </a:prstGeom>
          </p:spPr>
        </p:pic>
        <p:sp>
          <p:nvSpPr>
            <p:cNvPr id="33" name="Graphic 222">
              <a:extLst>
                <a:ext uri="{FF2B5EF4-FFF2-40B4-BE49-F238E27FC236}">
                  <a16:creationId xmlns:a16="http://schemas.microsoft.com/office/drawing/2014/main" id="{F2EBAE5E-4805-D826-CEB0-AB929968782B}"/>
                </a:ext>
              </a:extLst>
            </p:cNvPr>
            <p:cNvSpPr/>
            <p:nvPr/>
          </p:nvSpPr>
          <p:spPr>
            <a:xfrm>
              <a:off x="879" y="912272"/>
              <a:ext cx="2199005" cy="650875"/>
            </a:xfrm>
            <a:custGeom>
              <a:avLst/>
              <a:gdLst/>
              <a:ahLst/>
              <a:cxnLst/>
              <a:rect l="l" t="t" r="r" b="b"/>
              <a:pathLst>
                <a:path w="2199005" h="650875">
                  <a:moveTo>
                    <a:pt x="2198738" y="0"/>
                  </a:moveTo>
                  <a:lnTo>
                    <a:pt x="2180501" y="0"/>
                  </a:lnTo>
                  <a:lnTo>
                    <a:pt x="2180501" y="8877"/>
                  </a:lnTo>
                  <a:lnTo>
                    <a:pt x="2180501" y="9067"/>
                  </a:lnTo>
                  <a:lnTo>
                    <a:pt x="2180501" y="17983"/>
                  </a:lnTo>
                  <a:lnTo>
                    <a:pt x="2180501" y="632726"/>
                  </a:lnTo>
                  <a:lnTo>
                    <a:pt x="18224" y="632726"/>
                  </a:lnTo>
                  <a:lnTo>
                    <a:pt x="18224" y="17983"/>
                  </a:lnTo>
                  <a:lnTo>
                    <a:pt x="2180501" y="17983"/>
                  </a:lnTo>
                  <a:lnTo>
                    <a:pt x="2180501" y="9067"/>
                  </a:lnTo>
                  <a:lnTo>
                    <a:pt x="18224" y="9067"/>
                  </a:lnTo>
                  <a:lnTo>
                    <a:pt x="8953" y="9067"/>
                  </a:lnTo>
                  <a:lnTo>
                    <a:pt x="8953" y="8877"/>
                  </a:lnTo>
                  <a:lnTo>
                    <a:pt x="2180501" y="8877"/>
                  </a:lnTo>
                  <a:lnTo>
                    <a:pt x="2180501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7754"/>
                  </a:lnTo>
                  <a:lnTo>
                    <a:pt x="0" y="632764"/>
                  </a:lnTo>
                  <a:lnTo>
                    <a:pt x="0" y="641642"/>
                  </a:lnTo>
                  <a:lnTo>
                    <a:pt x="0" y="650519"/>
                  </a:lnTo>
                  <a:lnTo>
                    <a:pt x="2198738" y="650519"/>
                  </a:lnTo>
                  <a:lnTo>
                    <a:pt x="2198738" y="9067"/>
                  </a:lnTo>
                  <a:lnTo>
                    <a:pt x="2189365" y="9067"/>
                  </a:lnTo>
                  <a:lnTo>
                    <a:pt x="2189365" y="8877"/>
                  </a:lnTo>
                  <a:lnTo>
                    <a:pt x="2198738" y="8877"/>
                  </a:lnTo>
                  <a:lnTo>
                    <a:pt x="21987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Graphic 223">
              <a:extLst>
                <a:ext uri="{FF2B5EF4-FFF2-40B4-BE49-F238E27FC236}">
                  <a16:creationId xmlns:a16="http://schemas.microsoft.com/office/drawing/2014/main" id="{C3BEA1C2-C965-8D4F-A618-94707121D2BB}"/>
                </a:ext>
              </a:extLst>
            </p:cNvPr>
            <p:cNvSpPr/>
            <p:nvPr/>
          </p:nvSpPr>
          <p:spPr>
            <a:xfrm>
              <a:off x="883" y="912104"/>
              <a:ext cx="2199005" cy="651510"/>
            </a:xfrm>
            <a:custGeom>
              <a:avLst/>
              <a:gdLst/>
              <a:ahLst/>
              <a:cxnLst/>
              <a:rect l="l" t="t" r="r" b="b"/>
              <a:pathLst>
                <a:path w="2199005" h="651510">
                  <a:moveTo>
                    <a:pt x="2189371" y="18138"/>
                  </a:moveTo>
                  <a:lnTo>
                    <a:pt x="2189371" y="9227"/>
                  </a:lnTo>
                  <a:lnTo>
                    <a:pt x="2180509" y="9227"/>
                  </a:lnTo>
                  <a:lnTo>
                    <a:pt x="2180509" y="641801"/>
                  </a:lnTo>
                  <a:lnTo>
                    <a:pt x="2189371" y="641801"/>
                  </a:lnTo>
                  <a:lnTo>
                    <a:pt x="2189371" y="632883"/>
                  </a:lnTo>
                  <a:lnTo>
                    <a:pt x="8960" y="632883"/>
                  </a:lnTo>
                  <a:lnTo>
                    <a:pt x="8960" y="641801"/>
                  </a:lnTo>
                  <a:lnTo>
                    <a:pt x="18229" y="641801"/>
                  </a:lnTo>
                  <a:lnTo>
                    <a:pt x="18229" y="9227"/>
                  </a:lnTo>
                  <a:lnTo>
                    <a:pt x="8960" y="9227"/>
                  </a:lnTo>
                  <a:lnTo>
                    <a:pt x="8960" y="18138"/>
                  </a:lnTo>
                  <a:lnTo>
                    <a:pt x="2189371" y="18138"/>
                  </a:lnTo>
                  <a:close/>
                </a:path>
                <a:path w="2199005" h="651510">
                  <a:moveTo>
                    <a:pt x="8960" y="0"/>
                  </a:moveTo>
                  <a:lnTo>
                    <a:pt x="0" y="0"/>
                  </a:lnTo>
                  <a:lnTo>
                    <a:pt x="0" y="651027"/>
                  </a:lnTo>
                  <a:lnTo>
                    <a:pt x="2198741" y="651027"/>
                  </a:lnTo>
                  <a:lnTo>
                    <a:pt x="2198741" y="0"/>
                  </a:lnTo>
                  <a:lnTo>
                    <a:pt x="2189371" y="0"/>
                  </a:lnTo>
                  <a:lnTo>
                    <a:pt x="8960" y="0"/>
                  </a:lnTo>
                  <a:close/>
                </a:path>
              </a:pathLst>
            </a:custGeom>
            <a:ln w="1769">
              <a:solidFill>
                <a:srgbClr val="000000"/>
              </a:solidFill>
              <a:prstDash val="solid"/>
            </a:ln>
          </p:spPr>
        </p:sp>
        <p:pic>
          <p:nvPicPr>
            <p:cNvPr id="35" name="Image 224">
              <a:extLst>
                <a:ext uri="{FF2B5EF4-FFF2-40B4-BE49-F238E27FC236}">
                  <a16:creationId xmlns:a16="http://schemas.microsoft.com/office/drawing/2014/main" id="{DDE301A7-ED77-A6AF-4029-CC276C917B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70" y="1076967"/>
              <a:ext cx="1900765" cy="321289"/>
            </a:xfrm>
            <a:prstGeom prst="rect">
              <a:avLst/>
            </a:prstGeom>
          </p:spPr>
        </p:pic>
        <p:pic>
          <p:nvPicPr>
            <p:cNvPr id="36" name="Image 225">
              <a:extLst>
                <a:ext uri="{FF2B5EF4-FFF2-40B4-BE49-F238E27FC236}">
                  <a16:creationId xmlns:a16="http://schemas.microsoft.com/office/drawing/2014/main" id="{9F28421D-B97E-DB2E-4F0C-36F4C0969D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6748" y="984102"/>
              <a:ext cx="1981454" cy="508568"/>
            </a:xfrm>
            <a:prstGeom prst="rect">
              <a:avLst/>
            </a:prstGeom>
          </p:spPr>
        </p:pic>
        <p:sp>
          <p:nvSpPr>
            <p:cNvPr id="37" name="Graphic 226">
              <a:extLst>
                <a:ext uri="{FF2B5EF4-FFF2-40B4-BE49-F238E27FC236}">
                  <a16:creationId xmlns:a16="http://schemas.microsoft.com/office/drawing/2014/main" id="{5E65EE48-E53C-A6C2-4065-B64969F975A3}"/>
                </a:ext>
              </a:extLst>
            </p:cNvPr>
            <p:cNvSpPr/>
            <p:nvPr/>
          </p:nvSpPr>
          <p:spPr>
            <a:xfrm>
              <a:off x="2807986" y="912272"/>
              <a:ext cx="2199005" cy="650875"/>
            </a:xfrm>
            <a:custGeom>
              <a:avLst/>
              <a:gdLst/>
              <a:ahLst/>
              <a:cxnLst/>
              <a:rect l="l" t="t" r="r" b="b"/>
              <a:pathLst>
                <a:path w="2199005" h="650875">
                  <a:moveTo>
                    <a:pt x="2198713" y="0"/>
                  </a:moveTo>
                  <a:lnTo>
                    <a:pt x="2180488" y="0"/>
                  </a:lnTo>
                  <a:lnTo>
                    <a:pt x="2180488" y="8877"/>
                  </a:lnTo>
                  <a:lnTo>
                    <a:pt x="2180488" y="9067"/>
                  </a:lnTo>
                  <a:lnTo>
                    <a:pt x="2180488" y="17983"/>
                  </a:lnTo>
                  <a:lnTo>
                    <a:pt x="2180488" y="632726"/>
                  </a:lnTo>
                  <a:lnTo>
                    <a:pt x="18478" y="632726"/>
                  </a:lnTo>
                  <a:lnTo>
                    <a:pt x="18478" y="17983"/>
                  </a:lnTo>
                  <a:lnTo>
                    <a:pt x="2180488" y="17983"/>
                  </a:lnTo>
                  <a:lnTo>
                    <a:pt x="2180488" y="9067"/>
                  </a:lnTo>
                  <a:lnTo>
                    <a:pt x="18478" y="9067"/>
                  </a:lnTo>
                  <a:lnTo>
                    <a:pt x="9232" y="9067"/>
                  </a:lnTo>
                  <a:lnTo>
                    <a:pt x="9232" y="8877"/>
                  </a:lnTo>
                  <a:lnTo>
                    <a:pt x="2180488" y="8877"/>
                  </a:lnTo>
                  <a:lnTo>
                    <a:pt x="2180488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7754"/>
                  </a:lnTo>
                  <a:lnTo>
                    <a:pt x="0" y="632764"/>
                  </a:lnTo>
                  <a:lnTo>
                    <a:pt x="0" y="641642"/>
                  </a:lnTo>
                  <a:lnTo>
                    <a:pt x="0" y="650519"/>
                  </a:lnTo>
                  <a:lnTo>
                    <a:pt x="2198713" y="650519"/>
                  </a:lnTo>
                  <a:lnTo>
                    <a:pt x="2198713" y="9067"/>
                  </a:lnTo>
                  <a:lnTo>
                    <a:pt x="2189721" y="9067"/>
                  </a:lnTo>
                  <a:lnTo>
                    <a:pt x="2189721" y="8877"/>
                  </a:lnTo>
                  <a:lnTo>
                    <a:pt x="2198713" y="8877"/>
                  </a:lnTo>
                  <a:lnTo>
                    <a:pt x="219871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Graphic 227">
              <a:extLst>
                <a:ext uri="{FF2B5EF4-FFF2-40B4-BE49-F238E27FC236}">
                  <a16:creationId xmlns:a16="http://schemas.microsoft.com/office/drawing/2014/main" id="{332C7A8A-B7E8-176C-A6FD-0BCEFE06D7CE}"/>
                </a:ext>
              </a:extLst>
            </p:cNvPr>
            <p:cNvSpPr/>
            <p:nvPr/>
          </p:nvSpPr>
          <p:spPr>
            <a:xfrm>
              <a:off x="2807988" y="912104"/>
              <a:ext cx="2199005" cy="651510"/>
            </a:xfrm>
            <a:custGeom>
              <a:avLst/>
              <a:gdLst/>
              <a:ahLst/>
              <a:cxnLst/>
              <a:rect l="l" t="t" r="r" b="b"/>
              <a:pathLst>
                <a:path w="2199005" h="651510">
                  <a:moveTo>
                    <a:pt x="2189730" y="18138"/>
                  </a:moveTo>
                  <a:lnTo>
                    <a:pt x="2189730" y="9227"/>
                  </a:lnTo>
                  <a:lnTo>
                    <a:pt x="2180488" y="9227"/>
                  </a:lnTo>
                  <a:lnTo>
                    <a:pt x="2180488" y="641801"/>
                  </a:lnTo>
                  <a:lnTo>
                    <a:pt x="2189730" y="641801"/>
                  </a:lnTo>
                  <a:lnTo>
                    <a:pt x="2189730" y="632883"/>
                  </a:lnTo>
                  <a:lnTo>
                    <a:pt x="9242" y="632883"/>
                  </a:lnTo>
                  <a:lnTo>
                    <a:pt x="9242" y="641801"/>
                  </a:lnTo>
                  <a:lnTo>
                    <a:pt x="18485" y="641801"/>
                  </a:lnTo>
                  <a:lnTo>
                    <a:pt x="18485" y="9227"/>
                  </a:lnTo>
                  <a:lnTo>
                    <a:pt x="9242" y="9227"/>
                  </a:lnTo>
                  <a:lnTo>
                    <a:pt x="9242" y="18138"/>
                  </a:lnTo>
                  <a:lnTo>
                    <a:pt x="2189730" y="18138"/>
                  </a:lnTo>
                  <a:close/>
                </a:path>
                <a:path w="2199005" h="651510">
                  <a:moveTo>
                    <a:pt x="9242" y="0"/>
                  </a:moveTo>
                  <a:lnTo>
                    <a:pt x="0" y="0"/>
                  </a:lnTo>
                  <a:lnTo>
                    <a:pt x="0" y="651027"/>
                  </a:lnTo>
                  <a:lnTo>
                    <a:pt x="2198720" y="651027"/>
                  </a:lnTo>
                  <a:lnTo>
                    <a:pt x="2198720" y="0"/>
                  </a:lnTo>
                  <a:lnTo>
                    <a:pt x="2189730" y="0"/>
                  </a:lnTo>
                  <a:lnTo>
                    <a:pt x="9242" y="0"/>
                  </a:lnTo>
                  <a:close/>
                </a:path>
              </a:pathLst>
            </a:custGeom>
            <a:ln w="1769">
              <a:solidFill>
                <a:srgbClr val="000000"/>
              </a:solidFill>
              <a:prstDash val="solid"/>
            </a:ln>
          </p:spPr>
        </p:sp>
      </p:grpSp>
    </p:spTree>
    <p:extLst>
      <p:ext uri="{BB962C8B-B14F-4D97-AF65-F5344CB8AC3E}">
        <p14:creationId xmlns:p14="http://schemas.microsoft.com/office/powerpoint/2010/main" val="8852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4D6D25-2C88-6771-4FBC-CBACAE78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98965"/>
            <a:ext cx="9875520" cy="1356360"/>
          </a:xfrm>
        </p:spPr>
        <p:txBody>
          <a:bodyPr>
            <a:normAutofit/>
          </a:bodyPr>
          <a:lstStyle/>
          <a:p>
            <a:r>
              <a:rPr lang="el-GR" sz="3200" b="1" dirty="0"/>
              <a:t>1. Η ΟΡΓΑΝΩΣΗ ΤΗΣ ΕΙΔΗΣΗΣ –</a:t>
            </a:r>
            <a:br>
              <a:rPr lang="el-GR" sz="3200" b="1" dirty="0"/>
            </a:br>
            <a:r>
              <a:rPr lang="el-GR" sz="3200" b="1" dirty="0"/>
              <a:t>                                                 ΑΝΕΣΤΡΑΜΜΕΝΗ ΠΥΡΑΜΙΔΑ</a:t>
            </a:r>
          </a:p>
        </p:txBody>
      </p:sp>
      <p:grpSp>
        <p:nvGrpSpPr>
          <p:cNvPr id="4" name="Group 229">
            <a:extLst>
              <a:ext uri="{FF2B5EF4-FFF2-40B4-BE49-F238E27FC236}">
                <a16:creationId xmlns:a16="http://schemas.microsoft.com/office/drawing/2014/main" id="{D2C75DCA-6D96-F22D-9BC9-08109E057F48}"/>
              </a:ext>
            </a:extLst>
          </p:cNvPr>
          <p:cNvGrpSpPr/>
          <p:nvPr/>
        </p:nvGrpSpPr>
        <p:grpSpPr>
          <a:xfrm>
            <a:off x="1463040" y="1600519"/>
            <a:ext cx="9242474" cy="4687739"/>
            <a:chOff x="954" y="954"/>
            <a:chExt cx="6285183" cy="3656701"/>
          </a:xfrm>
        </p:grpSpPr>
        <p:pic>
          <p:nvPicPr>
            <p:cNvPr id="5" name="Image 230">
              <a:extLst>
                <a:ext uri="{FF2B5EF4-FFF2-40B4-BE49-F238E27FC236}">
                  <a16:creationId xmlns:a16="http://schemas.microsoft.com/office/drawing/2014/main" id="{8DCA84D9-DA51-7368-4A2B-5E5D2969CA9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1140" y="102937"/>
              <a:ext cx="636126" cy="284228"/>
            </a:xfrm>
            <a:prstGeom prst="rect">
              <a:avLst/>
            </a:prstGeom>
          </p:spPr>
        </p:pic>
        <p:sp>
          <p:nvSpPr>
            <p:cNvPr id="6" name="Graphic 231">
              <a:extLst>
                <a:ext uri="{FF2B5EF4-FFF2-40B4-BE49-F238E27FC236}">
                  <a16:creationId xmlns:a16="http://schemas.microsoft.com/office/drawing/2014/main" id="{59467F7D-5947-29A4-CC58-0BB0B43C1085}"/>
                </a:ext>
              </a:extLst>
            </p:cNvPr>
            <p:cNvSpPr/>
            <p:nvPr/>
          </p:nvSpPr>
          <p:spPr>
            <a:xfrm>
              <a:off x="1657622" y="954"/>
              <a:ext cx="4628515" cy="3648710"/>
            </a:xfrm>
            <a:custGeom>
              <a:avLst/>
              <a:gdLst/>
              <a:ahLst/>
              <a:cxnLst/>
              <a:rect l="l" t="t" r="r" b="b"/>
              <a:pathLst>
                <a:path w="4628515" h="3648710">
                  <a:moveTo>
                    <a:pt x="4628201" y="0"/>
                  </a:moveTo>
                  <a:lnTo>
                    <a:pt x="0" y="0"/>
                  </a:lnTo>
                  <a:lnTo>
                    <a:pt x="7703" y="11400"/>
                  </a:lnTo>
                  <a:lnTo>
                    <a:pt x="2308239" y="3637269"/>
                  </a:lnTo>
                  <a:lnTo>
                    <a:pt x="2315831" y="3648714"/>
                  </a:lnTo>
                  <a:lnTo>
                    <a:pt x="2323422" y="3637269"/>
                  </a:lnTo>
                  <a:lnTo>
                    <a:pt x="2325839" y="3633458"/>
                  </a:lnTo>
                  <a:lnTo>
                    <a:pt x="2315831" y="3633458"/>
                  </a:lnTo>
                  <a:lnTo>
                    <a:pt x="2308239" y="3629646"/>
                  </a:lnTo>
                  <a:lnTo>
                    <a:pt x="2315831" y="3617674"/>
                  </a:lnTo>
                  <a:lnTo>
                    <a:pt x="31330" y="17100"/>
                  </a:lnTo>
                  <a:lnTo>
                    <a:pt x="15294" y="17100"/>
                  </a:lnTo>
                  <a:lnTo>
                    <a:pt x="15294" y="7600"/>
                  </a:lnTo>
                  <a:lnTo>
                    <a:pt x="22885" y="3800"/>
                  </a:lnTo>
                  <a:lnTo>
                    <a:pt x="4628201" y="3800"/>
                  </a:lnTo>
                  <a:lnTo>
                    <a:pt x="4628201" y="0"/>
                  </a:lnTo>
                  <a:close/>
                </a:path>
                <a:path w="4628515" h="3648710">
                  <a:moveTo>
                    <a:pt x="2315831" y="3617674"/>
                  </a:moveTo>
                  <a:lnTo>
                    <a:pt x="2308239" y="3629646"/>
                  </a:lnTo>
                  <a:lnTo>
                    <a:pt x="2315831" y="3633458"/>
                  </a:lnTo>
                  <a:lnTo>
                    <a:pt x="2323422" y="3629646"/>
                  </a:lnTo>
                  <a:lnTo>
                    <a:pt x="2315831" y="3617674"/>
                  </a:lnTo>
                  <a:close/>
                </a:path>
                <a:path w="4628515" h="3648710">
                  <a:moveTo>
                    <a:pt x="4608664" y="3800"/>
                  </a:moveTo>
                  <a:lnTo>
                    <a:pt x="2315831" y="3617674"/>
                  </a:lnTo>
                  <a:lnTo>
                    <a:pt x="2323422" y="3629646"/>
                  </a:lnTo>
                  <a:lnTo>
                    <a:pt x="2315831" y="3633458"/>
                  </a:lnTo>
                  <a:lnTo>
                    <a:pt x="2325839" y="3633458"/>
                  </a:lnTo>
                  <a:lnTo>
                    <a:pt x="4620340" y="17100"/>
                  </a:lnTo>
                  <a:lnTo>
                    <a:pt x="4616367" y="17100"/>
                  </a:lnTo>
                  <a:lnTo>
                    <a:pt x="4616367" y="7600"/>
                  </a:lnTo>
                  <a:lnTo>
                    <a:pt x="4608664" y="3800"/>
                  </a:lnTo>
                  <a:close/>
                </a:path>
                <a:path w="4628515" h="3648710">
                  <a:moveTo>
                    <a:pt x="22885" y="3800"/>
                  </a:moveTo>
                  <a:lnTo>
                    <a:pt x="15294" y="7600"/>
                  </a:lnTo>
                  <a:lnTo>
                    <a:pt x="15294" y="17100"/>
                  </a:lnTo>
                  <a:lnTo>
                    <a:pt x="31330" y="17100"/>
                  </a:lnTo>
                  <a:lnTo>
                    <a:pt x="22885" y="3800"/>
                  </a:lnTo>
                  <a:close/>
                </a:path>
                <a:path w="4628515" h="3648710">
                  <a:moveTo>
                    <a:pt x="4608664" y="3800"/>
                  </a:moveTo>
                  <a:lnTo>
                    <a:pt x="22885" y="3800"/>
                  </a:lnTo>
                  <a:lnTo>
                    <a:pt x="31330" y="17100"/>
                  </a:lnTo>
                  <a:lnTo>
                    <a:pt x="4600221" y="17100"/>
                  </a:lnTo>
                  <a:lnTo>
                    <a:pt x="4608664" y="3800"/>
                  </a:lnTo>
                  <a:close/>
                </a:path>
                <a:path w="4628515" h="3648710">
                  <a:moveTo>
                    <a:pt x="4628201" y="3800"/>
                  </a:moveTo>
                  <a:lnTo>
                    <a:pt x="4608664" y="3800"/>
                  </a:lnTo>
                  <a:lnTo>
                    <a:pt x="4616367" y="7600"/>
                  </a:lnTo>
                  <a:lnTo>
                    <a:pt x="4616367" y="17100"/>
                  </a:lnTo>
                  <a:lnTo>
                    <a:pt x="4620340" y="17100"/>
                  </a:lnTo>
                  <a:lnTo>
                    <a:pt x="4623958" y="11400"/>
                  </a:lnTo>
                  <a:lnTo>
                    <a:pt x="4628201" y="5029"/>
                  </a:lnTo>
                  <a:lnTo>
                    <a:pt x="4628201" y="3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Graphic 232">
              <a:extLst>
                <a:ext uri="{FF2B5EF4-FFF2-40B4-BE49-F238E27FC236}">
                  <a16:creationId xmlns:a16="http://schemas.microsoft.com/office/drawing/2014/main" id="{2CD2563D-1FB9-09CB-C496-21BC0B9E3DE5}"/>
                </a:ext>
              </a:extLst>
            </p:cNvPr>
            <p:cNvSpPr/>
            <p:nvPr/>
          </p:nvSpPr>
          <p:spPr>
            <a:xfrm>
              <a:off x="1657622" y="954"/>
              <a:ext cx="4628515" cy="3648710"/>
            </a:xfrm>
            <a:custGeom>
              <a:avLst/>
              <a:gdLst/>
              <a:ahLst/>
              <a:cxnLst/>
              <a:rect l="l" t="t" r="r" b="b"/>
              <a:pathLst>
                <a:path w="4628515" h="3648710">
                  <a:moveTo>
                    <a:pt x="3473746" y="1823239"/>
                  </a:moveTo>
                  <a:lnTo>
                    <a:pt x="4623958" y="11400"/>
                  </a:lnTo>
                  <a:lnTo>
                    <a:pt x="4628200" y="5029"/>
                  </a:lnTo>
                  <a:lnTo>
                    <a:pt x="4628200" y="0"/>
                  </a:lnTo>
                  <a:lnTo>
                    <a:pt x="0" y="0"/>
                  </a:lnTo>
                  <a:lnTo>
                    <a:pt x="7703" y="11400"/>
                  </a:lnTo>
                  <a:lnTo>
                    <a:pt x="1157915" y="1823239"/>
                  </a:lnTo>
                  <a:lnTo>
                    <a:pt x="2308239" y="3637269"/>
                  </a:lnTo>
                  <a:lnTo>
                    <a:pt x="2315830" y="3648714"/>
                  </a:lnTo>
                  <a:lnTo>
                    <a:pt x="2323422" y="3637269"/>
                  </a:lnTo>
                  <a:lnTo>
                    <a:pt x="3473746" y="1823239"/>
                  </a:lnTo>
                </a:path>
                <a:path w="4628515" h="3648710">
                  <a:moveTo>
                    <a:pt x="2308239" y="3629646"/>
                  </a:moveTo>
                  <a:lnTo>
                    <a:pt x="2315830" y="3633458"/>
                  </a:lnTo>
                  <a:lnTo>
                    <a:pt x="2323422" y="3629646"/>
                  </a:lnTo>
                  <a:lnTo>
                    <a:pt x="1173209" y="1815639"/>
                  </a:lnTo>
                  <a:lnTo>
                    <a:pt x="22885" y="3800"/>
                  </a:lnTo>
                  <a:lnTo>
                    <a:pt x="15294" y="7600"/>
                  </a:lnTo>
                  <a:lnTo>
                    <a:pt x="15294" y="17100"/>
                  </a:lnTo>
                  <a:lnTo>
                    <a:pt x="4616367" y="17100"/>
                  </a:lnTo>
                  <a:lnTo>
                    <a:pt x="4616367" y="7600"/>
                  </a:lnTo>
                  <a:lnTo>
                    <a:pt x="4608664" y="3800"/>
                  </a:lnTo>
                  <a:lnTo>
                    <a:pt x="3458451" y="1815639"/>
                  </a:lnTo>
                  <a:lnTo>
                    <a:pt x="2308239" y="3629646"/>
                  </a:lnTo>
                </a:path>
              </a:pathLst>
            </a:custGeom>
            <a:ln w="1908">
              <a:solidFill>
                <a:srgbClr val="000000"/>
              </a:solidFill>
              <a:prstDash val="solid"/>
            </a:ln>
          </p:spPr>
        </p:sp>
        <p:sp>
          <p:nvSpPr>
            <p:cNvPr id="8" name="Graphic 233">
              <a:extLst>
                <a:ext uri="{FF2B5EF4-FFF2-40B4-BE49-F238E27FC236}">
                  <a16:creationId xmlns:a16="http://schemas.microsoft.com/office/drawing/2014/main" id="{F1EE23FD-9720-87E4-CEB2-464E91E77C4E}"/>
                </a:ext>
              </a:extLst>
            </p:cNvPr>
            <p:cNvSpPr/>
            <p:nvPr/>
          </p:nvSpPr>
          <p:spPr>
            <a:xfrm>
              <a:off x="2089551" y="8585"/>
              <a:ext cx="3771900" cy="3614420"/>
            </a:xfrm>
            <a:custGeom>
              <a:avLst/>
              <a:gdLst/>
              <a:ahLst/>
              <a:cxnLst/>
              <a:rect l="l" t="t" r="r" b="b"/>
              <a:pathLst>
                <a:path w="3771900" h="3614420">
                  <a:moveTo>
                    <a:pt x="3771709" y="646379"/>
                  </a:moveTo>
                  <a:lnTo>
                    <a:pt x="1891563" y="646379"/>
                  </a:lnTo>
                  <a:lnTo>
                    <a:pt x="1891563" y="0"/>
                  </a:lnTo>
                  <a:lnTo>
                    <a:pt x="1876310" y="0"/>
                  </a:lnTo>
                  <a:lnTo>
                    <a:pt x="1876310" y="646379"/>
                  </a:lnTo>
                  <a:lnTo>
                    <a:pt x="0" y="646379"/>
                  </a:lnTo>
                  <a:lnTo>
                    <a:pt x="0" y="661631"/>
                  </a:lnTo>
                  <a:lnTo>
                    <a:pt x="1876310" y="661631"/>
                  </a:lnTo>
                  <a:lnTo>
                    <a:pt x="1876310" y="1579295"/>
                  </a:lnTo>
                  <a:lnTo>
                    <a:pt x="596036" y="1579295"/>
                  </a:lnTo>
                  <a:lnTo>
                    <a:pt x="596036" y="1594535"/>
                  </a:lnTo>
                  <a:lnTo>
                    <a:pt x="1876310" y="1594535"/>
                  </a:lnTo>
                  <a:lnTo>
                    <a:pt x="1876310" y="3614394"/>
                  </a:lnTo>
                  <a:lnTo>
                    <a:pt x="1891563" y="3614394"/>
                  </a:lnTo>
                  <a:lnTo>
                    <a:pt x="1891563" y="1594535"/>
                  </a:lnTo>
                  <a:lnTo>
                    <a:pt x="3173653" y="1594535"/>
                  </a:lnTo>
                  <a:lnTo>
                    <a:pt x="3173653" y="1579295"/>
                  </a:lnTo>
                  <a:lnTo>
                    <a:pt x="1891563" y="1579295"/>
                  </a:lnTo>
                  <a:lnTo>
                    <a:pt x="1891563" y="661631"/>
                  </a:lnTo>
                  <a:lnTo>
                    <a:pt x="3771709" y="661631"/>
                  </a:lnTo>
                  <a:lnTo>
                    <a:pt x="3771709" y="64637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9" name="Image 234">
              <a:extLst>
                <a:ext uri="{FF2B5EF4-FFF2-40B4-BE49-F238E27FC236}">
                  <a16:creationId xmlns:a16="http://schemas.microsoft.com/office/drawing/2014/main" id="{621A3125-506E-1B71-EA07-B1B7476C6B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9482" y="102936"/>
              <a:ext cx="1402302" cy="448189"/>
            </a:xfrm>
            <a:prstGeom prst="rect">
              <a:avLst/>
            </a:prstGeom>
          </p:spPr>
        </p:pic>
        <p:pic>
          <p:nvPicPr>
            <p:cNvPr id="10" name="Image 235">
              <a:extLst>
                <a:ext uri="{FF2B5EF4-FFF2-40B4-BE49-F238E27FC236}">
                  <a16:creationId xmlns:a16="http://schemas.microsoft.com/office/drawing/2014/main" id="{91BFCC73-0BA6-7D35-4672-AA3ABF4CD0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5686" y="751515"/>
              <a:ext cx="1282067" cy="776334"/>
            </a:xfrm>
            <a:prstGeom prst="rect">
              <a:avLst/>
            </a:prstGeom>
          </p:spPr>
        </p:pic>
        <p:pic>
          <p:nvPicPr>
            <p:cNvPr id="11" name="Image 236">
              <a:extLst>
                <a:ext uri="{FF2B5EF4-FFF2-40B4-BE49-F238E27FC236}">
                  <a16:creationId xmlns:a16="http://schemas.microsoft.com/office/drawing/2014/main" id="{CA94408E-CC1C-8587-B344-F644DD3BB5F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5686" y="1663190"/>
              <a:ext cx="1031773" cy="589238"/>
            </a:xfrm>
            <a:prstGeom prst="rect">
              <a:avLst/>
            </a:prstGeom>
          </p:spPr>
        </p:pic>
        <p:pic>
          <p:nvPicPr>
            <p:cNvPr id="12" name="Image 237">
              <a:extLst>
                <a:ext uri="{FF2B5EF4-FFF2-40B4-BE49-F238E27FC236}">
                  <a16:creationId xmlns:a16="http://schemas.microsoft.com/office/drawing/2014/main" id="{22DF00A8-00DD-6124-CEA3-899AE2917C2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7345" y="751515"/>
              <a:ext cx="639922" cy="284005"/>
            </a:xfrm>
            <a:prstGeom prst="rect">
              <a:avLst/>
            </a:prstGeom>
          </p:spPr>
        </p:pic>
        <p:pic>
          <p:nvPicPr>
            <p:cNvPr id="13" name="Image 238">
              <a:extLst>
                <a:ext uri="{FF2B5EF4-FFF2-40B4-BE49-F238E27FC236}">
                  <a16:creationId xmlns:a16="http://schemas.microsoft.com/office/drawing/2014/main" id="{9112F89C-01F4-F4F9-E37F-5B1B434945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447" y="1663190"/>
              <a:ext cx="641820" cy="284228"/>
            </a:xfrm>
            <a:prstGeom prst="rect">
              <a:avLst/>
            </a:prstGeom>
          </p:spPr>
        </p:pic>
        <p:pic>
          <p:nvPicPr>
            <p:cNvPr id="14" name="Image 239">
              <a:extLst>
                <a:ext uri="{FF2B5EF4-FFF2-40B4-BE49-F238E27FC236}">
                  <a16:creationId xmlns:a16="http://schemas.microsoft.com/office/drawing/2014/main" id="{E91E3DD4-EABC-4063-CE54-580ADC80F1B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25" y="972588"/>
              <a:ext cx="1211222" cy="734423"/>
            </a:xfrm>
            <a:prstGeom prst="rect">
              <a:avLst/>
            </a:prstGeom>
          </p:spPr>
        </p:pic>
        <p:pic>
          <p:nvPicPr>
            <p:cNvPr id="15" name="Image 240">
              <a:extLst>
                <a:ext uri="{FF2B5EF4-FFF2-40B4-BE49-F238E27FC236}">
                  <a16:creationId xmlns:a16="http://schemas.microsoft.com/office/drawing/2014/main" id="{5AE79100-86AB-D438-F973-590571370C6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355" y="1947411"/>
              <a:ext cx="1654818" cy="734088"/>
            </a:xfrm>
            <a:prstGeom prst="rect">
              <a:avLst/>
            </a:prstGeom>
          </p:spPr>
        </p:pic>
        <p:pic>
          <p:nvPicPr>
            <p:cNvPr id="16" name="Image 241">
              <a:extLst>
                <a:ext uri="{FF2B5EF4-FFF2-40B4-BE49-F238E27FC236}">
                  <a16:creationId xmlns:a16="http://schemas.microsoft.com/office/drawing/2014/main" id="{DA677628-DF9A-F4C6-DE7E-E47A76C49DF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336" y="3078260"/>
              <a:ext cx="1282089" cy="425322"/>
            </a:xfrm>
            <a:prstGeom prst="rect">
              <a:avLst/>
            </a:prstGeom>
          </p:spPr>
        </p:pic>
        <p:sp>
          <p:nvSpPr>
            <p:cNvPr id="17" name="Graphic 242">
              <a:extLst>
                <a:ext uri="{FF2B5EF4-FFF2-40B4-BE49-F238E27FC236}">
                  <a16:creationId xmlns:a16="http://schemas.microsoft.com/office/drawing/2014/main" id="{29C2A422-F5DD-E84C-3A90-FE56CDC1151B}"/>
                </a:ext>
              </a:extLst>
            </p:cNvPr>
            <p:cNvSpPr/>
            <p:nvPr/>
          </p:nvSpPr>
          <p:spPr>
            <a:xfrm>
              <a:off x="954" y="2924865"/>
              <a:ext cx="2193925" cy="732790"/>
            </a:xfrm>
            <a:custGeom>
              <a:avLst/>
              <a:gdLst/>
              <a:ahLst/>
              <a:cxnLst/>
              <a:rect l="l" t="t" r="r" b="b"/>
              <a:pathLst>
                <a:path w="2193925" h="732790">
                  <a:moveTo>
                    <a:pt x="1800011" y="0"/>
                  </a:moveTo>
                  <a:lnTo>
                    <a:pt x="422290" y="0"/>
                  </a:lnTo>
                  <a:lnTo>
                    <a:pt x="420381" y="3800"/>
                  </a:lnTo>
                  <a:lnTo>
                    <a:pt x="5721" y="724802"/>
                  </a:lnTo>
                  <a:lnTo>
                    <a:pt x="0" y="732425"/>
                  </a:lnTo>
                  <a:lnTo>
                    <a:pt x="2193761" y="732425"/>
                  </a:lnTo>
                  <a:lnTo>
                    <a:pt x="2192781" y="730514"/>
                  </a:lnTo>
                  <a:lnTo>
                    <a:pt x="17164" y="730514"/>
                  </a:lnTo>
                  <a:lnTo>
                    <a:pt x="11442" y="726702"/>
                  </a:lnTo>
                  <a:lnTo>
                    <a:pt x="11442" y="720980"/>
                  </a:lnTo>
                  <a:lnTo>
                    <a:pt x="22647" y="720980"/>
                  </a:lnTo>
                  <a:lnTo>
                    <a:pt x="430732" y="11400"/>
                  </a:lnTo>
                  <a:lnTo>
                    <a:pt x="426097" y="11400"/>
                  </a:lnTo>
                  <a:lnTo>
                    <a:pt x="426097" y="5700"/>
                  </a:lnTo>
                  <a:lnTo>
                    <a:pt x="1802931" y="5700"/>
                  </a:lnTo>
                  <a:lnTo>
                    <a:pt x="1801909" y="3800"/>
                  </a:lnTo>
                  <a:lnTo>
                    <a:pt x="1800011" y="0"/>
                  </a:lnTo>
                  <a:close/>
                </a:path>
                <a:path w="2193925" h="732790">
                  <a:moveTo>
                    <a:pt x="22647" y="720980"/>
                  </a:moveTo>
                  <a:lnTo>
                    <a:pt x="11442" y="720980"/>
                  </a:lnTo>
                  <a:lnTo>
                    <a:pt x="11442" y="726702"/>
                  </a:lnTo>
                  <a:lnTo>
                    <a:pt x="17164" y="730514"/>
                  </a:lnTo>
                  <a:lnTo>
                    <a:pt x="22647" y="720980"/>
                  </a:lnTo>
                  <a:close/>
                </a:path>
                <a:path w="2193925" h="732790">
                  <a:moveTo>
                    <a:pt x="2173006" y="720980"/>
                  </a:moveTo>
                  <a:lnTo>
                    <a:pt x="22647" y="720980"/>
                  </a:lnTo>
                  <a:lnTo>
                    <a:pt x="17164" y="730514"/>
                  </a:lnTo>
                  <a:lnTo>
                    <a:pt x="2178131" y="730514"/>
                  </a:lnTo>
                  <a:lnTo>
                    <a:pt x="2173006" y="720980"/>
                  </a:lnTo>
                  <a:close/>
                </a:path>
                <a:path w="2193925" h="732790">
                  <a:moveTo>
                    <a:pt x="1796215" y="5700"/>
                  </a:moveTo>
                  <a:lnTo>
                    <a:pt x="1790522" y="9500"/>
                  </a:lnTo>
                  <a:lnTo>
                    <a:pt x="2178131" y="730514"/>
                  </a:lnTo>
                  <a:lnTo>
                    <a:pt x="2183936" y="726702"/>
                  </a:lnTo>
                  <a:lnTo>
                    <a:pt x="2183936" y="720980"/>
                  </a:lnTo>
                  <a:lnTo>
                    <a:pt x="2187796" y="720980"/>
                  </a:lnTo>
                  <a:lnTo>
                    <a:pt x="1805998" y="11400"/>
                  </a:lnTo>
                  <a:lnTo>
                    <a:pt x="1796215" y="11400"/>
                  </a:lnTo>
                  <a:lnTo>
                    <a:pt x="1796215" y="5700"/>
                  </a:lnTo>
                  <a:close/>
                </a:path>
                <a:path w="2193925" h="732790">
                  <a:moveTo>
                    <a:pt x="2187796" y="720980"/>
                  </a:moveTo>
                  <a:lnTo>
                    <a:pt x="2183936" y="720980"/>
                  </a:lnTo>
                  <a:lnTo>
                    <a:pt x="2183936" y="726702"/>
                  </a:lnTo>
                  <a:lnTo>
                    <a:pt x="2178131" y="730514"/>
                  </a:lnTo>
                  <a:lnTo>
                    <a:pt x="2192781" y="730514"/>
                  </a:lnTo>
                  <a:lnTo>
                    <a:pt x="2189853" y="724802"/>
                  </a:lnTo>
                  <a:lnTo>
                    <a:pt x="2187796" y="720980"/>
                  </a:lnTo>
                  <a:close/>
                </a:path>
                <a:path w="2193925" h="732790">
                  <a:moveTo>
                    <a:pt x="426097" y="5700"/>
                  </a:moveTo>
                  <a:lnTo>
                    <a:pt x="426097" y="11400"/>
                  </a:lnTo>
                  <a:lnTo>
                    <a:pt x="430732" y="11400"/>
                  </a:lnTo>
                  <a:lnTo>
                    <a:pt x="431824" y="9500"/>
                  </a:lnTo>
                  <a:lnTo>
                    <a:pt x="426097" y="5700"/>
                  </a:lnTo>
                  <a:close/>
                </a:path>
                <a:path w="2193925" h="732790">
                  <a:moveTo>
                    <a:pt x="1796215" y="5700"/>
                  </a:moveTo>
                  <a:lnTo>
                    <a:pt x="426097" y="5700"/>
                  </a:lnTo>
                  <a:lnTo>
                    <a:pt x="431824" y="9500"/>
                  </a:lnTo>
                  <a:lnTo>
                    <a:pt x="430732" y="11400"/>
                  </a:lnTo>
                  <a:lnTo>
                    <a:pt x="1791543" y="11400"/>
                  </a:lnTo>
                  <a:lnTo>
                    <a:pt x="1790522" y="9500"/>
                  </a:lnTo>
                  <a:lnTo>
                    <a:pt x="1796215" y="5700"/>
                  </a:lnTo>
                  <a:close/>
                </a:path>
                <a:path w="2193925" h="732790">
                  <a:moveTo>
                    <a:pt x="1802931" y="5700"/>
                  </a:moveTo>
                  <a:lnTo>
                    <a:pt x="1796215" y="5700"/>
                  </a:lnTo>
                  <a:lnTo>
                    <a:pt x="1796215" y="11400"/>
                  </a:lnTo>
                  <a:lnTo>
                    <a:pt x="1805998" y="11400"/>
                  </a:lnTo>
                  <a:lnTo>
                    <a:pt x="1802931" y="5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Graphic 243">
              <a:extLst>
                <a:ext uri="{FF2B5EF4-FFF2-40B4-BE49-F238E27FC236}">
                  <a16:creationId xmlns:a16="http://schemas.microsoft.com/office/drawing/2014/main" id="{167651C5-AD99-094F-8C9F-DE5EB7084716}"/>
                </a:ext>
              </a:extLst>
            </p:cNvPr>
            <p:cNvSpPr/>
            <p:nvPr/>
          </p:nvSpPr>
          <p:spPr>
            <a:xfrm>
              <a:off x="954" y="2924865"/>
              <a:ext cx="2193925" cy="732790"/>
            </a:xfrm>
            <a:custGeom>
              <a:avLst/>
              <a:gdLst/>
              <a:ahLst/>
              <a:cxnLst/>
              <a:rect l="l" t="t" r="r" b="b"/>
              <a:pathLst>
                <a:path w="2193925" h="732790">
                  <a:moveTo>
                    <a:pt x="1796215" y="11400"/>
                  </a:moveTo>
                  <a:lnTo>
                    <a:pt x="1796215" y="5700"/>
                  </a:lnTo>
                  <a:lnTo>
                    <a:pt x="1790522" y="9500"/>
                  </a:lnTo>
                  <a:lnTo>
                    <a:pt x="2178131" y="730514"/>
                  </a:lnTo>
                  <a:lnTo>
                    <a:pt x="2183936" y="726702"/>
                  </a:lnTo>
                  <a:lnTo>
                    <a:pt x="2183936" y="720980"/>
                  </a:lnTo>
                  <a:lnTo>
                    <a:pt x="11442" y="720980"/>
                  </a:lnTo>
                  <a:lnTo>
                    <a:pt x="11442" y="726702"/>
                  </a:lnTo>
                  <a:lnTo>
                    <a:pt x="17164" y="730514"/>
                  </a:lnTo>
                  <a:lnTo>
                    <a:pt x="431824" y="9500"/>
                  </a:lnTo>
                  <a:lnTo>
                    <a:pt x="426097" y="5700"/>
                  </a:lnTo>
                  <a:lnTo>
                    <a:pt x="426097" y="11400"/>
                  </a:lnTo>
                  <a:lnTo>
                    <a:pt x="1796215" y="11400"/>
                  </a:lnTo>
                  <a:close/>
                </a:path>
                <a:path w="2193925" h="732790">
                  <a:moveTo>
                    <a:pt x="426097" y="0"/>
                  </a:moveTo>
                  <a:lnTo>
                    <a:pt x="422290" y="0"/>
                  </a:lnTo>
                  <a:lnTo>
                    <a:pt x="420381" y="3800"/>
                  </a:lnTo>
                  <a:lnTo>
                    <a:pt x="5721" y="724802"/>
                  </a:lnTo>
                  <a:lnTo>
                    <a:pt x="0" y="732425"/>
                  </a:lnTo>
                  <a:lnTo>
                    <a:pt x="2193760" y="732425"/>
                  </a:lnTo>
                  <a:lnTo>
                    <a:pt x="2189853" y="724802"/>
                  </a:lnTo>
                  <a:lnTo>
                    <a:pt x="1801909" y="3800"/>
                  </a:lnTo>
                  <a:lnTo>
                    <a:pt x="1800011" y="0"/>
                  </a:lnTo>
                  <a:lnTo>
                    <a:pt x="1796215" y="0"/>
                  </a:lnTo>
                  <a:lnTo>
                    <a:pt x="426097" y="0"/>
                  </a:lnTo>
                  <a:close/>
                </a:path>
              </a:pathLst>
            </a:custGeom>
            <a:ln w="1908">
              <a:solidFill>
                <a:srgbClr val="000000"/>
              </a:solidFill>
              <a:prstDash val="solid"/>
            </a:ln>
          </p:spPr>
        </p:sp>
        <p:sp>
          <p:nvSpPr>
            <p:cNvPr id="19" name="Graphic 244">
              <a:extLst>
                <a:ext uri="{FF2B5EF4-FFF2-40B4-BE49-F238E27FC236}">
                  <a16:creationId xmlns:a16="http://schemas.microsoft.com/office/drawing/2014/main" id="{9FA78FAC-763A-081D-F536-832A8F1E5F8B}"/>
                </a:ext>
              </a:extLst>
            </p:cNvPr>
            <p:cNvSpPr/>
            <p:nvPr/>
          </p:nvSpPr>
          <p:spPr>
            <a:xfrm>
              <a:off x="1426418" y="382411"/>
              <a:ext cx="982344" cy="2920365"/>
            </a:xfrm>
            <a:custGeom>
              <a:avLst/>
              <a:gdLst/>
              <a:ahLst/>
              <a:cxnLst/>
              <a:rect l="l" t="t" r="r" b="b"/>
              <a:pathLst>
                <a:path w="982344" h="2920365">
                  <a:moveTo>
                    <a:pt x="959841" y="2899099"/>
                  </a:moveTo>
                  <a:lnTo>
                    <a:pt x="666929" y="2899099"/>
                  </a:lnTo>
                  <a:lnTo>
                    <a:pt x="666929" y="2920077"/>
                  </a:lnTo>
                  <a:lnTo>
                    <a:pt x="982084" y="2920077"/>
                  </a:lnTo>
                  <a:lnTo>
                    <a:pt x="979947" y="2914355"/>
                  </a:lnTo>
                  <a:lnTo>
                    <a:pt x="964892" y="2914355"/>
                  </a:lnTo>
                  <a:lnTo>
                    <a:pt x="959841" y="2899099"/>
                  </a:lnTo>
                  <a:close/>
                </a:path>
                <a:path w="982344" h="2920365">
                  <a:moveTo>
                    <a:pt x="0" y="0"/>
                  </a:moveTo>
                  <a:lnTo>
                    <a:pt x="964892" y="2914355"/>
                  </a:lnTo>
                  <a:lnTo>
                    <a:pt x="970697" y="2908644"/>
                  </a:lnTo>
                  <a:lnTo>
                    <a:pt x="970697" y="2899099"/>
                  </a:lnTo>
                  <a:lnTo>
                    <a:pt x="974492" y="2899099"/>
                  </a:lnTo>
                  <a:lnTo>
                    <a:pt x="22222" y="23128"/>
                  </a:lnTo>
                  <a:lnTo>
                    <a:pt x="11387" y="22912"/>
                  </a:lnTo>
                  <a:lnTo>
                    <a:pt x="11387" y="11400"/>
                  </a:lnTo>
                  <a:lnTo>
                    <a:pt x="17080" y="7600"/>
                  </a:lnTo>
                  <a:lnTo>
                    <a:pt x="296651" y="7600"/>
                  </a:lnTo>
                  <a:lnTo>
                    <a:pt x="11387" y="1900"/>
                  </a:lnTo>
                  <a:lnTo>
                    <a:pt x="0" y="0"/>
                  </a:lnTo>
                  <a:close/>
                </a:path>
                <a:path w="982344" h="2920365">
                  <a:moveTo>
                    <a:pt x="974492" y="2899099"/>
                  </a:moveTo>
                  <a:lnTo>
                    <a:pt x="970697" y="2899099"/>
                  </a:lnTo>
                  <a:lnTo>
                    <a:pt x="970697" y="2908644"/>
                  </a:lnTo>
                  <a:lnTo>
                    <a:pt x="964892" y="2914355"/>
                  </a:lnTo>
                  <a:lnTo>
                    <a:pt x="979947" y="2914355"/>
                  </a:lnTo>
                  <a:lnTo>
                    <a:pt x="976391" y="2904832"/>
                  </a:lnTo>
                  <a:lnTo>
                    <a:pt x="974492" y="2899099"/>
                  </a:lnTo>
                  <a:close/>
                </a:path>
                <a:path w="982344" h="2920365">
                  <a:moveTo>
                    <a:pt x="296651" y="7600"/>
                  </a:moveTo>
                  <a:lnTo>
                    <a:pt x="17080" y="7600"/>
                  </a:lnTo>
                  <a:lnTo>
                    <a:pt x="22222" y="23128"/>
                  </a:lnTo>
                  <a:lnTo>
                    <a:pt x="391739" y="30512"/>
                  </a:lnTo>
                  <a:lnTo>
                    <a:pt x="391739" y="9500"/>
                  </a:lnTo>
                  <a:lnTo>
                    <a:pt x="296651" y="7600"/>
                  </a:lnTo>
                  <a:close/>
                </a:path>
                <a:path w="982344" h="2920365">
                  <a:moveTo>
                    <a:pt x="17080" y="7600"/>
                  </a:moveTo>
                  <a:lnTo>
                    <a:pt x="11387" y="11400"/>
                  </a:lnTo>
                  <a:lnTo>
                    <a:pt x="11387" y="22912"/>
                  </a:lnTo>
                  <a:lnTo>
                    <a:pt x="22222" y="23128"/>
                  </a:lnTo>
                  <a:lnTo>
                    <a:pt x="17080" y="7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Graphic 245">
              <a:extLst>
                <a:ext uri="{FF2B5EF4-FFF2-40B4-BE49-F238E27FC236}">
                  <a16:creationId xmlns:a16="http://schemas.microsoft.com/office/drawing/2014/main" id="{7D2A9152-AC12-9EA6-456D-7BC5B7ACC7B2}"/>
                </a:ext>
              </a:extLst>
            </p:cNvPr>
            <p:cNvSpPr/>
            <p:nvPr/>
          </p:nvSpPr>
          <p:spPr>
            <a:xfrm>
              <a:off x="1426418" y="382411"/>
              <a:ext cx="982344" cy="2920365"/>
            </a:xfrm>
            <a:custGeom>
              <a:avLst/>
              <a:gdLst/>
              <a:ahLst/>
              <a:cxnLst/>
              <a:rect l="l" t="t" r="r" b="b"/>
              <a:pathLst>
                <a:path w="982344" h="2920365">
                  <a:moveTo>
                    <a:pt x="666928" y="2899099"/>
                  </a:moveTo>
                  <a:lnTo>
                    <a:pt x="666928" y="2920077"/>
                  </a:lnTo>
                  <a:lnTo>
                    <a:pt x="982084" y="2920077"/>
                  </a:lnTo>
                  <a:lnTo>
                    <a:pt x="976391" y="2904832"/>
                  </a:lnTo>
                  <a:lnTo>
                    <a:pt x="17080" y="7600"/>
                  </a:lnTo>
                  <a:lnTo>
                    <a:pt x="11387" y="11400"/>
                  </a:lnTo>
                  <a:lnTo>
                    <a:pt x="11387" y="22912"/>
                  </a:lnTo>
                  <a:lnTo>
                    <a:pt x="391739" y="30512"/>
                  </a:lnTo>
                  <a:lnTo>
                    <a:pt x="391739" y="9500"/>
                  </a:lnTo>
                  <a:lnTo>
                    <a:pt x="11387" y="1900"/>
                  </a:lnTo>
                  <a:lnTo>
                    <a:pt x="0" y="0"/>
                  </a:lnTo>
                  <a:lnTo>
                    <a:pt x="5693" y="17211"/>
                  </a:lnTo>
                  <a:lnTo>
                    <a:pt x="964892" y="2914355"/>
                  </a:lnTo>
                  <a:lnTo>
                    <a:pt x="970697" y="2908644"/>
                  </a:lnTo>
                  <a:lnTo>
                    <a:pt x="970697" y="2899099"/>
                  </a:lnTo>
                  <a:lnTo>
                    <a:pt x="666928" y="2899099"/>
                  </a:lnTo>
                  <a:close/>
                </a:path>
              </a:pathLst>
            </a:custGeom>
            <a:ln w="1907">
              <a:solidFill>
                <a:srgbClr val="000000"/>
              </a:solidFill>
              <a:prstDash val="solid"/>
            </a:ln>
          </p:spPr>
        </p:sp>
        <p:pic>
          <p:nvPicPr>
            <p:cNvPr id="21" name="Image 246">
              <a:extLst>
                <a:ext uri="{FF2B5EF4-FFF2-40B4-BE49-F238E27FC236}">
                  <a16:creationId xmlns:a16="http://schemas.microsoft.com/office/drawing/2014/main" id="{557FD137-EF37-DBFA-AF68-0C82A5B8AE3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0514" y="3234844"/>
              <a:ext cx="103275" cy="112433"/>
            </a:xfrm>
            <a:prstGeom prst="rect">
              <a:avLst/>
            </a:prstGeom>
          </p:spPr>
        </p:pic>
        <p:pic>
          <p:nvPicPr>
            <p:cNvPr id="22" name="Image 247">
              <a:extLst>
                <a:ext uri="{FF2B5EF4-FFF2-40B4-BE49-F238E27FC236}">
                  <a16:creationId xmlns:a16="http://schemas.microsoft.com/office/drawing/2014/main" id="{05B20FEA-8401-CF3E-D62D-950A4B953BF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7603" y="345245"/>
              <a:ext cx="103275" cy="112444"/>
            </a:xfrm>
            <a:prstGeom prst="rect">
              <a:avLst/>
            </a:prstGeom>
          </p:spPr>
        </p:pic>
      </p:grpSp>
      <p:sp>
        <p:nvSpPr>
          <p:cNvPr id="23" name="Αστέρι: 6 ακτίνες 22">
            <a:extLst>
              <a:ext uri="{FF2B5EF4-FFF2-40B4-BE49-F238E27FC236}">
                <a16:creationId xmlns:a16="http://schemas.microsoft.com/office/drawing/2014/main" id="{5C3F468F-C4BA-91A5-E71D-7C4C6E683DD4}"/>
              </a:ext>
            </a:extLst>
          </p:cNvPr>
          <p:cNvSpPr/>
          <p:nvPr/>
        </p:nvSpPr>
        <p:spPr>
          <a:xfrm>
            <a:off x="9592377" y="4476432"/>
            <a:ext cx="2110154" cy="1181686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ΣΕΛ.32-34</a:t>
            </a:r>
          </a:p>
        </p:txBody>
      </p:sp>
    </p:spTree>
    <p:extLst>
      <p:ext uri="{BB962C8B-B14F-4D97-AF65-F5344CB8AC3E}">
        <p14:creationId xmlns:p14="http://schemas.microsoft.com/office/powerpoint/2010/main" val="19351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F5E0A6-F315-E75F-B2A7-6C4EF6C2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164718"/>
            <a:ext cx="9875520" cy="1356360"/>
          </a:xfrm>
        </p:spPr>
        <p:txBody>
          <a:bodyPr/>
          <a:lstStyle/>
          <a:p>
            <a:pPr algn="ctr"/>
            <a:r>
              <a:rPr lang="el-GR" dirty="0"/>
              <a:t>2.  </a:t>
            </a:r>
            <a:r>
              <a:rPr lang="el-GR" sz="3200" b="1" dirty="0"/>
              <a:t>Η ΟΠΤΙΚΗ ΓΩΝΙΑ ΤΟΥ ΔΗΜΟΣΙΟΓΡΑΦΟΥ</a:t>
            </a:r>
          </a:p>
        </p:txBody>
      </p:sp>
      <p:grpSp>
        <p:nvGrpSpPr>
          <p:cNvPr id="4" name="Group 249">
            <a:extLst>
              <a:ext uri="{FF2B5EF4-FFF2-40B4-BE49-F238E27FC236}">
                <a16:creationId xmlns:a16="http://schemas.microsoft.com/office/drawing/2014/main" id="{AD7E7F20-A30F-BF83-CE71-158D8C449369}"/>
              </a:ext>
            </a:extLst>
          </p:cNvPr>
          <p:cNvGrpSpPr/>
          <p:nvPr/>
        </p:nvGrpSpPr>
        <p:grpSpPr>
          <a:xfrm>
            <a:off x="1173480" y="1167618"/>
            <a:ext cx="9630508" cy="5266540"/>
            <a:chOff x="0" y="0"/>
            <a:chExt cx="5993236" cy="6010930"/>
          </a:xfrm>
        </p:grpSpPr>
        <p:sp>
          <p:nvSpPr>
            <p:cNvPr id="5" name="Graphic 250">
              <a:extLst>
                <a:ext uri="{FF2B5EF4-FFF2-40B4-BE49-F238E27FC236}">
                  <a16:creationId xmlns:a16="http://schemas.microsoft.com/office/drawing/2014/main" id="{A3F6E9D2-2F33-62FC-1D6E-8BA3120A46EF}"/>
                </a:ext>
              </a:extLst>
            </p:cNvPr>
            <p:cNvSpPr/>
            <p:nvPr/>
          </p:nvSpPr>
          <p:spPr>
            <a:xfrm>
              <a:off x="2258794" y="1708922"/>
              <a:ext cx="3734435" cy="2482850"/>
            </a:xfrm>
            <a:custGeom>
              <a:avLst/>
              <a:gdLst/>
              <a:ahLst/>
              <a:cxnLst/>
              <a:rect l="l" t="t" r="r" b="b"/>
              <a:pathLst>
                <a:path w="3734435" h="2482850">
                  <a:moveTo>
                    <a:pt x="3734130" y="0"/>
                  </a:moveTo>
                  <a:lnTo>
                    <a:pt x="3722217" y="0"/>
                  </a:lnTo>
                  <a:lnTo>
                    <a:pt x="3722217" y="18046"/>
                  </a:lnTo>
                  <a:lnTo>
                    <a:pt x="3722217" y="2463190"/>
                  </a:lnTo>
                  <a:lnTo>
                    <a:pt x="3722217" y="2463723"/>
                  </a:lnTo>
                  <a:lnTo>
                    <a:pt x="3722217" y="2473096"/>
                  </a:lnTo>
                  <a:lnTo>
                    <a:pt x="3722217" y="2473337"/>
                  </a:lnTo>
                  <a:lnTo>
                    <a:pt x="9245" y="2473337"/>
                  </a:lnTo>
                  <a:lnTo>
                    <a:pt x="9245" y="2473096"/>
                  </a:lnTo>
                  <a:lnTo>
                    <a:pt x="18237" y="2473096"/>
                  </a:lnTo>
                  <a:lnTo>
                    <a:pt x="3722217" y="2473096"/>
                  </a:lnTo>
                  <a:lnTo>
                    <a:pt x="3722217" y="2463723"/>
                  </a:lnTo>
                  <a:lnTo>
                    <a:pt x="18237" y="2463723"/>
                  </a:lnTo>
                  <a:lnTo>
                    <a:pt x="9245" y="2463723"/>
                  </a:lnTo>
                  <a:lnTo>
                    <a:pt x="9245" y="2463190"/>
                  </a:lnTo>
                  <a:lnTo>
                    <a:pt x="18237" y="2463190"/>
                  </a:lnTo>
                  <a:lnTo>
                    <a:pt x="18237" y="18046"/>
                  </a:lnTo>
                  <a:lnTo>
                    <a:pt x="3722217" y="18046"/>
                  </a:lnTo>
                  <a:lnTo>
                    <a:pt x="372221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2463190"/>
                  </a:lnTo>
                  <a:lnTo>
                    <a:pt x="0" y="2473337"/>
                  </a:lnTo>
                  <a:lnTo>
                    <a:pt x="0" y="2482227"/>
                  </a:lnTo>
                  <a:lnTo>
                    <a:pt x="3734130" y="2482227"/>
                  </a:lnTo>
                  <a:lnTo>
                    <a:pt x="3734130" y="2473337"/>
                  </a:lnTo>
                  <a:lnTo>
                    <a:pt x="3731082" y="2473337"/>
                  </a:lnTo>
                  <a:lnTo>
                    <a:pt x="3731082" y="2473096"/>
                  </a:lnTo>
                  <a:lnTo>
                    <a:pt x="3734130" y="2473096"/>
                  </a:lnTo>
                  <a:lnTo>
                    <a:pt x="3734130" y="2463723"/>
                  </a:lnTo>
                  <a:lnTo>
                    <a:pt x="3731082" y="2463723"/>
                  </a:lnTo>
                  <a:lnTo>
                    <a:pt x="3731082" y="2463190"/>
                  </a:lnTo>
                  <a:lnTo>
                    <a:pt x="3734130" y="2463190"/>
                  </a:lnTo>
                  <a:lnTo>
                    <a:pt x="3734130" y="18046"/>
                  </a:lnTo>
                  <a:lnTo>
                    <a:pt x="3734130" y="17780"/>
                  </a:lnTo>
                  <a:lnTo>
                    <a:pt x="3734130" y="8890"/>
                  </a:lnTo>
                  <a:lnTo>
                    <a:pt x="373413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Graphic 251">
              <a:extLst>
                <a:ext uri="{FF2B5EF4-FFF2-40B4-BE49-F238E27FC236}">
                  <a16:creationId xmlns:a16="http://schemas.microsoft.com/office/drawing/2014/main" id="{CA4DFD4A-BAA4-E0F4-800E-0914166B37C4}"/>
                </a:ext>
              </a:extLst>
            </p:cNvPr>
            <p:cNvSpPr/>
            <p:nvPr/>
          </p:nvSpPr>
          <p:spPr>
            <a:xfrm>
              <a:off x="2258801" y="1708735"/>
              <a:ext cx="3734435" cy="2482215"/>
            </a:xfrm>
            <a:custGeom>
              <a:avLst/>
              <a:gdLst/>
              <a:ahLst/>
              <a:cxnLst/>
              <a:rect l="l" t="t" r="r" b="b"/>
              <a:pathLst>
                <a:path w="3734435" h="2482215">
                  <a:moveTo>
                    <a:pt x="3731084" y="18231"/>
                  </a:moveTo>
                  <a:lnTo>
                    <a:pt x="3731084" y="8989"/>
                  </a:lnTo>
                  <a:lnTo>
                    <a:pt x="3722217" y="8989"/>
                  </a:lnTo>
                  <a:lnTo>
                    <a:pt x="3722217" y="2473276"/>
                  </a:lnTo>
                  <a:lnTo>
                    <a:pt x="3731084" y="2473276"/>
                  </a:lnTo>
                  <a:lnTo>
                    <a:pt x="3731084" y="2463907"/>
                  </a:lnTo>
                  <a:lnTo>
                    <a:pt x="9246" y="2463907"/>
                  </a:lnTo>
                  <a:lnTo>
                    <a:pt x="9246" y="2473276"/>
                  </a:lnTo>
                  <a:lnTo>
                    <a:pt x="18240" y="2473276"/>
                  </a:lnTo>
                  <a:lnTo>
                    <a:pt x="18240" y="8989"/>
                  </a:lnTo>
                  <a:lnTo>
                    <a:pt x="9246" y="8989"/>
                  </a:lnTo>
                  <a:lnTo>
                    <a:pt x="9246" y="18231"/>
                  </a:lnTo>
                  <a:lnTo>
                    <a:pt x="3731084" y="18231"/>
                  </a:lnTo>
                </a:path>
                <a:path w="3734435" h="2482215">
                  <a:moveTo>
                    <a:pt x="9246" y="0"/>
                  </a:moveTo>
                  <a:lnTo>
                    <a:pt x="0" y="0"/>
                  </a:lnTo>
                  <a:lnTo>
                    <a:pt x="0" y="2482139"/>
                  </a:lnTo>
                  <a:lnTo>
                    <a:pt x="3734124" y="2482139"/>
                  </a:lnTo>
                  <a:lnTo>
                    <a:pt x="3734124" y="0"/>
                  </a:lnTo>
                  <a:lnTo>
                    <a:pt x="3731084" y="0"/>
                  </a:lnTo>
                  <a:lnTo>
                    <a:pt x="9246" y="0"/>
                  </a:lnTo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pic>
          <p:nvPicPr>
            <p:cNvPr id="7" name="Image 252">
              <a:extLst>
                <a:ext uri="{FF2B5EF4-FFF2-40B4-BE49-F238E27FC236}">
                  <a16:creationId xmlns:a16="http://schemas.microsoft.com/office/drawing/2014/main" id="{AD04305F-A327-B98F-DDD1-571C4EAB32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49148" cy="2805702"/>
            </a:xfrm>
            <a:prstGeom prst="rect">
              <a:avLst/>
            </a:prstGeom>
          </p:spPr>
        </p:pic>
        <p:pic>
          <p:nvPicPr>
            <p:cNvPr id="8" name="Image 253">
              <a:extLst>
                <a:ext uri="{FF2B5EF4-FFF2-40B4-BE49-F238E27FC236}">
                  <a16:creationId xmlns:a16="http://schemas.microsoft.com/office/drawing/2014/main" id="{9895D92A-7BAF-0D0D-B5AD-21414EC541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4805" y="1815550"/>
              <a:ext cx="2172278" cy="2186592"/>
            </a:xfrm>
            <a:prstGeom prst="rect">
              <a:avLst/>
            </a:prstGeom>
          </p:spPr>
        </p:pic>
        <p:pic>
          <p:nvPicPr>
            <p:cNvPr id="9" name="Image 254">
              <a:extLst>
                <a:ext uri="{FF2B5EF4-FFF2-40B4-BE49-F238E27FC236}">
                  <a16:creationId xmlns:a16="http://schemas.microsoft.com/office/drawing/2014/main" id="{9091BC3E-CC32-861E-7919-1B367E9145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297" y="2591907"/>
              <a:ext cx="1186731" cy="695789"/>
            </a:xfrm>
            <a:prstGeom prst="rect">
              <a:avLst/>
            </a:prstGeom>
          </p:spPr>
        </p:pic>
        <p:sp>
          <p:nvSpPr>
            <p:cNvPr id="10" name="Graphic 255">
              <a:extLst>
                <a:ext uri="{FF2B5EF4-FFF2-40B4-BE49-F238E27FC236}">
                  <a16:creationId xmlns:a16="http://schemas.microsoft.com/office/drawing/2014/main" id="{D7B948F3-AA51-3825-ACB9-40BC6B90B4F0}"/>
                </a:ext>
              </a:extLst>
            </p:cNvPr>
            <p:cNvSpPr/>
            <p:nvPr/>
          </p:nvSpPr>
          <p:spPr>
            <a:xfrm>
              <a:off x="917178" y="2793235"/>
              <a:ext cx="3227705" cy="1795780"/>
            </a:xfrm>
            <a:custGeom>
              <a:avLst/>
              <a:gdLst/>
              <a:ahLst/>
              <a:cxnLst/>
              <a:rect l="l" t="t" r="r" b="b"/>
              <a:pathLst>
                <a:path w="3227705" h="1795780">
                  <a:moveTo>
                    <a:pt x="3227235" y="1386484"/>
                  </a:moveTo>
                  <a:lnTo>
                    <a:pt x="3208998" y="1386484"/>
                  </a:lnTo>
                  <a:lnTo>
                    <a:pt x="3208998" y="1777555"/>
                  </a:lnTo>
                  <a:lnTo>
                    <a:pt x="3208998" y="1777720"/>
                  </a:lnTo>
                  <a:lnTo>
                    <a:pt x="18237" y="1777720"/>
                  </a:lnTo>
                  <a:lnTo>
                    <a:pt x="8953" y="1777720"/>
                  </a:lnTo>
                  <a:lnTo>
                    <a:pt x="8953" y="1777555"/>
                  </a:lnTo>
                  <a:lnTo>
                    <a:pt x="18237" y="1777555"/>
                  </a:lnTo>
                  <a:lnTo>
                    <a:pt x="18237" y="0"/>
                  </a:lnTo>
                  <a:lnTo>
                    <a:pt x="0" y="0"/>
                  </a:lnTo>
                  <a:lnTo>
                    <a:pt x="0" y="1777555"/>
                  </a:lnTo>
                  <a:lnTo>
                    <a:pt x="0" y="1786445"/>
                  </a:lnTo>
                  <a:lnTo>
                    <a:pt x="0" y="1795322"/>
                  </a:lnTo>
                  <a:lnTo>
                    <a:pt x="3227235" y="1795322"/>
                  </a:lnTo>
                  <a:lnTo>
                    <a:pt x="3227235" y="1786966"/>
                  </a:lnTo>
                  <a:lnTo>
                    <a:pt x="3227235" y="1786445"/>
                  </a:lnTo>
                  <a:lnTo>
                    <a:pt x="3227235" y="1777720"/>
                  </a:lnTo>
                  <a:lnTo>
                    <a:pt x="3218370" y="1777720"/>
                  </a:lnTo>
                  <a:lnTo>
                    <a:pt x="3218370" y="1777555"/>
                  </a:lnTo>
                  <a:lnTo>
                    <a:pt x="3227235" y="1777555"/>
                  </a:lnTo>
                  <a:lnTo>
                    <a:pt x="3227235" y="138648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Graphic 256">
              <a:extLst>
                <a:ext uri="{FF2B5EF4-FFF2-40B4-BE49-F238E27FC236}">
                  <a16:creationId xmlns:a16="http://schemas.microsoft.com/office/drawing/2014/main" id="{7892B341-0CBC-8790-2DD0-5226F8D5EBEC}"/>
                </a:ext>
              </a:extLst>
            </p:cNvPr>
            <p:cNvSpPr/>
            <p:nvPr/>
          </p:nvSpPr>
          <p:spPr>
            <a:xfrm>
              <a:off x="917181" y="2793634"/>
              <a:ext cx="3227705" cy="1795780"/>
            </a:xfrm>
            <a:custGeom>
              <a:avLst/>
              <a:gdLst/>
              <a:ahLst/>
              <a:cxnLst/>
              <a:rect l="l" t="t" r="r" b="b"/>
              <a:pathLst>
                <a:path w="3227705" h="1795780">
                  <a:moveTo>
                    <a:pt x="18240" y="0"/>
                  </a:moveTo>
                  <a:lnTo>
                    <a:pt x="0" y="0"/>
                  </a:lnTo>
                  <a:lnTo>
                    <a:pt x="0" y="1795420"/>
                  </a:lnTo>
                  <a:lnTo>
                    <a:pt x="3227239" y="1795420"/>
                  </a:lnTo>
                  <a:lnTo>
                    <a:pt x="3227239" y="1386478"/>
                  </a:lnTo>
                  <a:lnTo>
                    <a:pt x="3208998" y="1786557"/>
                  </a:lnTo>
                  <a:lnTo>
                    <a:pt x="8955" y="1777315"/>
                  </a:lnTo>
                  <a:lnTo>
                    <a:pt x="18240" y="0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sp>
          <p:nvSpPr>
            <p:cNvPr id="12" name="Graphic 257">
              <a:extLst>
                <a:ext uri="{FF2B5EF4-FFF2-40B4-BE49-F238E27FC236}">
                  <a16:creationId xmlns:a16="http://schemas.microsoft.com/office/drawing/2014/main" id="{5E931A43-8E93-BD43-D9C8-8391681E7867}"/>
                </a:ext>
              </a:extLst>
            </p:cNvPr>
            <p:cNvSpPr/>
            <p:nvPr/>
          </p:nvSpPr>
          <p:spPr>
            <a:xfrm>
              <a:off x="2521516" y="4583863"/>
              <a:ext cx="18415" cy="332740"/>
            </a:xfrm>
            <a:custGeom>
              <a:avLst/>
              <a:gdLst/>
              <a:ahLst/>
              <a:cxnLst/>
              <a:rect l="l" t="t" r="r" b="b"/>
              <a:pathLst>
                <a:path w="18415" h="332740">
                  <a:moveTo>
                    <a:pt x="18238" y="0"/>
                  </a:moveTo>
                  <a:lnTo>
                    <a:pt x="0" y="0"/>
                  </a:lnTo>
                  <a:lnTo>
                    <a:pt x="0" y="332205"/>
                  </a:lnTo>
                  <a:lnTo>
                    <a:pt x="18238" y="332205"/>
                  </a:lnTo>
                  <a:lnTo>
                    <a:pt x="182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13" name="Image 258">
              <a:extLst>
                <a:ext uri="{FF2B5EF4-FFF2-40B4-BE49-F238E27FC236}">
                  <a16:creationId xmlns:a16="http://schemas.microsoft.com/office/drawing/2014/main" id="{275DD87C-BBF7-529E-5F48-04330364BD0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334" y="4908039"/>
              <a:ext cx="96730" cy="87605"/>
            </a:xfrm>
            <a:prstGeom prst="rect">
              <a:avLst/>
            </a:prstGeom>
          </p:spPr>
        </p:pic>
        <p:sp>
          <p:nvSpPr>
            <p:cNvPr id="14" name="Graphic 259">
              <a:extLst>
                <a:ext uri="{FF2B5EF4-FFF2-40B4-BE49-F238E27FC236}">
                  <a16:creationId xmlns:a16="http://schemas.microsoft.com/office/drawing/2014/main" id="{2D1405F6-59F9-8AC1-E863-14CB68F79AC6}"/>
                </a:ext>
              </a:extLst>
            </p:cNvPr>
            <p:cNvSpPr/>
            <p:nvPr/>
          </p:nvSpPr>
          <p:spPr>
            <a:xfrm>
              <a:off x="884399" y="4987249"/>
              <a:ext cx="3291204" cy="1023619"/>
            </a:xfrm>
            <a:custGeom>
              <a:avLst/>
              <a:gdLst/>
              <a:ahLst/>
              <a:cxnLst/>
              <a:rect l="l" t="t" r="r" b="b"/>
              <a:pathLst>
                <a:path w="3291204" h="1023619">
                  <a:moveTo>
                    <a:pt x="3290925" y="0"/>
                  </a:moveTo>
                  <a:lnTo>
                    <a:pt x="3272675" y="0"/>
                  </a:lnTo>
                  <a:lnTo>
                    <a:pt x="3272675" y="8877"/>
                  </a:lnTo>
                  <a:lnTo>
                    <a:pt x="3272675" y="9321"/>
                  </a:lnTo>
                  <a:lnTo>
                    <a:pt x="3272675" y="1019556"/>
                  </a:lnTo>
                  <a:lnTo>
                    <a:pt x="8978" y="1019556"/>
                  </a:lnTo>
                  <a:lnTo>
                    <a:pt x="18249" y="1019505"/>
                  </a:lnTo>
                  <a:lnTo>
                    <a:pt x="3272675" y="1019505"/>
                  </a:lnTo>
                  <a:lnTo>
                    <a:pt x="3272675" y="1010246"/>
                  </a:lnTo>
                  <a:lnTo>
                    <a:pt x="18249" y="1010246"/>
                  </a:lnTo>
                  <a:lnTo>
                    <a:pt x="18249" y="19037"/>
                  </a:lnTo>
                  <a:lnTo>
                    <a:pt x="8978" y="19037"/>
                  </a:lnTo>
                  <a:lnTo>
                    <a:pt x="8978" y="18580"/>
                  </a:lnTo>
                  <a:lnTo>
                    <a:pt x="18249" y="18580"/>
                  </a:lnTo>
                  <a:lnTo>
                    <a:pt x="3272675" y="18580"/>
                  </a:lnTo>
                  <a:lnTo>
                    <a:pt x="3272675" y="9321"/>
                  </a:lnTo>
                  <a:lnTo>
                    <a:pt x="18249" y="9321"/>
                  </a:lnTo>
                  <a:lnTo>
                    <a:pt x="8978" y="9321"/>
                  </a:lnTo>
                  <a:lnTo>
                    <a:pt x="8978" y="8877"/>
                  </a:lnTo>
                  <a:lnTo>
                    <a:pt x="3272675" y="8877"/>
                  </a:lnTo>
                  <a:lnTo>
                    <a:pt x="3272675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0" y="19037"/>
                  </a:lnTo>
                  <a:lnTo>
                    <a:pt x="0" y="1010666"/>
                  </a:lnTo>
                  <a:lnTo>
                    <a:pt x="0" y="1019556"/>
                  </a:lnTo>
                  <a:lnTo>
                    <a:pt x="0" y="1023353"/>
                  </a:lnTo>
                  <a:lnTo>
                    <a:pt x="3290925" y="1023353"/>
                  </a:lnTo>
                  <a:lnTo>
                    <a:pt x="3290925" y="1019556"/>
                  </a:lnTo>
                  <a:lnTo>
                    <a:pt x="3282061" y="1019556"/>
                  </a:lnTo>
                  <a:lnTo>
                    <a:pt x="3290925" y="1019505"/>
                  </a:lnTo>
                  <a:lnTo>
                    <a:pt x="3290925" y="1010666"/>
                  </a:lnTo>
                  <a:lnTo>
                    <a:pt x="3290925" y="1010246"/>
                  </a:lnTo>
                  <a:lnTo>
                    <a:pt x="3290925" y="19037"/>
                  </a:lnTo>
                  <a:lnTo>
                    <a:pt x="3282061" y="19037"/>
                  </a:lnTo>
                  <a:lnTo>
                    <a:pt x="3282061" y="18580"/>
                  </a:lnTo>
                  <a:lnTo>
                    <a:pt x="3290925" y="18580"/>
                  </a:lnTo>
                  <a:lnTo>
                    <a:pt x="3290925" y="9321"/>
                  </a:lnTo>
                  <a:lnTo>
                    <a:pt x="3282061" y="9321"/>
                  </a:lnTo>
                  <a:lnTo>
                    <a:pt x="3282061" y="8877"/>
                  </a:lnTo>
                  <a:lnTo>
                    <a:pt x="3290925" y="8877"/>
                  </a:lnTo>
                  <a:lnTo>
                    <a:pt x="329092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Graphic 260">
              <a:extLst>
                <a:ext uri="{FF2B5EF4-FFF2-40B4-BE49-F238E27FC236}">
                  <a16:creationId xmlns:a16="http://schemas.microsoft.com/office/drawing/2014/main" id="{989F462E-4E5C-9931-7863-3DF7FE38B416}"/>
                </a:ext>
              </a:extLst>
            </p:cNvPr>
            <p:cNvSpPr/>
            <p:nvPr/>
          </p:nvSpPr>
          <p:spPr>
            <a:xfrm>
              <a:off x="884411" y="4987311"/>
              <a:ext cx="3291204" cy="1023619"/>
            </a:xfrm>
            <a:custGeom>
              <a:avLst/>
              <a:gdLst/>
              <a:ahLst/>
              <a:cxnLst/>
              <a:rect l="l" t="t" r="r" b="b"/>
              <a:pathLst>
                <a:path w="3291204" h="1023619">
                  <a:moveTo>
                    <a:pt x="3282049" y="18510"/>
                  </a:moveTo>
                  <a:lnTo>
                    <a:pt x="3282049" y="9255"/>
                  </a:lnTo>
                  <a:lnTo>
                    <a:pt x="3272676" y="9255"/>
                  </a:lnTo>
                  <a:lnTo>
                    <a:pt x="3272676" y="1019436"/>
                  </a:lnTo>
                  <a:lnTo>
                    <a:pt x="3282049" y="1019436"/>
                  </a:lnTo>
                  <a:lnTo>
                    <a:pt x="3282049" y="1010183"/>
                  </a:lnTo>
                  <a:lnTo>
                    <a:pt x="8968" y="1010183"/>
                  </a:lnTo>
                  <a:lnTo>
                    <a:pt x="8968" y="1019436"/>
                  </a:lnTo>
                  <a:lnTo>
                    <a:pt x="18240" y="1019436"/>
                  </a:lnTo>
                  <a:lnTo>
                    <a:pt x="18240" y="9255"/>
                  </a:lnTo>
                  <a:lnTo>
                    <a:pt x="8968" y="9255"/>
                  </a:lnTo>
                  <a:lnTo>
                    <a:pt x="8968" y="18510"/>
                  </a:lnTo>
                  <a:lnTo>
                    <a:pt x="3282049" y="18510"/>
                  </a:lnTo>
                </a:path>
                <a:path w="3291204" h="1023619">
                  <a:moveTo>
                    <a:pt x="8968" y="0"/>
                  </a:moveTo>
                  <a:lnTo>
                    <a:pt x="0" y="0"/>
                  </a:lnTo>
                  <a:lnTo>
                    <a:pt x="0" y="1023292"/>
                  </a:lnTo>
                  <a:lnTo>
                    <a:pt x="3290916" y="1023292"/>
                  </a:lnTo>
                  <a:lnTo>
                    <a:pt x="3290916" y="0"/>
                  </a:lnTo>
                  <a:lnTo>
                    <a:pt x="3282049" y="0"/>
                  </a:lnTo>
                  <a:lnTo>
                    <a:pt x="8968" y="0"/>
                  </a:lnTo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pic>
          <p:nvPicPr>
            <p:cNvPr id="16" name="Image 261">
              <a:extLst>
                <a:ext uri="{FF2B5EF4-FFF2-40B4-BE49-F238E27FC236}">
                  <a16:creationId xmlns:a16="http://schemas.microsoft.com/office/drawing/2014/main" id="{3881EC4E-B849-F5E4-E99B-6D10054E47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0111" y="5154493"/>
              <a:ext cx="3023013" cy="694017"/>
            </a:xfrm>
            <a:prstGeom prst="rect">
              <a:avLst/>
            </a:prstGeom>
          </p:spPr>
        </p:pic>
      </p:grpSp>
      <p:sp>
        <p:nvSpPr>
          <p:cNvPr id="17" name="Αστέρι: 6 ακτίνες 16">
            <a:extLst>
              <a:ext uri="{FF2B5EF4-FFF2-40B4-BE49-F238E27FC236}">
                <a16:creationId xmlns:a16="http://schemas.microsoft.com/office/drawing/2014/main" id="{46EA55BF-6559-F040-DC75-7258DA1A8FCE}"/>
              </a:ext>
            </a:extLst>
          </p:cNvPr>
          <p:cNvSpPr/>
          <p:nvPr/>
        </p:nvSpPr>
        <p:spPr>
          <a:xfrm>
            <a:off x="9542895" y="1215055"/>
            <a:ext cx="2110154" cy="1181686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ΣΕΛ.36</a:t>
            </a:r>
          </a:p>
        </p:txBody>
      </p:sp>
    </p:spTree>
    <p:extLst>
      <p:ext uri="{BB962C8B-B14F-4D97-AF65-F5344CB8AC3E}">
        <p14:creationId xmlns:p14="http://schemas.microsoft.com/office/powerpoint/2010/main" val="201139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3AD6DF-2BA4-445A-6E51-9A2A0E82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49" y="8343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3. Ο ΤΙΤΛΟΣ ΤΗΣ ΕΙΔΗΣΗΣ</a:t>
            </a:r>
          </a:p>
        </p:txBody>
      </p:sp>
      <p:grpSp>
        <p:nvGrpSpPr>
          <p:cNvPr id="4" name="Group 262">
            <a:extLst>
              <a:ext uri="{FF2B5EF4-FFF2-40B4-BE49-F238E27FC236}">
                <a16:creationId xmlns:a16="http://schemas.microsoft.com/office/drawing/2014/main" id="{2051913A-4684-F259-F157-64368C60BF10}"/>
              </a:ext>
            </a:extLst>
          </p:cNvPr>
          <p:cNvGrpSpPr/>
          <p:nvPr/>
        </p:nvGrpSpPr>
        <p:grpSpPr>
          <a:xfrm>
            <a:off x="2886807" y="1676764"/>
            <a:ext cx="5348804" cy="3064128"/>
            <a:chOff x="0" y="0"/>
            <a:chExt cx="5348804" cy="3064128"/>
          </a:xfrm>
        </p:grpSpPr>
        <p:pic>
          <p:nvPicPr>
            <p:cNvPr id="5" name="Image 263">
              <a:extLst>
                <a:ext uri="{FF2B5EF4-FFF2-40B4-BE49-F238E27FC236}">
                  <a16:creationId xmlns:a16="http://schemas.microsoft.com/office/drawing/2014/main" id="{F3C2590A-57A6-60D2-9033-4B33734E512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48804" cy="3064128"/>
            </a:xfrm>
            <a:prstGeom prst="rect">
              <a:avLst/>
            </a:prstGeom>
          </p:spPr>
        </p:pic>
        <p:sp>
          <p:nvSpPr>
            <p:cNvPr id="6" name="Graphic 264">
              <a:extLst>
                <a:ext uri="{FF2B5EF4-FFF2-40B4-BE49-F238E27FC236}">
                  <a16:creationId xmlns:a16="http://schemas.microsoft.com/office/drawing/2014/main" id="{D8373CF0-8075-285B-8F94-7D52C515B19A}"/>
                </a:ext>
              </a:extLst>
            </p:cNvPr>
            <p:cNvSpPr/>
            <p:nvPr/>
          </p:nvSpPr>
          <p:spPr>
            <a:xfrm>
              <a:off x="571246" y="2484053"/>
              <a:ext cx="885190" cy="579120"/>
            </a:xfrm>
            <a:custGeom>
              <a:avLst/>
              <a:gdLst/>
              <a:ahLst/>
              <a:cxnLst/>
              <a:rect l="l" t="t" r="r" b="b"/>
              <a:pathLst>
                <a:path w="885190" h="579120">
                  <a:moveTo>
                    <a:pt x="885190" y="0"/>
                  </a:moveTo>
                  <a:lnTo>
                    <a:pt x="867587" y="0"/>
                  </a:lnTo>
                  <a:lnTo>
                    <a:pt x="867587" y="7607"/>
                  </a:lnTo>
                  <a:lnTo>
                    <a:pt x="867587" y="8089"/>
                  </a:lnTo>
                  <a:lnTo>
                    <a:pt x="867587" y="17945"/>
                  </a:lnTo>
                  <a:lnTo>
                    <a:pt x="867587" y="561263"/>
                  </a:lnTo>
                  <a:lnTo>
                    <a:pt x="17614" y="561276"/>
                  </a:lnTo>
                  <a:lnTo>
                    <a:pt x="8039" y="561276"/>
                  </a:lnTo>
                  <a:lnTo>
                    <a:pt x="17614" y="561263"/>
                  </a:lnTo>
                  <a:lnTo>
                    <a:pt x="17614" y="17945"/>
                  </a:lnTo>
                  <a:lnTo>
                    <a:pt x="867587" y="17945"/>
                  </a:lnTo>
                  <a:lnTo>
                    <a:pt x="867587" y="8089"/>
                  </a:lnTo>
                  <a:lnTo>
                    <a:pt x="17614" y="8089"/>
                  </a:lnTo>
                  <a:lnTo>
                    <a:pt x="8039" y="8089"/>
                  </a:lnTo>
                  <a:lnTo>
                    <a:pt x="8039" y="7607"/>
                  </a:lnTo>
                  <a:lnTo>
                    <a:pt x="867587" y="7607"/>
                  </a:lnTo>
                  <a:lnTo>
                    <a:pt x="867587" y="0"/>
                  </a:lnTo>
                  <a:lnTo>
                    <a:pt x="0" y="0"/>
                  </a:lnTo>
                  <a:lnTo>
                    <a:pt x="0" y="7607"/>
                  </a:lnTo>
                  <a:lnTo>
                    <a:pt x="0" y="17767"/>
                  </a:lnTo>
                  <a:lnTo>
                    <a:pt x="0" y="561263"/>
                  </a:lnTo>
                  <a:lnTo>
                    <a:pt x="0" y="568883"/>
                  </a:lnTo>
                  <a:lnTo>
                    <a:pt x="0" y="579031"/>
                  </a:lnTo>
                  <a:lnTo>
                    <a:pt x="885190" y="579031"/>
                  </a:lnTo>
                  <a:lnTo>
                    <a:pt x="885190" y="569290"/>
                  </a:lnTo>
                  <a:lnTo>
                    <a:pt x="885190" y="568883"/>
                  </a:lnTo>
                  <a:lnTo>
                    <a:pt x="885190" y="561276"/>
                  </a:lnTo>
                  <a:lnTo>
                    <a:pt x="875563" y="561276"/>
                  </a:lnTo>
                  <a:lnTo>
                    <a:pt x="885190" y="561263"/>
                  </a:lnTo>
                  <a:lnTo>
                    <a:pt x="885190" y="17945"/>
                  </a:lnTo>
                  <a:lnTo>
                    <a:pt x="885190" y="17767"/>
                  </a:lnTo>
                  <a:lnTo>
                    <a:pt x="885190" y="8089"/>
                  </a:lnTo>
                  <a:lnTo>
                    <a:pt x="875563" y="8089"/>
                  </a:lnTo>
                  <a:lnTo>
                    <a:pt x="875563" y="7607"/>
                  </a:lnTo>
                  <a:lnTo>
                    <a:pt x="885190" y="7607"/>
                  </a:lnTo>
                  <a:lnTo>
                    <a:pt x="8851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Graphic 265">
              <a:extLst>
                <a:ext uri="{FF2B5EF4-FFF2-40B4-BE49-F238E27FC236}">
                  <a16:creationId xmlns:a16="http://schemas.microsoft.com/office/drawing/2014/main" id="{3BE47DC4-8920-A90D-F3C0-568177B5B318}"/>
                </a:ext>
              </a:extLst>
            </p:cNvPr>
            <p:cNvSpPr/>
            <p:nvPr/>
          </p:nvSpPr>
          <p:spPr>
            <a:xfrm>
              <a:off x="571251" y="2484113"/>
              <a:ext cx="885190" cy="579120"/>
            </a:xfrm>
            <a:custGeom>
              <a:avLst/>
              <a:gdLst/>
              <a:ahLst/>
              <a:cxnLst/>
              <a:rect l="l" t="t" r="r" b="b"/>
              <a:pathLst>
                <a:path w="885190" h="579120">
                  <a:moveTo>
                    <a:pt x="875567" y="17883"/>
                  </a:moveTo>
                  <a:lnTo>
                    <a:pt x="875567" y="8024"/>
                  </a:lnTo>
                  <a:lnTo>
                    <a:pt x="867591" y="8024"/>
                  </a:lnTo>
                  <a:lnTo>
                    <a:pt x="867591" y="569221"/>
                  </a:lnTo>
                  <a:lnTo>
                    <a:pt x="875567" y="569221"/>
                  </a:lnTo>
                  <a:lnTo>
                    <a:pt x="875567" y="561204"/>
                  </a:lnTo>
                  <a:lnTo>
                    <a:pt x="8039" y="561204"/>
                  </a:lnTo>
                  <a:lnTo>
                    <a:pt x="8039" y="569221"/>
                  </a:lnTo>
                  <a:lnTo>
                    <a:pt x="17610" y="569221"/>
                  </a:lnTo>
                  <a:lnTo>
                    <a:pt x="17610" y="8024"/>
                  </a:lnTo>
                  <a:lnTo>
                    <a:pt x="8039" y="8024"/>
                  </a:lnTo>
                  <a:lnTo>
                    <a:pt x="8039" y="17883"/>
                  </a:lnTo>
                  <a:lnTo>
                    <a:pt x="875567" y="17883"/>
                  </a:lnTo>
                  <a:close/>
                </a:path>
                <a:path w="885190" h="579120">
                  <a:moveTo>
                    <a:pt x="8039" y="0"/>
                  </a:moveTo>
                  <a:lnTo>
                    <a:pt x="0" y="0"/>
                  </a:lnTo>
                  <a:lnTo>
                    <a:pt x="0" y="579088"/>
                  </a:lnTo>
                  <a:lnTo>
                    <a:pt x="885188" y="579088"/>
                  </a:lnTo>
                  <a:lnTo>
                    <a:pt x="885188" y="0"/>
                  </a:lnTo>
                  <a:lnTo>
                    <a:pt x="875567" y="0"/>
                  </a:lnTo>
                  <a:lnTo>
                    <a:pt x="8039" y="0"/>
                  </a:lnTo>
                  <a:close/>
                </a:path>
              </a:pathLst>
            </a:custGeom>
            <a:ln w="1853">
              <a:solidFill>
                <a:srgbClr val="000000"/>
              </a:solidFill>
              <a:prstDash val="solid"/>
            </a:ln>
          </p:spPr>
        </p:sp>
        <p:pic>
          <p:nvPicPr>
            <p:cNvPr id="8" name="Image 266">
              <a:extLst>
                <a:ext uri="{FF2B5EF4-FFF2-40B4-BE49-F238E27FC236}">
                  <a16:creationId xmlns:a16="http://schemas.microsoft.com/office/drawing/2014/main" id="{704C0E52-79C6-768F-F68F-9307CA0938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747" y="2715069"/>
              <a:ext cx="102576" cy="99297"/>
            </a:xfrm>
            <a:prstGeom prst="rect">
              <a:avLst/>
            </a:prstGeom>
          </p:spPr>
        </p:pic>
        <p:pic>
          <p:nvPicPr>
            <p:cNvPr id="9" name="Image 267">
              <a:extLst>
                <a:ext uri="{FF2B5EF4-FFF2-40B4-BE49-F238E27FC236}">
                  <a16:creationId xmlns:a16="http://schemas.microsoft.com/office/drawing/2014/main" id="{E868D028-2802-3C95-556F-3BF5494C85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99" y="2703666"/>
              <a:ext cx="330279" cy="13659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2F73E-62DF-3A22-14F1-1945E6A35BE2}"/>
              </a:ext>
            </a:extLst>
          </p:cNvPr>
          <p:cNvSpPr txBox="1"/>
          <p:nvPr/>
        </p:nvSpPr>
        <p:spPr>
          <a:xfrm>
            <a:off x="586668" y="1685304"/>
            <a:ext cx="311901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Αναφορική ή ποιητική . Συνηθίζεται η ποιητική ,με σχήματα λόγου  για προσέλκυση του ενδιαφέροντος.</a:t>
            </a:r>
          </a:p>
          <a:p>
            <a:endParaRPr lang="el-GR" dirty="0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2B84EBD1-E10B-F223-DD5E-7E7C9CACE0C2}"/>
              </a:ext>
            </a:extLst>
          </p:cNvPr>
          <p:cNvCxnSpPr/>
          <p:nvPr/>
        </p:nvCxnSpPr>
        <p:spPr>
          <a:xfrm>
            <a:off x="2686929" y="2700997"/>
            <a:ext cx="199878" cy="247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7B8561-7C19-4CE1-7E22-363507FBF7AD}"/>
              </a:ext>
            </a:extLst>
          </p:cNvPr>
          <p:cNvSpPr txBox="1"/>
          <p:nvPr/>
        </p:nvSpPr>
        <p:spPr>
          <a:xfrm>
            <a:off x="8848578" y="2700997"/>
            <a:ext cx="21101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Στίξη κατάλληλη</a:t>
            </a:r>
          </a:p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Ενεργητικά ρήματα σε </a:t>
            </a:r>
            <a:r>
              <a:rPr lang="el-G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γ΄πρ.ενεστώτα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ή αόριστο</a:t>
            </a:r>
            <a:r>
              <a:rPr lang="el-GR" dirty="0"/>
              <a:t>.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AF660648-8E46-53E0-5CB0-4AB908D2EA39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>
            <a:off x="8235611" y="3208828"/>
            <a:ext cx="61296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F32007-F1C9-2344-E036-5534A7580FC4}"/>
              </a:ext>
            </a:extLst>
          </p:cNvPr>
          <p:cNvSpPr txBox="1"/>
          <p:nvPr/>
        </p:nvSpPr>
        <p:spPr>
          <a:xfrm>
            <a:off x="2524016" y="5231014"/>
            <a:ext cx="196357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Δραματικό, </a:t>
            </a:r>
            <a:r>
              <a:rPr lang="el-G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σοβαρό,χιουμοριστικό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απλό, τυπικό</a:t>
            </a:r>
          </a:p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Ανάλογο με την είδηση</a:t>
            </a:r>
          </a:p>
        </p:txBody>
      </p: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80CD27D5-C85A-86A1-F3C4-AD5DA18C1942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505805" y="4751549"/>
            <a:ext cx="625780" cy="479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61B79B4-ABB6-6EEC-C87B-210612FCA5F4}"/>
              </a:ext>
            </a:extLst>
          </p:cNvPr>
          <p:cNvSpPr txBox="1"/>
          <p:nvPr/>
        </p:nvSpPr>
        <p:spPr>
          <a:xfrm>
            <a:off x="7863840" y="5231014"/>
            <a:ext cx="261659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Σειρά λεκτικών συνόλων</a:t>
            </a:r>
          </a:p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Ενεργητική-παθητική σύνταξη</a:t>
            </a:r>
          </a:p>
          <a:p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Συχνά παραλείπονται άρθρα, ρήματα</a:t>
            </a: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72A3A4A9-B15D-6CFE-B617-948B1E4773CA}"/>
              </a:ext>
            </a:extLst>
          </p:cNvPr>
          <p:cNvCxnSpPr>
            <a:cxnSpLocks/>
          </p:cNvCxnSpPr>
          <p:nvPr/>
        </p:nvCxnSpPr>
        <p:spPr>
          <a:xfrm>
            <a:off x="7557356" y="4781011"/>
            <a:ext cx="503061" cy="45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Αστέρι: 6 ακτίνες 25">
            <a:extLst>
              <a:ext uri="{FF2B5EF4-FFF2-40B4-BE49-F238E27FC236}">
                <a16:creationId xmlns:a16="http://schemas.microsoft.com/office/drawing/2014/main" id="{DAA96FEE-715D-FEF2-D1F7-2B4D7BDF4BE8}"/>
              </a:ext>
            </a:extLst>
          </p:cNvPr>
          <p:cNvSpPr/>
          <p:nvPr/>
        </p:nvSpPr>
        <p:spPr>
          <a:xfrm>
            <a:off x="9312812" y="1041009"/>
            <a:ext cx="2110154" cy="1181686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ΣΕΛ.39</a:t>
            </a:r>
          </a:p>
        </p:txBody>
      </p:sp>
    </p:spTree>
    <p:extLst>
      <p:ext uri="{BB962C8B-B14F-4D97-AF65-F5344CB8AC3E}">
        <p14:creationId xmlns:p14="http://schemas.microsoft.com/office/powerpoint/2010/main" val="284879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8">
            <a:extLst>
              <a:ext uri="{FF2B5EF4-FFF2-40B4-BE49-F238E27FC236}">
                <a16:creationId xmlns:a16="http://schemas.microsoft.com/office/drawing/2014/main" id="{BC9AA15C-CC5B-4418-5140-CA08829D95C2}"/>
              </a:ext>
            </a:extLst>
          </p:cNvPr>
          <p:cNvGrpSpPr/>
          <p:nvPr/>
        </p:nvGrpSpPr>
        <p:grpSpPr>
          <a:xfrm>
            <a:off x="279503" y="280576"/>
            <a:ext cx="11632994" cy="7840550"/>
            <a:chOff x="1236" y="0"/>
            <a:chExt cx="8346566" cy="7840550"/>
          </a:xfrm>
        </p:grpSpPr>
        <p:pic>
          <p:nvPicPr>
            <p:cNvPr id="5" name="Image 269">
              <a:extLst>
                <a:ext uri="{FF2B5EF4-FFF2-40B4-BE49-F238E27FC236}">
                  <a16:creationId xmlns:a16="http://schemas.microsoft.com/office/drawing/2014/main" id="{F5DC3D54-59B7-440A-84A7-AA056A71F0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00" y="0"/>
              <a:ext cx="5291865" cy="3675804"/>
            </a:xfrm>
            <a:prstGeom prst="rect">
              <a:avLst/>
            </a:prstGeom>
          </p:spPr>
        </p:pic>
        <p:sp>
          <p:nvSpPr>
            <p:cNvPr id="6" name="Graphic 270">
              <a:extLst>
                <a:ext uri="{FF2B5EF4-FFF2-40B4-BE49-F238E27FC236}">
                  <a16:creationId xmlns:a16="http://schemas.microsoft.com/office/drawing/2014/main" id="{D56A134F-30D0-AA39-43C2-F023A434EF43}"/>
                </a:ext>
              </a:extLst>
            </p:cNvPr>
            <p:cNvSpPr/>
            <p:nvPr/>
          </p:nvSpPr>
          <p:spPr>
            <a:xfrm>
              <a:off x="1236" y="3863098"/>
              <a:ext cx="1622425" cy="1962150"/>
            </a:xfrm>
            <a:custGeom>
              <a:avLst/>
              <a:gdLst/>
              <a:ahLst/>
              <a:cxnLst/>
              <a:rect l="l" t="t" r="r" b="b"/>
              <a:pathLst>
                <a:path w="1622425" h="1962150">
                  <a:moveTo>
                    <a:pt x="1621904" y="0"/>
                  </a:moveTo>
                  <a:lnTo>
                    <a:pt x="1607781" y="0"/>
                  </a:lnTo>
                  <a:lnTo>
                    <a:pt x="1607781" y="6350"/>
                  </a:lnTo>
                  <a:lnTo>
                    <a:pt x="1607781" y="6426"/>
                  </a:lnTo>
                  <a:lnTo>
                    <a:pt x="1607781" y="1953971"/>
                  </a:lnTo>
                  <a:lnTo>
                    <a:pt x="7188" y="1953971"/>
                  </a:lnTo>
                  <a:lnTo>
                    <a:pt x="14376" y="1953933"/>
                  </a:lnTo>
                  <a:lnTo>
                    <a:pt x="1607781" y="1953933"/>
                  </a:lnTo>
                  <a:lnTo>
                    <a:pt x="1607781" y="1946719"/>
                  </a:lnTo>
                  <a:lnTo>
                    <a:pt x="14376" y="1946719"/>
                  </a:lnTo>
                  <a:lnTo>
                    <a:pt x="7188" y="1946719"/>
                  </a:lnTo>
                  <a:lnTo>
                    <a:pt x="7188" y="1946351"/>
                  </a:lnTo>
                  <a:lnTo>
                    <a:pt x="14376" y="1946351"/>
                  </a:lnTo>
                  <a:lnTo>
                    <a:pt x="14376" y="13970"/>
                  </a:lnTo>
                  <a:lnTo>
                    <a:pt x="7188" y="13970"/>
                  </a:lnTo>
                  <a:lnTo>
                    <a:pt x="7188" y="13652"/>
                  </a:lnTo>
                  <a:lnTo>
                    <a:pt x="14376" y="13652"/>
                  </a:lnTo>
                  <a:lnTo>
                    <a:pt x="1607781" y="13652"/>
                  </a:lnTo>
                  <a:lnTo>
                    <a:pt x="1607781" y="6426"/>
                  </a:lnTo>
                  <a:lnTo>
                    <a:pt x="14376" y="6426"/>
                  </a:lnTo>
                  <a:lnTo>
                    <a:pt x="7188" y="6426"/>
                  </a:lnTo>
                  <a:lnTo>
                    <a:pt x="1607781" y="6350"/>
                  </a:lnTo>
                  <a:lnTo>
                    <a:pt x="160778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1946351"/>
                  </a:lnTo>
                  <a:lnTo>
                    <a:pt x="0" y="1953971"/>
                  </a:lnTo>
                  <a:lnTo>
                    <a:pt x="0" y="1961591"/>
                  </a:lnTo>
                  <a:lnTo>
                    <a:pt x="1621904" y="1961591"/>
                  </a:lnTo>
                  <a:lnTo>
                    <a:pt x="1621904" y="1953971"/>
                  </a:lnTo>
                  <a:lnTo>
                    <a:pt x="1614995" y="1953971"/>
                  </a:lnTo>
                  <a:lnTo>
                    <a:pt x="1621904" y="1953933"/>
                  </a:lnTo>
                  <a:lnTo>
                    <a:pt x="1621904" y="1946719"/>
                  </a:lnTo>
                  <a:lnTo>
                    <a:pt x="1614995" y="1946719"/>
                  </a:lnTo>
                  <a:lnTo>
                    <a:pt x="1614995" y="1946351"/>
                  </a:lnTo>
                  <a:lnTo>
                    <a:pt x="1621904" y="1946351"/>
                  </a:lnTo>
                  <a:lnTo>
                    <a:pt x="1621904" y="13970"/>
                  </a:lnTo>
                  <a:lnTo>
                    <a:pt x="1614995" y="13970"/>
                  </a:lnTo>
                  <a:lnTo>
                    <a:pt x="1614995" y="13652"/>
                  </a:lnTo>
                  <a:lnTo>
                    <a:pt x="1621904" y="13652"/>
                  </a:lnTo>
                  <a:lnTo>
                    <a:pt x="1621904" y="6426"/>
                  </a:lnTo>
                  <a:lnTo>
                    <a:pt x="1614995" y="6426"/>
                  </a:lnTo>
                  <a:lnTo>
                    <a:pt x="1621904" y="6350"/>
                  </a:lnTo>
                  <a:lnTo>
                    <a:pt x="162190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Graphic 271">
              <a:extLst>
                <a:ext uri="{FF2B5EF4-FFF2-40B4-BE49-F238E27FC236}">
                  <a16:creationId xmlns:a16="http://schemas.microsoft.com/office/drawing/2014/main" id="{2F0B0E6F-F99A-35B1-9AE4-F2FD0C25AB3F}"/>
                </a:ext>
              </a:extLst>
            </p:cNvPr>
            <p:cNvSpPr/>
            <p:nvPr/>
          </p:nvSpPr>
          <p:spPr>
            <a:xfrm>
              <a:off x="1240" y="3862603"/>
              <a:ext cx="1622425" cy="1962150"/>
            </a:xfrm>
            <a:custGeom>
              <a:avLst/>
              <a:gdLst/>
              <a:ahLst/>
              <a:cxnLst/>
              <a:rect l="l" t="t" r="r" b="b"/>
              <a:pathLst>
                <a:path w="1622425" h="1962150">
                  <a:moveTo>
                    <a:pt x="1614995" y="14135"/>
                  </a:moveTo>
                  <a:lnTo>
                    <a:pt x="1614995" y="6915"/>
                  </a:lnTo>
                  <a:lnTo>
                    <a:pt x="1607779" y="6915"/>
                  </a:lnTo>
                  <a:lnTo>
                    <a:pt x="1607779" y="1954427"/>
                  </a:lnTo>
                  <a:lnTo>
                    <a:pt x="1614995" y="1954427"/>
                  </a:lnTo>
                  <a:lnTo>
                    <a:pt x="1614995" y="1947207"/>
                  </a:lnTo>
                  <a:lnTo>
                    <a:pt x="7192" y="1947207"/>
                  </a:lnTo>
                  <a:lnTo>
                    <a:pt x="7192" y="1954427"/>
                  </a:lnTo>
                  <a:lnTo>
                    <a:pt x="14383" y="1954427"/>
                  </a:lnTo>
                  <a:lnTo>
                    <a:pt x="14383" y="6915"/>
                  </a:lnTo>
                  <a:lnTo>
                    <a:pt x="7192" y="6915"/>
                  </a:lnTo>
                  <a:lnTo>
                    <a:pt x="7192" y="14135"/>
                  </a:lnTo>
                  <a:lnTo>
                    <a:pt x="1614995" y="14135"/>
                  </a:lnTo>
                  <a:close/>
                </a:path>
                <a:path w="1622425" h="1962150">
                  <a:moveTo>
                    <a:pt x="7192" y="0"/>
                  </a:moveTo>
                  <a:lnTo>
                    <a:pt x="0" y="0"/>
                  </a:lnTo>
                  <a:lnTo>
                    <a:pt x="0" y="1961546"/>
                  </a:lnTo>
                  <a:lnTo>
                    <a:pt x="1621905" y="1961546"/>
                  </a:lnTo>
                  <a:lnTo>
                    <a:pt x="1621905" y="0"/>
                  </a:lnTo>
                  <a:lnTo>
                    <a:pt x="1614995" y="0"/>
                  </a:lnTo>
                  <a:lnTo>
                    <a:pt x="7192" y="0"/>
                  </a:lnTo>
                  <a:close/>
                </a:path>
              </a:pathLst>
            </a:custGeom>
            <a:ln w="2480">
              <a:solidFill>
                <a:srgbClr val="000000"/>
              </a:solidFill>
              <a:prstDash val="solid"/>
            </a:ln>
          </p:spPr>
        </p:sp>
        <p:pic>
          <p:nvPicPr>
            <p:cNvPr id="8" name="Image 272">
              <a:extLst>
                <a:ext uri="{FF2B5EF4-FFF2-40B4-BE49-F238E27FC236}">
                  <a16:creationId xmlns:a16="http://schemas.microsoft.com/office/drawing/2014/main" id="{AAFBDB34-4721-9C0D-4E4A-38613D48A0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15" y="3970688"/>
              <a:ext cx="1267822" cy="1747716"/>
            </a:xfrm>
            <a:prstGeom prst="rect">
              <a:avLst/>
            </a:prstGeom>
          </p:spPr>
        </p:pic>
        <p:sp>
          <p:nvSpPr>
            <p:cNvPr id="9" name="Graphic 273">
              <a:extLst>
                <a:ext uri="{FF2B5EF4-FFF2-40B4-BE49-F238E27FC236}">
                  <a16:creationId xmlns:a16="http://schemas.microsoft.com/office/drawing/2014/main" id="{1D5F314F-19BE-FC09-CE5B-2149A9D1A4B8}"/>
                </a:ext>
              </a:extLst>
            </p:cNvPr>
            <p:cNvSpPr/>
            <p:nvPr/>
          </p:nvSpPr>
          <p:spPr>
            <a:xfrm>
              <a:off x="357864" y="5194132"/>
              <a:ext cx="47625" cy="57150"/>
            </a:xfrm>
            <a:custGeom>
              <a:avLst/>
              <a:gdLst/>
              <a:ahLst/>
              <a:cxnLst/>
              <a:rect l="l" t="t" r="r" b="b"/>
              <a:pathLst>
                <a:path w="47625" h="57150">
                  <a:moveTo>
                    <a:pt x="45384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2479" y="6915"/>
                  </a:lnTo>
                  <a:lnTo>
                    <a:pt x="2479" y="9356"/>
                  </a:lnTo>
                  <a:lnTo>
                    <a:pt x="16869" y="9356"/>
                  </a:lnTo>
                  <a:lnTo>
                    <a:pt x="16869" y="47289"/>
                  </a:lnTo>
                  <a:lnTo>
                    <a:pt x="19095" y="49730"/>
                  </a:lnTo>
                  <a:lnTo>
                    <a:pt x="19095" y="52272"/>
                  </a:lnTo>
                  <a:lnTo>
                    <a:pt x="23810" y="56950"/>
                  </a:lnTo>
                  <a:lnTo>
                    <a:pt x="40425" y="56950"/>
                  </a:lnTo>
                  <a:lnTo>
                    <a:pt x="40425" y="47289"/>
                  </a:lnTo>
                  <a:lnTo>
                    <a:pt x="38190" y="47289"/>
                  </a:lnTo>
                  <a:lnTo>
                    <a:pt x="35710" y="49730"/>
                  </a:lnTo>
                  <a:lnTo>
                    <a:pt x="31005" y="49730"/>
                  </a:lnTo>
                  <a:lnTo>
                    <a:pt x="28769" y="47289"/>
                  </a:lnTo>
                  <a:lnTo>
                    <a:pt x="28769" y="45052"/>
                  </a:lnTo>
                  <a:lnTo>
                    <a:pt x="26289" y="45052"/>
                  </a:lnTo>
                  <a:lnTo>
                    <a:pt x="26289" y="9356"/>
                  </a:lnTo>
                  <a:lnTo>
                    <a:pt x="45384" y="9356"/>
                  </a:lnTo>
                  <a:lnTo>
                    <a:pt x="45384" y="6915"/>
                  </a:lnTo>
                  <a:lnTo>
                    <a:pt x="47620" y="6915"/>
                  </a:lnTo>
                  <a:lnTo>
                    <a:pt x="47620" y="4678"/>
                  </a:lnTo>
                  <a:lnTo>
                    <a:pt x="47620" y="2237"/>
                  </a:lnTo>
                  <a:lnTo>
                    <a:pt x="4538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Graphic 274">
              <a:extLst>
                <a:ext uri="{FF2B5EF4-FFF2-40B4-BE49-F238E27FC236}">
                  <a16:creationId xmlns:a16="http://schemas.microsoft.com/office/drawing/2014/main" id="{26287C05-7B67-3E7F-64B5-861AB7F17087}"/>
                </a:ext>
              </a:extLst>
            </p:cNvPr>
            <p:cNvSpPr/>
            <p:nvPr/>
          </p:nvSpPr>
          <p:spPr>
            <a:xfrm>
              <a:off x="357864" y="5194132"/>
              <a:ext cx="47625" cy="57150"/>
            </a:xfrm>
            <a:custGeom>
              <a:avLst/>
              <a:gdLst/>
              <a:ahLst/>
              <a:cxnLst/>
              <a:rect l="l" t="t" r="r" b="b"/>
              <a:pathLst>
                <a:path w="47625" h="57150">
                  <a:moveTo>
                    <a:pt x="47620" y="4678"/>
                  </a:moveTo>
                  <a:lnTo>
                    <a:pt x="47620" y="6915"/>
                  </a:lnTo>
                  <a:lnTo>
                    <a:pt x="45384" y="6915"/>
                  </a:lnTo>
                  <a:lnTo>
                    <a:pt x="45384" y="9356"/>
                  </a:lnTo>
                  <a:lnTo>
                    <a:pt x="26289" y="9356"/>
                  </a:lnTo>
                  <a:lnTo>
                    <a:pt x="26289" y="45052"/>
                  </a:lnTo>
                  <a:lnTo>
                    <a:pt x="28769" y="45052"/>
                  </a:lnTo>
                  <a:lnTo>
                    <a:pt x="28769" y="47289"/>
                  </a:lnTo>
                  <a:lnTo>
                    <a:pt x="31005" y="49730"/>
                  </a:lnTo>
                  <a:lnTo>
                    <a:pt x="35710" y="49730"/>
                  </a:lnTo>
                  <a:lnTo>
                    <a:pt x="38190" y="47289"/>
                  </a:lnTo>
                  <a:lnTo>
                    <a:pt x="40425" y="47289"/>
                  </a:lnTo>
                  <a:lnTo>
                    <a:pt x="40425" y="56950"/>
                  </a:lnTo>
                  <a:lnTo>
                    <a:pt x="23810" y="56950"/>
                  </a:lnTo>
                  <a:lnTo>
                    <a:pt x="19095" y="52272"/>
                  </a:lnTo>
                  <a:lnTo>
                    <a:pt x="19095" y="49730"/>
                  </a:lnTo>
                  <a:lnTo>
                    <a:pt x="16869" y="47289"/>
                  </a:lnTo>
                  <a:lnTo>
                    <a:pt x="16869" y="9356"/>
                  </a:lnTo>
                  <a:lnTo>
                    <a:pt x="2479" y="9356"/>
                  </a:lnTo>
                  <a:lnTo>
                    <a:pt x="2479" y="6915"/>
                  </a:lnTo>
                  <a:lnTo>
                    <a:pt x="0" y="6915"/>
                  </a:lnTo>
                  <a:lnTo>
                    <a:pt x="0" y="0"/>
                  </a:lnTo>
                  <a:lnTo>
                    <a:pt x="45384" y="0"/>
                  </a:lnTo>
                  <a:lnTo>
                    <a:pt x="47620" y="2237"/>
                  </a:lnTo>
                  <a:lnTo>
                    <a:pt x="47620" y="4678"/>
                  </a:lnTo>
                  <a:close/>
                </a:path>
              </a:pathLst>
            </a:custGeom>
            <a:ln w="2480">
              <a:solidFill>
                <a:srgbClr val="000000"/>
              </a:solidFill>
              <a:prstDash val="solid"/>
            </a:ln>
          </p:spPr>
        </p:sp>
        <p:sp>
          <p:nvSpPr>
            <p:cNvPr id="11" name="Graphic 275">
              <a:extLst>
                <a:ext uri="{FF2B5EF4-FFF2-40B4-BE49-F238E27FC236}">
                  <a16:creationId xmlns:a16="http://schemas.microsoft.com/office/drawing/2014/main" id="{8E7BA1F4-B15B-188B-55EB-0693387BE0FD}"/>
                </a:ext>
              </a:extLst>
            </p:cNvPr>
            <p:cNvSpPr/>
            <p:nvPr/>
          </p:nvSpPr>
          <p:spPr>
            <a:xfrm>
              <a:off x="410190" y="5194132"/>
              <a:ext cx="55244" cy="57150"/>
            </a:xfrm>
            <a:custGeom>
              <a:avLst/>
              <a:gdLst/>
              <a:ahLst/>
              <a:cxnLst/>
              <a:rect l="l" t="t" r="r" b="b"/>
              <a:pathLst>
                <a:path w="55244" h="57150">
                  <a:moveTo>
                    <a:pt x="38200" y="0"/>
                  </a:moveTo>
                  <a:lnTo>
                    <a:pt x="21584" y="0"/>
                  </a:lnTo>
                  <a:lnTo>
                    <a:pt x="14389" y="2237"/>
                  </a:lnTo>
                  <a:lnTo>
                    <a:pt x="9674" y="4678"/>
                  </a:lnTo>
                  <a:lnTo>
                    <a:pt x="4959" y="9356"/>
                  </a:lnTo>
                  <a:lnTo>
                    <a:pt x="2479" y="14135"/>
                  </a:lnTo>
                  <a:lnTo>
                    <a:pt x="2479" y="16576"/>
                  </a:lnTo>
                  <a:lnTo>
                    <a:pt x="0" y="21254"/>
                  </a:lnTo>
                  <a:lnTo>
                    <a:pt x="0" y="37933"/>
                  </a:lnTo>
                  <a:lnTo>
                    <a:pt x="2479" y="40374"/>
                  </a:lnTo>
                  <a:lnTo>
                    <a:pt x="2479" y="45052"/>
                  </a:lnTo>
                  <a:lnTo>
                    <a:pt x="14389" y="56950"/>
                  </a:lnTo>
                  <a:lnTo>
                    <a:pt x="35720" y="56950"/>
                  </a:lnTo>
                  <a:lnTo>
                    <a:pt x="38200" y="54510"/>
                  </a:lnTo>
                  <a:lnTo>
                    <a:pt x="40425" y="54510"/>
                  </a:lnTo>
                  <a:lnTo>
                    <a:pt x="45384" y="52272"/>
                  </a:lnTo>
                  <a:lnTo>
                    <a:pt x="47790" y="49730"/>
                  </a:lnTo>
                  <a:lnTo>
                    <a:pt x="21584" y="49730"/>
                  </a:lnTo>
                  <a:lnTo>
                    <a:pt x="11910" y="40374"/>
                  </a:lnTo>
                  <a:lnTo>
                    <a:pt x="11910" y="35390"/>
                  </a:lnTo>
                  <a:lnTo>
                    <a:pt x="9674" y="33153"/>
                  </a:lnTo>
                  <a:lnTo>
                    <a:pt x="9674" y="21254"/>
                  </a:lnTo>
                  <a:lnTo>
                    <a:pt x="11910" y="18814"/>
                  </a:lnTo>
                  <a:lnTo>
                    <a:pt x="11910" y="14135"/>
                  </a:lnTo>
                  <a:lnTo>
                    <a:pt x="14389" y="14135"/>
                  </a:lnTo>
                  <a:lnTo>
                    <a:pt x="16869" y="11593"/>
                  </a:lnTo>
                  <a:lnTo>
                    <a:pt x="16869" y="9356"/>
                  </a:lnTo>
                  <a:lnTo>
                    <a:pt x="19105" y="9356"/>
                  </a:lnTo>
                  <a:lnTo>
                    <a:pt x="21584" y="6915"/>
                  </a:lnTo>
                  <a:lnTo>
                    <a:pt x="47620" y="6915"/>
                  </a:lnTo>
                  <a:lnTo>
                    <a:pt x="42905" y="4678"/>
                  </a:lnTo>
                  <a:lnTo>
                    <a:pt x="38200" y="0"/>
                  </a:lnTo>
                  <a:close/>
                </a:path>
                <a:path w="55244" h="57150">
                  <a:moveTo>
                    <a:pt x="47620" y="6915"/>
                  </a:moveTo>
                  <a:lnTo>
                    <a:pt x="31005" y="6915"/>
                  </a:lnTo>
                  <a:lnTo>
                    <a:pt x="35720" y="9356"/>
                  </a:lnTo>
                  <a:lnTo>
                    <a:pt x="40425" y="14135"/>
                  </a:lnTo>
                  <a:lnTo>
                    <a:pt x="40425" y="16576"/>
                  </a:lnTo>
                  <a:lnTo>
                    <a:pt x="42905" y="18814"/>
                  </a:lnTo>
                  <a:lnTo>
                    <a:pt x="42905" y="40374"/>
                  </a:lnTo>
                  <a:lnTo>
                    <a:pt x="40425" y="42611"/>
                  </a:lnTo>
                  <a:lnTo>
                    <a:pt x="35720" y="45052"/>
                  </a:lnTo>
                  <a:lnTo>
                    <a:pt x="33484" y="47289"/>
                  </a:lnTo>
                  <a:lnTo>
                    <a:pt x="28769" y="49730"/>
                  </a:lnTo>
                  <a:lnTo>
                    <a:pt x="47790" y="49730"/>
                  </a:lnTo>
                  <a:lnTo>
                    <a:pt x="50100" y="47289"/>
                  </a:lnTo>
                  <a:lnTo>
                    <a:pt x="50100" y="42611"/>
                  </a:lnTo>
                  <a:lnTo>
                    <a:pt x="52336" y="40374"/>
                  </a:lnTo>
                  <a:lnTo>
                    <a:pt x="52336" y="35390"/>
                  </a:lnTo>
                  <a:lnTo>
                    <a:pt x="54815" y="33153"/>
                  </a:lnTo>
                  <a:lnTo>
                    <a:pt x="54815" y="23492"/>
                  </a:lnTo>
                  <a:lnTo>
                    <a:pt x="52336" y="18814"/>
                  </a:lnTo>
                  <a:lnTo>
                    <a:pt x="52336" y="16576"/>
                  </a:lnTo>
                  <a:lnTo>
                    <a:pt x="50100" y="11593"/>
                  </a:lnTo>
                  <a:lnTo>
                    <a:pt x="50100" y="9356"/>
                  </a:lnTo>
                  <a:lnTo>
                    <a:pt x="47620" y="69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Graphic 276">
              <a:extLst>
                <a:ext uri="{FF2B5EF4-FFF2-40B4-BE49-F238E27FC236}">
                  <a16:creationId xmlns:a16="http://schemas.microsoft.com/office/drawing/2014/main" id="{CF1E64A8-62A3-63DD-37BB-34E1626499CA}"/>
                </a:ext>
              </a:extLst>
            </p:cNvPr>
            <p:cNvSpPr/>
            <p:nvPr/>
          </p:nvSpPr>
          <p:spPr>
            <a:xfrm>
              <a:off x="410190" y="5194132"/>
              <a:ext cx="55244" cy="57150"/>
            </a:xfrm>
            <a:custGeom>
              <a:avLst/>
              <a:gdLst/>
              <a:ahLst/>
              <a:cxnLst/>
              <a:rect l="l" t="t" r="r" b="b"/>
              <a:pathLst>
                <a:path w="55244" h="57150">
                  <a:moveTo>
                    <a:pt x="54815" y="28475"/>
                  </a:moveTo>
                  <a:lnTo>
                    <a:pt x="54815" y="33153"/>
                  </a:lnTo>
                  <a:lnTo>
                    <a:pt x="52336" y="35390"/>
                  </a:lnTo>
                  <a:lnTo>
                    <a:pt x="52336" y="40374"/>
                  </a:lnTo>
                  <a:lnTo>
                    <a:pt x="50100" y="42611"/>
                  </a:lnTo>
                  <a:lnTo>
                    <a:pt x="50100" y="47289"/>
                  </a:lnTo>
                  <a:lnTo>
                    <a:pt x="45384" y="52272"/>
                  </a:lnTo>
                  <a:lnTo>
                    <a:pt x="40425" y="54510"/>
                  </a:lnTo>
                  <a:lnTo>
                    <a:pt x="38200" y="54510"/>
                  </a:lnTo>
                  <a:lnTo>
                    <a:pt x="35720" y="56950"/>
                  </a:lnTo>
                  <a:lnTo>
                    <a:pt x="14389" y="56950"/>
                  </a:lnTo>
                  <a:lnTo>
                    <a:pt x="2479" y="45052"/>
                  </a:lnTo>
                  <a:lnTo>
                    <a:pt x="2479" y="40374"/>
                  </a:lnTo>
                  <a:lnTo>
                    <a:pt x="0" y="37933"/>
                  </a:lnTo>
                  <a:lnTo>
                    <a:pt x="0" y="21254"/>
                  </a:lnTo>
                  <a:lnTo>
                    <a:pt x="2479" y="16576"/>
                  </a:lnTo>
                  <a:lnTo>
                    <a:pt x="2479" y="14135"/>
                  </a:lnTo>
                  <a:lnTo>
                    <a:pt x="4959" y="9356"/>
                  </a:lnTo>
                  <a:lnTo>
                    <a:pt x="9674" y="4678"/>
                  </a:lnTo>
                  <a:lnTo>
                    <a:pt x="14389" y="2237"/>
                  </a:lnTo>
                  <a:lnTo>
                    <a:pt x="21584" y="0"/>
                  </a:lnTo>
                  <a:lnTo>
                    <a:pt x="38200" y="0"/>
                  </a:lnTo>
                  <a:lnTo>
                    <a:pt x="42905" y="4678"/>
                  </a:lnTo>
                  <a:lnTo>
                    <a:pt x="47620" y="6915"/>
                  </a:lnTo>
                  <a:lnTo>
                    <a:pt x="50100" y="9356"/>
                  </a:lnTo>
                  <a:lnTo>
                    <a:pt x="50100" y="11593"/>
                  </a:lnTo>
                  <a:lnTo>
                    <a:pt x="52336" y="16576"/>
                  </a:lnTo>
                  <a:lnTo>
                    <a:pt x="52336" y="18814"/>
                  </a:lnTo>
                  <a:lnTo>
                    <a:pt x="54815" y="23492"/>
                  </a:lnTo>
                  <a:lnTo>
                    <a:pt x="54815" y="28475"/>
                  </a:lnTo>
                  <a:close/>
                </a:path>
                <a:path w="55244" h="57150">
                  <a:moveTo>
                    <a:pt x="42905" y="28475"/>
                  </a:moveTo>
                  <a:lnTo>
                    <a:pt x="42905" y="18814"/>
                  </a:lnTo>
                  <a:lnTo>
                    <a:pt x="40425" y="16576"/>
                  </a:lnTo>
                  <a:lnTo>
                    <a:pt x="40425" y="14135"/>
                  </a:lnTo>
                  <a:lnTo>
                    <a:pt x="35720" y="9356"/>
                  </a:lnTo>
                  <a:lnTo>
                    <a:pt x="31005" y="6915"/>
                  </a:lnTo>
                  <a:lnTo>
                    <a:pt x="21584" y="6915"/>
                  </a:lnTo>
                  <a:lnTo>
                    <a:pt x="19105" y="9356"/>
                  </a:lnTo>
                  <a:lnTo>
                    <a:pt x="16869" y="9356"/>
                  </a:lnTo>
                  <a:lnTo>
                    <a:pt x="16869" y="11593"/>
                  </a:lnTo>
                  <a:lnTo>
                    <a:pt x="14389" y="14135"/>
                  </a:lnTo>
                  <a:lnTo>
                    <a:pt x="11910" y="14135"/>
                  </a:lnTo>
                  <a:lnTo>
                    <a:pt x="11910" y="18814"/>
                  </a:lnTo>
                  <a:lnTo>
                    <a:pt x="9674" y="21254"/>
                  </a:lnTo>
                  <a:lnTo>
                    <a:pt x="9674" y="33153"/>
                  </a:lnTo>
                  <a:lnTo>
                    <a:pt x="11910" y="35390"/>
                  </a:lnTo>
                  <a:lnTo>
                    <a:pt x="11910" y="40374"/>
                  </a:lnTo>
                  <a:lnTo>
                    <a:pt x="21584" y="49730"/>
                  </a:lnTo>
                  <a:lnTo>
                    <a:pt x="28769" y="49730"/>
                  </a:lnTo>
                  <a:lnTo>
                    <a:pt x="33484" y="47289"/>
                  </a:lnTo>
                  <a:lnTo>
                    <a:pt x="35720" y="45052"/>
                  </a:lnTo>
                  <a:lnTo>
                    <a:pt x="40425" y="42611"/>
                  </a:lnTo>
                  <a:lnTo>
                    <a:pt x="42905" y="40374"/>
                  </a:lnTo>
                  <a:lnTo>
                    <a:pt x="42905" y="28475"/>
                  </a:lnTo>
                  <a:close/>
                </a:path>
              </a:pathLst>
            </a:custGeom>
            <a:ln w="2480">
              <a:solidFill>
                <a:srgbClr val="000000"/>
              </a:solidFill>
              <a:prstDash val="solid"/>
            </a:ln>
          </p:spPr>
        </p:sp>
        <p:pic>
          <p:nvPicPr>
            <p:cNvPr id="13" name="Image 277">
              <a:extLst>
                <a:ext uri="{FF2B5EF4-FFF2-40B4-BE49-F238E27FC236}">
                  <a16:creationId xmlns:a16="http://schemas.microsoft.com/office/drawing/2014/main" id="{C4FC3A83-B402-CE47-7057-4D993F3177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711" y="5171332"/>
              <a:ext cx="128706" cy="80991"/>
            </a:xfrm>
            <a:prstGeom prst="rect">
              <a:avLst/>
            </a:prstGeom>
          </p:spPr>
        </p:pic>
        <p:sp>
          <p:nvSpPr>
            <p:cNvPr id="14" name="Graphic 278">
              <a:extLst>
                <a:ext uri="{FF2B5EF4-FFF2-40B4-BE49-F238E27FC236}">
                  <a16:creationId xmlns:a16="http://schemas.microsoft.com/office/drawing/2014/main" id="{400AA3B9-9CAF-4379-F013-C729F41CF7B8}"/>
                </a:ext>
              </a:extLst>
            </p:cNvPr>
            <p:cNvSpPr/>
            <p:nvPr/>
          </p:nvSpPr>
          <p:spPr>
            <a:xfrm>
              <a:off x="1344901" y="3049418"/>
              <a:ext cx="14604" cy="756285"/>
            </a:xfrm>
            <a:custGeom>
              <a:avLst/>
              <a:gdLst/>
              <a:ahLst/>
              <a:cxnLst/>
              <a:rect l="l" t="t" r="r" b="b"/>
              <a:pathLst>
                <a:path w="14604" h="756285">
                  <a:moveTo>
                    <a:pt x="14383" y="0"/>
                  </a:moveTo>
                  <a:lnTo>
                    <a:pt x="0" y="0"/>
                  </a:lnTo>
                  <a:lnTo>
                    <a:pt x="0" y="755929"/>
                  </a:lnTo>
                  <a:lnTo>
                    <a:pt x="14383" y="755929"/>
                  </a:lnTo>
                  <a:lnTo>
                    <a:pt x="1438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15" name="Image 279">
              <a:extLst>
                <a:ext uri="{FF2B5EF4-FFF2-40B4-BE49-F238E27FC236}">
                  <a16:creationId xmlns:a16="http://schemas.microsoft.com/office/drawing/2014/main" id="{79E883A0-E08F-BBE0-CBAF-CECC900E92D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868" y="3799429"/>
              <a:ext cx="76157" cy="69194"/>
            </a:xfrm>
            <a:prstGeom prst="rect">
              <a:avLst/>
            </a:prstGeom>
          </p:spPr>
        </p:pic>
        <p:pic>
          <p:nvPicPr>
            <p:cNvPr id="16" name="Image 280">
              <a:extLst>
                <a:ext uri="{FF2B5EF4-FFF2-40B4-BE49-F238E27FC236}">
                  <a16:creationId xmlns:a16="http://schemas.microsoft.com/office/drawing/2014/main" id="{120B5F86-C982-77F2-78A0-905C2DAC2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2934" y="1257595"/>
              <a:ext cx="1288502" cy="989355"/>
            </a:xfrm>
            <a:prstGeom prst="rect">
              <a:avLst/>
            </a:prstGeom>
          </p:spPr>
        </p:pic>
        <p:pic>
          <p:nvPicPr>
            <p:cNvPr id="17" name="Image 281">
              <a:extLst>
                <a:ext uri="{FF2B5EF4-FFF2-40B4-BE49-F238E27FC236}">
                  <a16:creationId xmlns:a16="http://schemas.microsoft.com/office/drawing/2014/main" id="{F344837A-4926-94B6-7342-BB71D77BE89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2039" y="2478588"/>
              <a:ext cx="858860" cy="1199657"/>
            </a:xfrm>
            <a:prstGeom prst="rect">
              <a:avLst/>
            </a:prstGeom>
          </p:spPr>
        </p:pic>
        <p:pic>
          <p:nvPicPr>
            <p:cNvPr id="18" name="Image 282">
              <a:extLst>
                <a:ext uri="{FF2B5EF4-FFF2-40B4-BE49-F238E27FC236}">
                  <a16:creationId xmlns:a16="http://schemas.microsoft.com/office/drawing/2014/main" id="{2A404BD1-F540-4C19-BD39-8469CC61547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0149" y="1905775"/>
              <a:ext cx="4497688" cy="3225121"/>
            </a:xfrm>
            <a:prstGeom prst="rect">
              <a:avLst/>
            </a:prstGeom>
          </p:spPr>
        </p:pic>
        <p:sp>
          <p:nvSpPr>
            <p:cNvPr id="19" name="Graphic 283">
              <a:extLst>
                <a:ext uri="{FF2B5EF4-FFF2-40B4-BE49-F238E27FC236}">
                  <a16:creationId xmlns:a16="http://schemas.microsoft.com/office/drawing/2014/main" id="{F3EA67FA-CD75-79CE-D854-00899A9B307F}"/>
                </a:ext>
              </a:extLst>
            </p:cNvPr>
            <p:cNvSpPr/>
            <p:nvPr/>
          </p:nvSpPr>
          <p:spPr>
            <a:xfrm>
              <a:off x="3861084" y="4002849"/>
              <a:ext cx="2354580" cy="1704975"/>
            </a:xfrm>
            <a:custGeom>
              <a:avLst/>
              <a:gdLst/>
              <a:ahLst/>
              <a:cxnLst/>
              <a:rect l="l" t="t" r="r" b="b"/>
              <a:pathLst>
                <a:path w="2354580" h="1704975">
                  <a:moveTo>
                    <a:pt x="2354516" y="0"/>
                  </a:moveTo>
                  <a:lnTo>
                    <a:pt x="2340394" y="0"/>
                  </a:lnTo>
                  <a:lnTo>
                    <a:pt x="2340394" y="14135"/>
                  </a:lnTo>
                  <a:lnTo>
                    <a:pt x="2340394" y="1690522"/>
                  </a:lnTo>
                  <a:lnTo>
                    <a:pt x="14439" y="1690522"/>
                  </a:lnTo>
                  <a:lnTo>
                    <a:pt x="14439" y="14135"/>
                  </a:lnTo>
                  <a:lnTo>
                    <a:pt x="2340394" y="14135"/>
                  </a:lnTo>
                  <a:lnTo>
                    <a:pt x="2340394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0" y="1690992"/>
                  </a:lnTo>
                  <a:lnTo>
                    <a:pt x="0" y="1697342"/>
                  </a:lnTo>
                  <a:lnTo>
                    <a:pt x="0" y="1704962"/>
                  </a:lnTo>
                  <a:lnTo>
                    <a:pt x="2354516" y="1704962"/>
                  </a:lnTo>
                  <a:lnTo>
                    <a:pt x="2354516" y="7226"/>
                  </a:lnTo>
                  <a:lnTo>
                    <a:pt x="235451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Graphic 284">
              <a:extLst>
                <a:ext uri="{FF2B5EF4-FFF2-40B4-BE49-F238E27FC236}">
                  <a16:creationId xmlns:a16="http://schemas.microsoft.com/office/drawing/2014/main" id="{6612DCA7-4969-5ECB-1B37-9827789752E4}"/>
                </a:ext>
              </a:extLst>
            </p:cNvPr>
            <p:cNvSpPr/>
            <p:nvPr/>
          </p:nvSpPr>
          <p:spPr>
            <a:xfrm>
              <a:off x="3861094" y="4002844"/>
              <a:ext cx="2354580" cy="1704975"/>
            </a:xfrm>
            <a:custGeom>
              <a:avLst/>
              <a:gdLst/>
              <a:ahLst/>
              <a:cxnLst/>
              <a:rect l="l" t="t" r="r" b="b"/>
              <a:pathLst>
                <a:path w="2354580" h="1704975">
                  <a:moveTo>
                    <a:pt x="2347600" y="14135"/>
                  </a:moveTo>
                  <a:lnTo>
                    <a:pt x="2347600" y="7220"/>
                  </a:lnTo>
                  <a:lnTo>
                    <a:pt x="2340385" y="7220"/>
                  </a:lnTo>
                  <a:lnTo>
                    <a:pt x="2340385" y="1697742"/>
                  </a:lnTo>
                  <a:lnTo>
                    <a:pt x="2347600" y="1697742"/>
                  </a:lnTo>
                  <a:lnTo>
                    <a:pt x="2347600" y="1690522"/>
                  </a:lnTo>
                  <a:lnTo>
                    <a:pt x="7215" y="1690522"/>
                  </a:lnTo>
                  <a:lnTo>
                    <a:pt x="7215" y="1697742"/>
                  </a:lnTo>
                  <a:lnTo>
                    <a:pt x="14430" y="1697742"/>
                  </a:lnTo>
                  <a:lnTo>
                    <a:pt x="14430" y="7220"/>
                  </a:lnTo>
                  <a:lnTo>
                    <a:pt x="7215" y="7220"/>
                  </a:lnTo>
                  <a:lnTo>
                    <a:pt x="7215" y="14135"/>
                  </a:lnTo>
                  <a:lnTo>
                    <a:pt x="2347600" y="14135"/>
                  </a:lnTo>
                  <a:close/>
                </a:path>
                <a:path w="2354580" h="1704975">
                  <a:moveTo>
                    <a:pt x="7215" y="0"/>
                  </a:moveTo>
                  <a:lnTo>
                    <a:pt x="0" y="0"/>
                  </a:lnTo>
                  <a:lnTo>
                    <a:pt x="0" y="1704658"/>
                  </a:lnTo>
                  <a:lnTo>
                    <a:pt x="2354510" y="1704658"/>
                  </a:lnTo>
                  <a:lnTo>
                    <a:pt x="2354510" y="0"/>
                  </a:lnTo>
                  <a:lnTo>
                    <a:pt x="2347600" y="0"/>
                  </a:lnTo>
                  <a:lnTo>
                    <a:pt x="7215" y="0"/>
                  </a:lnTo>
                  <a:close/>
                </a:path>
              </a:pathLst>
            </a:custGeom>
            <a:ln w="2480">
              <a:solidFill>
                <a:srgbClr val="000000"/>
              </a:solidFill>
              <a:prstDash val="solid"/>
            </a:ln>
          </p:spPr>
        </p:sp>
        <p:pic>
          <p:nvPicPr>
            <p:cNvPr id="21" name="Image 285">
              <a:extLst>
                <a:ext uri="{FF2B5EF4-FFF2-40B4-BE49-F238E27FC236}">
                  <a16:creationId xmlns:a16="http://schemas.microsoft.com/office/drawing/2014/main" id="{272B0B6B-8B26-BC96-67ED-0054A5414C8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1741" y="4127506"/>
              <a:ext cx="2145411" cy="1455335"/>
            </a:xfrm>
            <a:prstGeom prst="rect">
              <a:avLst/>
            </a:prstGeom>
          </p:spPr>
        </p:pic>
        <p:sp>
          <p:nvSpPr>
            <p:cNvPr id="22" name="Graphic 286">
              <a:extLst>
                <a:ext uri="{FF2B5EF4-FFF2-40B4-BE49-F238E27FC236}">
                  <a16:creationId xmlns:a16="http://schemas.microsoft.com/office/drawing/2014/main" id="{26D44875-4201-4024-4492-485D03391DC8}"/>
                </a:ext>
              </a:extLst>
            </p:cNvPr>
            <p:cNvSpPr/>
            <p:nvPr/>
          </p:nvSpPr>
          <p:spPr>
            <a:xfrm>
              <a:off x="3861084" y="6030505"/>
              <a:ext cx="2354580" cy="1809750"/>
            </a:xfrm>
            <a:custGeom>
              <a:avLst/>
              <a:gdLst/>
              <a:ahLst/>
              <a:cxnLst/>
              <a:rect l="l" t="t" r="r" b="b"/>
              <a:pathLst>
                <a:path w="2354580" h="1809750">
                  <a:moveTo>
                    <a:pt x="2354516" y="0"/>
                  </a:moveTo>
                  <a:lnTo>
                    <a:pt x="2340394" y="0"/>
                  </a:lnTo>
                  <a:lnTo>
                    <a:pt x="2340394" y="14643"/>
                  </a:lnTo>
                  <a:lnTo>
                    <a:pt x="2340394" y="15252"/>
                  </a:lnTo>
                  <a:lnTo>
                    <a:pt x="2340394" y="1795170"/>
                  </a:lnTo>
                  <a:lnTo>
                    <a:pt x="2340394" y="1795614"/>
                  </a:lnTo>
                  <a:lnTo>
                    <a:pt x="14439" y="1795614"/>
                  </a:lnTo>
                  <a:lnTo>
                    <a:pt x="7213" y="1795614"/>
                  </a:lnTo>
                  <a:lnTo>
                    <a:pt x="7213" y="1795170"/>
                  </a:lnTo>
                  <a:lnTo>
                    <a:pt x="14439" y="1795170"/>
                  </a:lnTo>
                  <a:lnTo>
                    <a:pt x="14439" y="15252"/>
                  </a:lnTo>
                  <a:lnTo>
                    <a:pt x="7213" y="15252"/>
                  </a:lnTo>
                  <a:lnTo>
                    <a:pt x="7213" y="14643"/>
                  </a:lnTo>
                  <a:lnTo>
                    <a:pt x="14439" y="14643"/>
                  </a:lnTo>
                  <a:lnTo>
                    <a:pt x="2340394" y="14643"/>
                  </a:lnTo>
                  <a:lnTo>
                    <a:pt x="2340394" y="0"/>
                  </a:lnTo>
                  <a:lnTo>
                    <a:pt x="0" y="0"/>
                  </a:lnTo>
                  <a:lnTo>
                    <a:pt x="0" y="7632"/>
                  </a:lnTo>
                  <a:lnTo>
                    <a:pt x="0" y="15252"/>
                  </a:lnTo>
                  <a:lnTo>
                    <a:pt x="0" y="1795170"/>
                  </a:lnTo>
                  <a:lnTo>
                    <a:pt x="0" y="1802790"/>
                  </a:lnTo>
                  <a:lnTo>
                    <a:pt x="0" y="1809153"/>
                  </a:lnTo>
                  <a:lnTo>
                    <a:pt x="2354516" y="1809153"/>
                  </a:lnTo>
                  <a:lnTo>
                    <a:pt x="2354516" y="1802803"/>
                  </a:lnTo>
                  <a:lnTo>
                    <a:pt x="2354516" y="1795614"/>
                  </a:lnTo>
                  <a:lnTo>
                    <a:pt x="2347607" y="1795614"/>
                  </a:lnTo>
                  <a:lnTo>
                    <a:pt x="2347607" y="1795170"/>
                  </a:lnTo>
                  <a:lnTo>
                    <a:pt x="2354516" y="1795170"/>
                  </a:lnTo>
                  <a:lnTo>
                    <a:pt x="2354516" y="15252"/>
                  </a:lnTo>
                  <a:lnTo>
                    <a:pt x="2347607" y="15252"/>
                  </a:lnTo>
                  <a:lnTo>
                    <a:pt x="2347607" y="14643"/>
                  </a:lnTo>
                  <a:lnTo>
                    <a:pt x="2354516" y="14643"/>
                  </a:lnTo>
                  <a:lnTo>
                    <a:pt x="2354516" y="7632"/>
                  </a:lnTo>
                  <a:lnTo>
                    <a:pt x="235451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Graphic 287">
              <a:extLst>
                <a:ext uri="{FF2B5EF4-FFF2-40B4-BE49-F238E27FC236}">
                  <a16:creationId xmlns:a16="http://schemas.microsoft.com/office/drawing/2014/main" id="{25D9EF3D-2857-3567-CB8E-A6ED18E152C7}"/>
                </a:ext>
              </a:extLst>
            </p:cNvPr>
            <p:cNvSpPr/>
            <p:nvPr/>
          </p:nvSpPr>
          <p:spPr>
            <a:xfrm>
              <a:off x="3861094" y="6030800"/>
              <a:ext cx="2354580" cy="1809750"/>
            </a:xfrm>
            <a:custGeom>
              <a:avLst/>
              <a:gdLst/>
              <a:ahLst/>
              <a:cxnLst/>
              <a:rect l="l" t="t" r="r" b="b"/>
              <a:pathLst>
                <a:path w="2354580" h="1809750">
                  <a:moveTo>
                    <a:pt x="2347600" y="14339"/>
                  </a:moveTo>
                  <a:lnTo>
                    <a:pt x="2347600" y="7220"/>
                  </a:lnTo>
                  <a:lnTo>
                    <a:pt x="2340385" y="7220"/>
                  </a:lnTo>
                  <a:lnTo>
                    <a:pt x="2340385" y="1802496"/>
                  </a:lnTo>
                  <a:lnTo>
                    <a:pt x="2347600" y="1802496"/>
                  </a:lnTo>
                  <a:lnTo>
                    <a:pt x="2347600" y="1795312"/>
                  </a:lnTo>
                  <a:lnTo>
                    <a:pt x="7215" y="1795312"/>
                  </a:lnTo>
                  <a:lnTo>
                    <a:pt x="7215" y="1802496"/>
                  </a:lnTo>
                  <a:lnTo>
                    <a:pt x="14430" y="1802496"/>
                  </a:lnTo>
                  <a:lnTo>
                    <a:pt x="14430" y="7220"/>
                  </a:lnTo>
                  <a:lnTo>
                    <a:pt x="7215" y="7220"/>
                  </a:lnTo>
                  <a:lnTo>
                    <a:pt x="7215" y="14339"/>
                  </a:lnTo>
                  <a:lnTo>
                    <a:pt x="2347600" y="14339"/>
                  </a:lnTo>
                  <a:close/>
                </a:path>
                <a:path w="2354580" h="1809750">
                  <a:moveTo>
                    <a:pt x="7215" y="0"/>
                  </a:moveTo>
                  <a:lnTo>
                    <a:pt x="0" y="0"/>
                  </a:lnTo>
                  <a:lnTo>
                    <a:pt x="0" y="1809434"/>
                  </a:lnTo>
                  <a:lnTo>
                    <a:pt x="2354510" y="1809434"/>
                  </a:lnTo>
                  <a:lnTo>
                    <a:pt x="2354510" y="0"/>
                  </a:lnTo>
                  <a:lnTo>
                    <a:pt x="2347600" y="0"/>
                  </a:lnTo>
                  <a:lnTo>
                    <a:pt x="7215" y="0"/>
                  </a:lnTo>
                  <a:close/>
                </a:path>
              </a:pathLst>
            </a:custGeom>
            <a:ln w="2480">
              <a:solidFill>
                <a:srgbClr val="000000"/>
              </a:solidFill>
              <a:prstDash val="solid"/>
            </a:ln>
          </p:spPr>
        </p:sp>
        <p:pic>
          <p:nvPicPr>
            <p:cNvPr id="24" name="Image 288">
              <a:extLst>
                <a:ext uri="{FF2B5EF4-FFF2-40B4-BE49-F238E27FC236}">
                  <a16:creationId xmlns:a16="http://schemas.microsoft.com/office/drawing/2014/main" id="{1C3847A3-21B4-F774-59EF-DFA0D3C3734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5376" y="4385397"/>
              <a:ext cx="2052426" cy="1602512"/>
            </a:xfrm>
            <a:prstGeom prst="rect">
              <a:avLst/>
            </a:prstGeom>
          </p:spPr>
        </p:pic>
        <p:sp>
          <p:nvSpPr>
            <p:cNvPr id="25" name="Graphic 289">
              <a:extLst>
                <a:ext uri="{FF2B5EF4-FFF2-40B4-BE49-F238E27FC236}">
                  <a16:creationId xmlns:a16="http://schemas.microsoft.com/office/drawing/2014/main" id="{695EB218-2404-48FA-2195-77EB6DAAB578}"/>
                </a:ext>
              </a:extLst>
            </p:cNvPr>
            <p:cNvSpPr/>
            <p:nvPr/>
          </p:nvSpPr>
          <p:spPr>
            <a:xfrm>
              <a:off x="4486789" y="5702723"/>
              <a:ext cx="14604" cy="266700"/>
            </a:xfrm>
            <a:custGeom>
              <a:avLst/>
              <a:gdLst/>
              <a:ahLst/>
              <a:cxnLst/>
              <a:rect l="l" t="t" r="r" b="b"/>
              <a:pathLst>
                <a:path w="14604" h="266700">
                  <a:moveTo>
                    <a:pt x="14135" y="0"/>
                  </a:moveTo>
                  <a:lnTo>
                    <a:pt x="0" y="0"/>
                  </a:lnTo>
                  <a:lnTo>
                    <a:pt x="0" y="266346"/>
                  </a:lnTo>
                  <a:lnTo>
                    <a:pt x="14135" y="266346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26" name="Image 290">
              <a:extLst>
                <a:ext uri="{FF2B5EF4-FFF2-40B4-BE49-F238E27FC236}">
                  <a16:creationId xmlns:a16="http://schemas.microsoft.com/office/drawing/2014/main" id="{1A9B3C3B-CEAF-1511-466C-B74FF49AF06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4553" y="5963151"/>
              <a:ext cx="76157" cy="7133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FDEA3A5-25D5-110B-E831-11B22F1CF63D}"/>
              </a:ext>
            </a:extLst>
          </p:cNvPr>
          <p:cNvSpPr txBox="1"/>
          <p:nvPr/>
        </p:nvSpPr>
        <p:spPr>
          <a:xfrm>
            <a:off x="9013371" y="4586514"/>
            <a:ext cx="2946400" cy="17997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A9CB5-90FA-8110-18A0-429D6CB748CD}"/>
              </a:ext>
            </a:extLst>
          </p:cNvPr>
          <p:cNvSpPr txBox="1"/>
          <p:nvPr/>
        </p:nvSpPr>
        <p:spPr>
          <a:xfrm>
            <a:off x="8577944" y="449287"/>
            <a:ext cx="351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</a:rPr>
              <a:t>4. ΣΥΝΤΑΚΤΙΚΑ ΣΤΟΙΧΕΙΑ</a:t>
            </a:r>
          </a:p>
        </p:txBody>
      </p:sp>
      <p:sp>
        <p:nvSpPr>
          <p:cNvPr id="29" name="Αστέρι: 6 ακτίνες 28">
            <a:extLst>
              <a:ext uri="{FF2B5EF4-FFF2-40B4-BE49-F238E27FC236}">
                <a16:creationId xmlns:a16="http://schemas.microsoft.com/office/drawing/2014/main" id="{58574B6E-CB27-6BD6-36A2-CEC4BA9CA847}"/>
              </a:ext>
            </a:extLst>
          </p:cNvPr>
          <p:cNvSpPr/>
          <p:nvPr/>
        </p:nvSpPr>
        <p:spPr>
          <a:xfrm>
            <a:off x="9689707" y="2204747"/>
            <a:ext cx="2110154" cy="1181686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ΣΕΛ.43</a:t>
            </a:r>
          </a:p>
        </p:txBody>
      </p:sp>
    </p:spTree>
    <p:extLst>
      <p:ext uri="{BB962C8B-B14F-4D97-AF65-F5344CB8AC3E}">
        <p14:creationId xmlns:p14="http://schemas.microsoft.com/office/powerpoint/2010/main" val="299074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5CB757-9D2A-4D88-0272-F77E58E2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15705"/>
            <a:ext cx="9875520" cy="1356360"/>
          </a:xfrm>
        </p:spPr>
        <p:txBody>
          <a:bodyPr>
            <a:normAutofit/>
          </a:bodyPr>
          <a:lstStyle/>
          <a:p>
            <a:r>
              <a:rPr lang="el-GR" sz="3600" b="1" dirty="0"/>
              <a:t>«ΤΑ ΑΣΤΕΡΙΑ ΤΗΣ ΕΙΔΗΣΗΣ»</a:t>
            </a:r>
            <a:br>
              <a:rPr lang="el-GR" sz="3600" b="1" dirty="0"/>
            </a:br>
            <a:r>
              <a:rPr lang="el-GR" sz="3600" b="1" dirty="0"/>
              <a:t>ΚΡΙΤΗΡΙΑ ΓΙΑ ΤΗΝ ΙΕΡΑΡΧΗΣΗ ΤΩΝ ΕΙΔΗΣΕΩΝ</a:t>
            </a:r>
          </a:p>
        </p:txBody>
      </p:sp>
      <p:grpSp>
        <p:nvGrpSpPr>
          <p:cNvPr id="4" name="Group 146">
            <a:extLst>
              <a:ext uri="{FF2B5EF4-FFF2-40B4-BE49-F238E27FC236}">
                <a16:creationId xmlns:a16="http://schemas.microsoft.com/office/drawing/2014/main" id="{22099BBB-7411-E1C3-75DE-790156146AF8}"/>
              </a:ext>
            </a:extLst>
          </p:cNvPr>
          <p:cNvGrpSpPr/>
          <p:nvPr/>
        </p:nvGrpSpPr>
        <p:grpSpPr>
          <a:xfrm>
            <a:off x="1420837" y="1453174"/>
            <a:ext cx="8947052" cy="4872599"/>
            <a:chOff x="0" y="0"/>
            <a:chExt cx="5689690" cy="6108369"/>
          </a:xfrm>
        </p:grpSpPr>
        <p:pic>
          <p:nvPicPr>
            <p:cNvPr id="5" name="Image 147">
              <a:extLst>
                <a:ext uri="{FF2B5EF4-FFF2-40B4-BE49-F238E27FC236}">
                  <a16:creationId xmlns:a16="http://schemas.microsoft.com/office/drawing/2014/main" id="{E7468D81-4073-E7AB-46D7-25535DFFE4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68" y="0"/>
              <a:ext cx="4803069" cy="3434577"/>
            </a:xfrm>
            <a:prstGeom prst="rect">
              <a:avLst/>
            </a:prstGeom>
          </p:spPr>
        </p:pic>
        <p:pic>
          <p:nvPicPr>
            <p:cNvPr id="6" name="Image 148">
              <a:extLst>
                <a:ext uri="{FF2B5EF4-FFF2-40B4-BE49-F238E27FC236}">
                  <a16:creationId xmlns:a16="http://schemas.microsoft.com/office/drawing/2014/main" id="{BF000F75-A791-7203-4E6A-D7617829989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55" y="3488171"/>
              <a:ext cx="1340425" cy="1279314"/>
            </a:xfrm>
            <a:prstGeom prst="rect">
              <a:avLst/>
            </a:prstGeom>
          </p:spPr>
        </p:pic>
        <p:pic>
          <p:nvPicPr>
            <p:cNvPr id="7" name="Image 149">
              <a:extLst>
                <a:ext uri="{FF2B5EF4-FFF2-40B4-BE49-F238E27FC236}">
                  <a16:creationId xmlns:a16="http://schemas.microsoft.com/office/drawing/2014/main" id="{E3AF6000-CDC1-373F-55A2-69BD32EBEF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642" y="4834119"/>
              <a:ext cx="1340425" cy="1274250"/>
            </a:xfrm>
            <a:prstGeom prst="rect">
              <a:avLst/>
            </a:prstGeom>
          </p:spPr>
        </p:pic>
        <p:sp>
          <p:nvSpPr>
            <p:cNvPr id="8" name="Graphic 150">
              <a:extLst>
                <a:ext uri="{FF2B5EF4-FFF2-40B4-BE49-F238E27FC236}">
                  <a16:creationId xmlns:a16="http://schemas.microsoft.com/office/drawing/2014/main" id="{65139E3F-ABFE-0E0D-E8FF-B2A8267A9F35}"/>
                </a:ext>
              </a:extLst>
            </p:cNvPr>
            <p:cNvSpPr/>
            <p:nvPr/>
          </p:nvSpPr>
          <p:spPr>
            <a:xfrm>
              <a:off x="3645625" y="2160114"/>
              <a:ext cx="1327785" cy="1266190"/>
            </a:xfrm>
            <a:custGeom>
              <a:avLst/>
              <a:gdLst/>
              <a:ahLst/>
              <a:cxnLst/>
              <a:rect l="l" t="t" r="r" b="b"/>
              <a:pathLst>
                <a:path w="1327785" h="1266190">
                  <a:moveTo>
                    <a:pt x="668209" y="0"/>
                  </a:moveTo>
                  <a:lnTo>
                    <a:pt x="514202" y="486374"/>
                  </a:lnTo>
                  <a:lnTo>
                    <a:pt x="0" y="484601"/>
                  </a:lnTo>
                  <a:lnTo>
                    <a:pt x="413767" y="788933"/>
                  </a:lnTo>
                  <a:lnTo>
                    <a:pt x="257987" y="1262395"/>
                  </a:lnTo>
                  <a:lnTo>
                    <a:pt x="671882" y="970976"/>
                  </a:lnTo>
                  <a:lnTo>
                    <a:pt x="1076784" y="1266066"/>
                  </a:lnTo>
                  <a:lnTo>
                    <a:pt x="924423" y="781591"/>
                  </a:lnTo>
                  <a:lnTo>
                    <a:pt x="1327426" y="486374"/>
                  </a:lnTo>
                  <a:lnTo>
                    <a:pt x="827915" y="486374"/>
                  </a:lnTo>
                  <a:lnTo>
                    <a:pt x="668209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9" name="Graphic 151">
              <a:extLst>
                <a:ext uri="{FF2B5EF4-FFF2-40B4-BE49-F238E27FC236}">
                  <a16:creationId xmlns:a16="http://schemas.microsoft.com/office/drawing/2014/main" id="{7B6E0A60-4FAB-55E4-5324-473722C5CEDA}"/>
                </a:ext>
              </a:extLst>
            </p:cNvPr>
            <p:cNvSpPr/>
            <p:nvPr/>
          </p:nvSpPr>
          <p:spPr>
            <a:xfrm>
              <a:off x="3645625" y="2160114"/>
              <a:ext cx="1327785" cy="1266190"/>
            </a:xfrm>
            <a:custGeom>
              <a:avLst/>
              <a:gdLst/>
              <a:ahLst/>
              <a:cxnLst/>
              <a:rect l="l" t="t" r="r" b="b"/>
              <a:pathLst>
                <a:path w="1327785" h="1266190">
                  <a:moveTo>
                    <a:pt x="257987" y="1262395"/>
                  </a:moveTo>
                  <a:lnTo>
                    <a:pt x="413767" y="788933"/>
                  </a:lnTo>
                  <a:lnTo>
                    <a:pt x="0" y="484601"/>
                  </a:lnTo>
                  <a:lnTo>
                    <a:pt x="514202" y="486374"/>
                  </a:lnTo>
                  <a:lnTo>
                    <a:pt x="668209" y="0"/>
                  </a:lnTo>
                  <a:lnTo>
                    <a:pt x="827915" y="486374"/>
                  </a:lnTo>
                  <a:lnTo>
                    <a:pt x="1327426" y="486374"/>
                  </a:lnTo>
                  <a:lnTo>
                    <a:pt x="924423" y="781591"/>
                  </a:lnTo>
                  <a:lnTo>
                    <a:pt x="1076784" y="1266066"/>
                  </a:lnTo>
                  <a:lnTo>
                    <a:pt x="671882" y="970976"/>
                  </a:lnTo>
                  <a:lnTo>
                    <a:pt x="257987" y="1262395"/>
                  </a:lnTo>
                  <a:close/>
                </a:path>
              </a:pathLst>
            </a:custGeom>
            <a:ln w="1853">
              <a:solidFill>
                <a:srgbClr val="E4E4E4"/>
              </a:solidFill>
              <a:prstDash val="solid"/>
            </a:ln>
          </p:spPr>
        </p:sp>
        <p:sp>
          <p:nvSpPr>
            <p:cNvPr id="10" name="Graphic 152">
              <a:extLst>
                <a:ext uri="{FF2B5EF4-FFF2-40B4-BE49-F238E27FC236}">
                  <a16:creationId xmlns:a16="http://schemas.microsoft.com/office/drawing/2014/main" id="{2DDF429D-240B-AAC1-6D97-60AE7BF1B278}"/>
                </a:ext>
              </a:extLst>
            </p:cNvPr>
            <p:cNvSpPr/>
            <p:nvPr/>
          </p:nvSpPr>
          <p:spPr>
            <a:xfrm>
              <a:off x="3640052" y="2158342"/>
              <a:ext cx="1338580" cy="1275715"/>
            </a:xfrm>
            <a:custGeom>
              <a:avLst/>
              <a:gdLst/>
              <a:ahLst/>
              <a:cxnLst/>
              <a:rect l="l" t="t" r="r" b="b"/>
              <a:pathLst>
                <a:path w="1338580" h="1275715">
                  <a:moveTo>
                    <a:pt x="693271" y="972748"/>
                  </a:moveTo>
                  <a:lnTo>
                    <a:pt x="677454" y="972748"/>
                  </a:lnTo>
                  <a:lnTo>
                    <a:pt x="683027" y="980090"/>
                  </a:lnTo>
                  <a:lnTo>
                    <a:pt x="677357" y="984083"/>
                  </a:lnTo>
                  <a:lnTo>
                    <a:pt x="1076784" y="1275308"/>
                  </a:lnTo>
                  <a:lnTo>
                    <a:pt x="1082874" y="1271510"/>
                  </a:lnTo>
                  <a:lnTo>
                    <a:pt x="1074884" y="1271510"/>
                  </a:lnTo>
                  <a:lnTo>
                    <a:pt x="1066509" y="1244879"/>
                  </a:lnTo>
                  <a:lnTo>
                    <a:pt x="693271" y="972748"/>
                  </a:lnTo>
                  <a:close/>
                </a:path>
                <a:path w="1338580" h="1275715">
                  <a:moveTo>
                    <a:pt x="409892" y="795323"/>
                  </a:moveTo>
                  <a:lnTo>
                    <a:pt x="256214" y="1262269"/>
                  </a:lnTo>
                  <a:lnTo>
                    <a:pt x="269132" y="1271510"/>
                  </a:lnTo>
                  <a:lnTo>
                    <a:pt x="274346" y="1267839"/>
                  </a:lnTo>
                  <a:lnTo>
                    <a:pt x="272932" y="1267839"/>
                  </a:lnTo>
                  <a:lnTo>
                    <a:pt x="263560" y="1264167"/>
                  </a:lnTo>
                  <a:lnTo>
                    <a:pt x="259887" y="1256698"/>
                  </a:lnTo>
                  <a:lnTo>
                    <a:pt x="281636" y="1241385"/>
                  </a:lnTo>
                  <a:lnTo>
                    <a:pt x="427463" y="798175"/>
                  </a:lnTo>
                  <a:lnTo>
                    <a:pt x="413767" y="798175"/>
                  </a:lnTo>
                  <a:lnTo>
                    <a:pt x="409892" y="795323"/>
                  </a:lnTo>
                  <a:close/>
                </a:path>
                <a:path w="1338580" h="1275715">
                  <a:moveTo>
                    <a:pt x="1066509" y="1244879"/>
                  </a:moveTo>
                  <a:lnTo>
                    <a:pt x="1074884" y="1271510"/>
                  </a:lnTo>
                  <a:lnTo>
                    <a:pt x="1082357" y="1267839"/>
                  </a:lnTo>
                  <a:lnTo>
                    <a:pt x="1087929" y="1260496"/>
                  </a:lnTo>
                  <a:lnTo>
                    <a:pt x="1066509" y="1244879"/>
                  </a:lnTo>
                  <a:close/>
                </a:path>
                <a:path w="1338580" h="1275715">
                  <a:moveTo>
                    <a:pt x="1327426" y="480804"/>
                  </a:moveTo>
                  <a:lnTo>
                    <a:pt x="924423" y="775894"/>
                  </a:lnTo>
                  <a:lnTo>
                    <a:pt x="918851" y="779692"/>
                  </a:lnTo>
                  <a:lnTo>
                    <a:pt x="922524" y="787035"/>
                  </a:lnTo>
                  <a:lnTo>
                    <a:pt x="1066509" y="1244879"/>
                  </a:lnTo>
                  <a:lnTo>
                    <a:pt x="1087929" y="1260496"/>
                  </a:lnTo>
                  <a:lnTo>
                    <a:pt x="1082357" y="1267839"/>
                  </a:lnTo>
                  <a:lnTo>
                    <a:pt x="1074884" y="1271510"/>
                  </a:lnTo>
                  <a:lnTo>
                    <a:pt x="1082874" y="1271510"/>
                  </a:lnTo>
                  <a:lnTo>
                    <a:pt x="1091602" y="1266066"/>
                  </a:lnTo>
                  <a:lnTo>
                    <a:pt x="942147" y="790706"/>
                  </a:lnTo>
                  <a:lnTo>
                    <a:pt x="935569" y="790706"/>
                  </a:lnTo>
                  <a:lnTo>
                    <a:pt x="929996" y="783363"/>
                  </a:lnTo>
                  <a:lnTo>
                    <a:pt x="939241" y="781464"/>
                  </a:lnTo>
                  <a:lnTo>
                    <a:pt x="948189" y="781464"/>
                  </a:lnTo>
                  <a:lnTo>
                    <a:pt x="1336151" y="497387"/>
                  </a:lnTo>
                  <a:lnTo>
                    <a:pt x="1332999" y="497387"/>
                  </a:lnTo>
                  <a:lnTo>
                    <a:pt x="1332999" y="488146"/>
                  </a:lnTo>
                  <a:lnTo>
                    <a:pt x="1327426" y="480804"/>
                  </a:lnTo>
                  <a:close/>
                </a:path>
                <a:path w="1338580" h="1275715">
                  <a:moveTo>
                    <a:pt x="281636" y="1241385"/>
                  </a:moveTo>
                  <a:lnTo>
                    <a:pt x="259887" y="1256698"/>
                  </a:lnTo>
                  <a:lnTo>
                    <a:pt x="263560" y="1264167"/>
                  </a:lnTo>
                  <a:lnTo>
                    <a:pt x="272932" y="1267839"/>
                  </a:lnTo>
                  <a:lnTo>
                    <a:pt x="281636" y="1241385"/>
                  </a:lnTo>
                  <a:close/>
                </a:path>
                <a:path w="1338580" h="1275715">
                  <a:moveTo>
                    <a:pt x="677454" y="961608"/>
                  </a:moveTo>
                  <a:lnTo>
                    <a:pt x="673781" y="965279"/>
                  </a:lnTo>
                  <a:lnTo>
                    <a:pt x="281636" y="1241385"/>
                  </a:lnTo>
                  <a:lnTo>
                    <a:pt x="272932" y="1267839"/>
                  </a:lnTo>
                  <a:lnTo>
                    <a:pt x="274346" y="1267839"/>
                  </a:lnTo>
                  <a:lnTo>
                    <a:pt x="677357" y="984083"/>
                  </a:lnTo>
                  <a:lnTo>
                    <a:pt x="671882" y="980090"/>
                  </a:lnTo>
                  <a:lnTo>
                    <a:pt x="677454" y="972748"/>
                  </a:lnTo>
                  <a:lnTo>
                    <a:pt x="693271" y="972748"/>
                  </a:lnTo>
                  <a:lnTo>
                    <a:pt x="683027" y="965279"/>
                  </a:lnTo>
                  <a:lnTo>
                    <a:pt x="677454" y="961608"/>
                  </a:lnTo>
                  <a:close/>
                </a:path>
                <a:path w="1338580" h="1275715">
                  <a:moveTo>
                    <a:pt x="677454" y="972748"/>
                  </a:moveTo>
                  <a:lnTo>
                    <a:pt x="671882" y="980090"/>
                  </a:lnTo>
                  <a:lnTo>
                    <a:pt x="677357" y="984083"/>
                  </a:lnTo>
                  <a:lnTo>
                    <a:pt x="683027" y="980090"/>
                  </a:lnTo>
                  <a:lnTo>
                    <a:pt x="677454" y="972748"/>
                  </a:lnTo>
                  <a:close/>
                </a:path>
                <a:path w="1338580" h="1275715">
                  <a:moveTo>
                    <a:pt x="411994" y="788933"/>
                  </a:moveTo>
                  <a:lnTo>
                    <a:pt x="409892" y="795323"/>
                  </a:lnTo>
                  <a:lnTo>
                    <a:pt x="413767" y="798175"/>
                  </a:lnTo>
                  <a:lnTo>
                    <a:pt x="419340" y="790706"/>
                  </a:lnTo>
                  <a:lnTo>
                    <a:pt x="411994" y="788933"/>
                  </a:lnTo>
                  <a:close/>
                </a:path>
                <a:path w="1338580" h="1275715">
                  <a:moveTo>
                    <a:pt x="430027" y="788933"/>
                  </a:moveTo>
                  <a:lnTo>
                    <a:pt x="411994" y="788933"/>
                  </a:lnTo>
                  <a:lnTo>
                    <a:pt x="419340" y="790706"/>
                  </a:lnTo>
                  <a:lnTo>
                    <a:pt x="413767" y="798175"/>
                  </a:lnTo>
                  <a:lnTo>
                    <a:pt x="427463" y="798175"/>
                  </a:lnTo>
                  <a:lnTo>
                    <a:pt x="428712" y="794377"/>
                  </a:lnTo>
                  <a:lnTo>
                    <a:pt x="430027" y="788933"/>
                  </a:lnTo>
                  <a:close/>
                </a:path>
                <a:path w="1338580" h="1275715">
                  <a:moveTo>
                    <a:pt x="5572" y="477132"/>
                  </a:moveTo>
                  <a:lnTo>
                    <a:pt x="0" y="493716"/>
                  </a:lnTo>
                  <a:lnTo>
                    <a:pt x="409892" y="795323"/>
                  </a:lnTo>
                  <a:lnTo>
                    <a:pt x="411994" y="788933"/>
                  </a:lnTo>
                  <a:lnTo>
                    <a:pt x="430027" y="788933"/>
                  </a:lnTo>
                  <a:lnTo>
                    <a:pt x="430485" y="787035"/>
                  </a:lnTo>
                  <a:lnTo>
                    <a:pt x="424913" y="783363"/>
                  </a:lnTo>
                  <a:lnTo>
                    <a:pt x="33988" y="495713"/>
                  </a:lnTo>
                  <a:lnTo>
                    <a:pt x="5572" y="495615"/>
                  </a:lnTo>
                  <a:lnTo>
                    <a:pt x="5572" y="486374"/>
                  </a:lnTo>
                  <a:lnTo>
                    <a:pt x="11145" y="478905"/>
                  </a:lnTo>
                  <a:lnTo>
                    <a:pt x="514791" y="478905"/>
                  </a:lnTo>
                  <a:lnTo>
                    <a:pt x="5572" y="477132"/>
                  </a:lnTo>
                  <a:close/>
                </a:path>
                <a:path w="1338580" h="1275715">
                  <a:moveTo>
                    <a:pt x="939241" y="781464"/>
                  </a:moveTo>
                  <a:lnTo>
                    <a:pt x="929996" y="783363"/>
                  </a:lnTo>
                  <a:lnTo>
                    <a:pt x="935569" y="790706"/>
                  </a:lnTo>
                  <a:lnTo>
                    <a:pt x="940916" y="786790"/>
                  </a:lnTo>
                  <a:lnTo>
                    <a:pt x="939241" y="781464"/>
                  </a:lnTo>
                  <a:close/>
                </a:path>
                <a:path w="1338580" h="1275715">
                  <a:moveTo>
                    <a:pt x="940916" y="786790"/>
                  </a:moveTo>
                  <a:lnTo>
                    <a:pt x="935569" y="790706"/>
                  </a:lnTo>
                  <a:lnTo>
                    <a:pt x="942147" y="790706"/>
                  </a:lnTo>
                  <a:lnTo>
                    <a:pt x="940916" y="786790"/>
                  </a:lnTo>
                  <a:close/>
                </a:path>
                <a:path w="1338580" h="1275715">
                  <a:moveTo>
                    <a:pt x="948189" y="781464"/>
                  </a:moveTo>
                  <a:lnTo>
                    <a:pt x="939241" y="781464"/>
                  </a:lnTo>
                  <a:lnTo>
                    <a:pt x="940916" y="786790"/>
                  </a:lnTo>
                  <a:lnTo>
                    <a:pt x="948189" y="781464"/>
                  </a:lnTo>
                  <a:close/>
                </a:path>
                <a:path w="1338580" h="1275715">
                  <a:moveTo>
                    <a:pt x="514791" y="478905"/>
                  </a:moveTo>
                  <a:lnTo>
                    <a:pt x="11145" y="478905"/>
                  </a:lnTo>
                  <a:lnTo>
                    <a:pt x="33988" y="495713"/>
                  </a:lnTo>
                  <a:lnTo>
                    <a:pt x="519774" y="497387"/>
                  </a:lnTo>
                  <a:lnTo>
                    <a:pt x="525347" y="497387"/>
                  </a:lnTo>
                  <a:lnTo>
                    <a:pt x="529146" y="491944"/>
                  </a:lnTo>
                  <a:lnTo>
                    <a:pt x="530348" y="488146"/>
                  </a:lnTo>
                  <a:lnTo>
                    <a:pt x="519774" y="488146"/>
                  </a:lnTo>
                  <a:lnTo>
                    <a:pt x="512428" y="486374"/>
                  </a:lnTo>
                  <a:lnTo>
                    <a:pt x="514791" y="478905"/>
                  </a:lnTo>
                  <a:close/>
                </a:path>
                <a:path w="1338580" h="1275715">
                  <a:moveTo>
                    <a:pt x="683609" y="1772"/>
                  </a:moveTo>
                  <a:lnTo>
                    <a:pt x="673781" y="1772"/>
                  </a:lnTo>
                  <a:lnTo>
                    <a:pt x="683027" y="5443"/>
                  </a:lnTo>
                  <a:lnTo>
                    <a:pt x="674827" y="31369"/>
                  </a:lnTo>
                  <a:lnTo>
                    <a:pt x="826142" y="491944"/>
                  </a:lnTo>
                  <a:lnTo>
                    <a:pt x="828042" y="497387"/>
                  </a:lnTo>
                  <a:lnTo>
                    <a:pt x="1304778" y="497387"/>
                  </a:lnTo>
                  <a:lnTo>
                    <a:pt x="1317398" y="488146"/>
                  </a:lnTo>
                  <a:lnTo>
                    <a:pt x="833488" y="488146"/>
                  </a:lnTo>
                  <a:lnTo>
                    <a:pt x="833488" y="478905"/>
                  </a:lnTo>
                  <a:lnTo>
                    <a:pt x="840406" y="478905"/>
                  </a:lnTo>
                  <a:lnTo>
                    <a:pt x="683609" y="1772"/>
                  </a:lnTo>
                  <a:close/>
                </a:path>
                <a:path w="1338580" h="1275715">
                  <a:moveTo>
                    <a:pt x="1333632" y="480804"/>
                  </a:moveTo>
                  <a:lnTo>
                    <a:pt x="1327426" y="480804"/>
                  </a:lnTo>
                  <a:lnTo>
                    <a:pt x="1332999" y="488146"/>
                  </a:lnTo>
                  <a:lnTo>
                    <a:pt x="1332999" y="497387"/>
                  </a:lnTo>
                  <a:lnTo>
                    <a:pt x="1336151" y="497387"/>
                  </a:lnTo>
                  <a:lnTo>
                    <a:pt x="1338571" y="495615"/>
                  </a:lnTo>
                  <a:lnTo>
                    <a:pt x="1333632" y="480804"/>
                  </a:lnTo>
                  <a:close/>
                </a:path>
                <a:path w="1338580" h="1275715">
                  <a:moveTo>
                    <a:pt x="11145" y="478905"/>
                  </a:moveTo>
                  <a:lnTo>
                    <a:pt x="5572" y="486374"/>
                  </a:lnTo>
                  <a:lnTo>
                    <a:pt x="5572" y="495615"/>
                  </a:lnTo>
                  <a:lnTo>
                    <a:pt x="33988" y="495713"/>
                  </a:lnTo>
                  <a:lnTo>
                    <a:pt x="11145" y="478905"/>
                  </a:lnTo>
                  <a:close/>
                </a:path>
                <a:path w="1338580" h="1275715">
                  <a:moveTo>
                    <a:pt x="514797" y="478888"/>
                  </a:moveTo>
                  <a:lnTo>
                    <a:pt x="512428" y="486374"/>
                  </a:lnTo>
                  <a:lnTo>
                    <a:pt x="519774" y="488146"/>
                  </a:lnTo>
                  <a:lnTo>
                    <a:pt x="519774" y="478905"/>
                  </a:lnTo>
                  <a:lnTo>
                    <a:pt x="514797" y="478888"/>
                  </a:lnTo>
                  <a:close/>
                </a:path>
                <a:path w="1338580" h="1275715">
                  <a:moveTo>
                    <a:pt x="683027" y="0"/>
                  </a:moveTo>
                  <a:lnTo>
                    <a:pt x="666309" y="0"/>
                  </a:lnTo>
                  <a:lnTo>
                    <a:pt x="514797" y="478888"/>
                  </a:lnTo>
                  <a:lnTo>
                    <a:pt x="519774" y="478905"/>
                  </a:lnTo>
                  <a:lnTo>
                    <a:pt x="519774" y="488146"/>
                  </a:lnTo>
                  <a:lnTo>
                    <a:pt x="530348" y="488146"/>
                  </a:lnTo>
                  <a:lnTo>
                    <a:pt x="674827" y="31369"/>
                  </a:lnTo>
                  <a:lnTo>
                    <a:pt x="666309" y="5443"/>
                  </a:lnTo>
                  <a:lnTo>
                    <a:pt x="673781" y="1772"/>
                  </a:lnTo>
                  <a:lnTo>
                    <a:pt x="683609" y="1772"/>
                  </a:lnTo>
                  <a:lnTo>
                    <a:pt x="683027" y="0"/>
                  </a:lnTo>
                  <a:close/>
                </a:path>
                <a:path w="1338580" h="1275715">
                  <a:moveTo>
                    <a:pt x="840406" y="478905"/>
                  </a:moveTo>
                  <a:lnTo>
                    <a:pt x="833488" y="478905"/>
                  </a:lnTo>
                  <a:lnTo>
                    <a:pt x="833488" y="488146"/>
                  </a:lnTo>
                  <a:lnTo>
                    <a:pt x="842860" y="486374"/>
                  </a:lnTo>
                  <a:lnTo>
                    <a:pt x="840406" y="478905"/>
                  </a:lnTo>
                  <a:close/>
                </a:path>
                <a:path w="1338580" h="1275715">
                  <a:moveTo>
                    <a:pt x="1332999" y="478905"/>
                  </a:moveTo>
                  <a:lnTo>
                    <a:pt x="840406" y="478905"/>
                  </a:lnTo>
                  <a:lnTo>
                    <a:pt x="842860" y="486374"/>
                  </a:lnTo>
                  <a:lnTo>
                    <a:pt x="833488" y="488146"/>
                  </a:lnTo>
                  <a:lnTo>
                    <a:pt x="1317398" y="488146"/>
                  </a:lnTo>
                  <a:lnTo>
                    <a:pt x="1327426" y="480804"/>
                  </a:lnTo>
                  <a:lnTo>
                    <a:pt x="1333632" y="480804"/>
                  </a:lnTo>
                  <a:lnTo>
                    <a:pt x="1332999" y="478905"/>
                  </a:lnTo>
                  <a:close/>
                </a:path>
                <a:path w="1338580" h="1275715">
                  <a:moveTo>
                    <a:pt x="673781" y="1772"/>
                  </a:moveTo>
                  <a:lnTo>
                    <a:pt x="666309" y="5443"/>
                  </a:lnTo>
                  <a:lnTo>
                    <a:pt x="674827" y="31369"/>
                  </a:lnTo>
                  <a:lnTo>
                    <a:pt x="683027" y="5443"/>
                  </a:lnTo>
                  <a:lnTo>
                    <a:pt x="673781" y="177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Graphic 153">
              <a:extLst>
                <a:ext uri="{FF2B5EF4-FFF2-40B4-BE49-F238E27FC236}">
                  <a16:creationId xmlns:a16="http://schemas.microsoft.com/office/drawing/2014/main" id="{C740532F-588D-9A89-5859-7F551FCF0A2B}"/>
                </a:ext>
              </a:extLst>
            </p:cNvPr>
            <p:cNvSpPr/>
            <p:nvPr/>
          </p:nvSpPr>
          <p:spPr>
            <a:xfrm>
              <a:off x="3640052" y="2158342"/>
              <a:ext cx="1338580" cy="1275715"/>
            </a:xfrm>
            <a:custGeom>
              <a:avLst/>
              <a:gdLst/>
              <a:ahLst/>
              <a:cxnLst/>
              <a:rect l="l" t="t" r="r" b="b"/>
              <a:pathLst>
                <a:path w="1338580" h="1275715">
                  <a:moveTo>
                    <a:pt x="428712" y="794377"/>
                  </a:moveTo>
                  <a:lnTo>
                    <a:pt x="430485" y="787035"/>
                  </a:lnTo>
                  <a:lnTo>
                    <a:pt x="424913" y="783363"/>
                  </a:lnTo>
                  <a:lnTo>
                    <a:pt x="11145" y="478905"/>
                  </a:lnTo>
                  <a:lnTo>
                    <a:pt x="5572" y="486374"/>
                  </a:lnTo>
                  <a:lnTo>
                    <a:pt x="5572" y="495615"/>
                  </a:lnTo>
                  <a:lnTo>
                    <a:pt x="519774" y="497387"/>
                  </a:lnTo>
                  <a:lnTo>
                    <a:pt x="683027" y="5443"/>
                  </a:lnTo>
                  <a:lnTo>
                    <a:pt x="673781" y="1772"/>
                  </a:lnTo>
                  <a:lnTo>
                    <a:pt x="666309" y="5443"/>
                  </a:lnTo>
                  <a:lnTo>
                    <a:pt x="826142" y="491944"/>
                  </a:lnTo>
                  <a:lnTo>
                    <a:pt x="828042" y="497387"/>
                  </a:lnTo>
                  <a:lnTo>
                    <a:pt x="1332999" y="497387"/>
                  </a:lnTo>
                  <a:lnTo>
                    <a:pt x="1332999" y="488146"/>
                  </a:lnTo>
                  <a:lnTo>
                    <a:pt x="1327426" y="480804"/>
                  </a:lnTo>
                  <a:lnTo>
                    <a:pt x="924423" y="775894"/>
                  </a:lnTo>
                  <a:lnTo>
                    <a:pt x="918851" y="779692"/>
                  </a:lnTo>
                  <a:lnTo>
                    <a:pt x="922524" y="787035"/>
                  </a:lnTo>
                  <a:lnTo>
                    <a:pt x="1074884" y="1271510"/>
                  </a:lnTo>
                  <a:lnTo>
                    <a:pt x="1082357" y="1267839"/>
                  </a:lnTo>
                  <a:lnTo>
                    <a:pt x="1087929" y="1260496"/>
                  </a:lnTo>
                  <a:lnTo>
                    <a:pt x="683027" y="965279"/>
                  </a:lnTo>
                  <a:lnTo>
                    <a:pt x="677454" y="961608"/>
                  </a:lnTo>
                  <a:lnTo>
                    <a:pt x="673781" y="965279"/>
                  </a:lnTo>
                  <a:lnTo>
                    <a:pt x="259887" y="1256698"/>
                  </a:lnTo>
                  <a:lnTo>
                    <a:pt x="263560" y="1264167"/>
                  </a:lnTo>
                  <a:lnTo>
                    <a:pt x="272932" y="1267839"/>
                  </a:lnTo>
                  <a:lnTo>
                    <a:pt x="428712" y="794377"/>
                  </a:lnTo>
                  <a:close/>
                </a:path>
                <a:path w="1338580" h="1275715">
                  <a:moveTo>
                    <a:pt x="256214" y="1262269"/>
                  </a:moveTo>
                  <a:lnTo>
                    <a:pt x="683027" y="980090"/>
                  </a:lnTo>
                  <a:lnTo>
                    <a:pt x="1076784" y="1275308"/>
                  </a:lnTo>
                  <a:lnTo>
                    <a:pt x="1091602" y="1266066"/>
                  </a:lnTo>
                  <a:lnTo>
                    <a:pt x="939241" y="781464"/>
                  </a:lnTo>
                  <a:lnTo>
                    <a:pt x="929996" y="783363"/>
                  </a:lnTo>
                  <a:lnTo>
                    <a:pt x="935569" y="790706"/>
                  </a:lnTo>
                  <a:lnTo>
                    <a:pt x="1338571" y="495615"/>
                  </a:lnTo>
                  <a:lnTo>
                    <a:pt x="1332999" y="478905"/>
                  </a:lnTo>
                  <a:lnTo>
                    <a:pt x="833488" y="478905"/>
                  </a:lnTo>
                  <a:lnTo>
                    <a:pt x="833488" y="488146"/>
                  </a:lnTo>
                  <a:lnTo>
                    <a:pt x="842860" y="486374"/>
                  </a:lnTo>
                  <a:lnTo>
                    <a:pt x="683027" y="0"/>
                  </a:lnTo>
                  <a:lnTo>
                    <a:pt x="666309" y="0"/>
                  </a:lnTo>
                  <a:lnTo>
                    <a:pt x="512428" y="486374"/>
                  </a:lnTo>
                  <a:lnTo>
                    <a:pt x="5572" y="477132"/>
                  </a:lnTo>
                  <a:lnTo>
                    <a:pt x="0" y="493716"/>
                  </a:lnTo>
                  <a:lnTo>
                    <a:pt x="413767" y="798175"/>
                  </a:lnTo>
                  <a:lnTo>
                    <a:pt x="419340" y="790706"/>
                  </a:lnTo>
                  <a:lnTo>
                    <a:pt x="411994" y="788933"/>
                  </a:lnTo>
                  <a:lnTo>
                    <a:pt x="256214" y="1262269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sp>
          <p:nvSpPr>
            <p:cNvPr id="12" name="Graphic 154">
              <a:extLst>
                <a:ext uri="{FF2B5EF4-FFF2-40B4-BE49-F238E27FC236}">
                  <a16:creationId xmlns:a16="http://schemas.microsoft.com/office/drawing/2014/main" id="{F5FAEB29-5CD4-B87C-145C-2BD72BC86169}"/>
                </a:ext>
              </a:extLst>
            </p:cNvPr>
            <p:cNvSpPr/>
            <p:nvPr/>
          </p:nvSpPr>
          <p:spPr>
            <a:xfrm>
              <a:off x="3385611" y="3490997"/>
              <a:ext cx="1327785" cy="1268730"/>
            </a:xfrm>
            <a:custGeom>
              <a:avLst/>
              <a:gdLst/>
              <a:ahLst/>
              <a:cxnLst/>
              <a:rect l="l" t="t" r="r" b="b"/>
              <a:pathLst>
                <a:path w="1327785" h="1268730">
                  <a:moveTo>
                    <a:pt x="666436" y="0"/>
                  </a:moveTo>
                  <a:lnTo>
                    <a:pt x="512428" y="486627"/>
                  </a:lnTo>
                  <a:lnTo>
                    <a:pt x="0" y="484855"/>
                  </a:lnTo>
                  <a:lnTo>
                    <a:pt x="413894" y="789187"/>
                  </a:lnTo>
                  <a:lnTo>
                    <a:pt x="256214" y="1262648"/>
                  </a:lnTo>
                  <a:lnTo>
                    <a:pt x="670109" y="973001"/>
                  </a:lnTo>
                  <a:lnTo>
                    <a:pt x="1076911" y="1268218"/>
                  </a:lnTo>
                  <a:lnTo>
                    <a:pt x="924423" y="781844"/>
                  </a:lnTo>
                  <a:lnTo>
                    <a:pt x="1327553" y="486627"/>
                  </a:lnTo>
                  <a:lnTo>
                    <a:pt x="826142" y="486627"/>
                  </a:lnTo>
                  <a:lnTo>
                    <a:pt x="666436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13" name="Graphic 155">
              <a:extLst>
                <a:ext uri="{FF2B5EF4-FFF2-40B4-BE49-F238E27FC236}">
                  <a16:creationId xmlns:a16="http://schemas.microsoft.com/office/drawing/2014/main" id="{339F2244-0BF9-1549-88F3-ED2581162FC7}"/>
                </a:ext>
              </a:extLst>
            </p:cNvPr>
            <p:cNvSpPr/>
            <p:nvPr/>
          </p:nvSpPr>
          <p:spPr>
            <a:xfrm>
              <a:off x="3385611" y="3490997"/>
              <a:ext cx="1327785" cy="1268730"/>
            </a:xfrm>
            <a:custGeom>
              <a:avLst/>
              <a:gdLst/>
              <a:ahLst/>
              <a:cxnLst/>
              <a:rect l="l" t="t" r="r" b="b"/>
              <a:pathLst>
                <a:path w="1327785" h="1268730">
                  <a:moveTo>
                    <a:pt x="256214" y="1262648"/>
                  </a:moveTo>
                  <a:lnTo>
                    <a:pt x="413894" y="789187"/>
                  </a:lnTo>
                  <a:lnTo>
                    <a:pt x="0" y="484855"/>
                  </a:lnTo>
                  <a:lnTo>
                    <a:pt x="512428" y="486627"/>
                  </a:lnTo>
                  <a:lnTo>
                    <a:pt x="666436" y="0"/>
                  </a:lnTo>
                  <a:lnTo>
                    <a:pt x="826142" y="486627"/>
                  </a:lnTo>
                  <a:lnTo>
                    <a:pt x="1327553" y="486627"/>
                  </a:lnTo>
                  <a:lnTo>
                    <a:pt x="924423" y="781844"/>
                  </a:lnTo>
                  <a:lnTo>
                    <a:pt x="1076911" y="1268218"/>
                  </a:lnTo>
                  <a:lnTo>
                    <a:pt x="670109" y="973001"/>
                  </a:lnTo>
                  <a:lnTo>
                    <a:pt x="256214" y="1262648"/>
                  </a:lnTo>
                  <a:close/>
                </a:path>
              </a:pathLst>
            </a:custGeom>
            <a:ln w="1853">
              <a:solidFill>
                <a:srgbClr val="E4E4E4"/>
              </a:solidFill>
              <a:prstDash val="solid"/>
            </a:ln>
          </p:spPr>
        </p:sp>
        <p:sp>
          <p:nvSpPr>
            <p:cNvPr id="14" name="Graphic 156">
              <a:extLst>
                <a:ext uri="{FF2B5EF4-FFF2-40B4-BE49-F238E27FC236}">
                  <a16:creationId xmlns:a16="http://schemas.microsoft.com/office/drawing/2014/main" id="{0878C2C5-605A-7D3D-41C9-2CC582258379}"/>
                </a:ext>
              </a:extLst>
            </p:cNvPr>
            <p:cNvSpPr/>
            <p:nvPr/>
          </p:nvSpPr>
          <p:spPr>
            <a:xfrm>
              <a:off x="3380038" y="3489098"/>
              <a:ext cx="1339215" cy="1277620"/>
            </a:xfrm>
            <a:custGeom>
              <a:avLst/>
              <a:gdLst/>
              <a:ahLst/>
              <a:cxnLst/>
              <a:rect l="l" t="t" r="r" b="b"/>
              <a:pathLst>
                <a:path w="1339215" h="1277620">
                  <a:moveTo>
                    <a:pt x="691387" y="974900"/>
                  </a:moveTo>
                  <a:lnTo>
                    <a:pt x="675681" y="974900"/>
                  </a:lnTo>
                  <a:lnTo>
                    <a:pt x="681254" y="982369"/>
                  </a:lnTo>
                  <a:lnTo>
                    <a:pt x="675580" y="986338"/>
                  </a:lnTo>
                  <a:lnTo>
                    <a:pt x="1076911" y="1277460"/>
                  </a:lnTo>
                  <a:lnTo>
                    <a:pt x="1082797" y="1273789"/>
                  </a:lnTo>
                  <a:lnTo>
                    <a:pt x="1075011" y="1273789"/>
                  </a:lnTo>
                  <a:lnTo>
                    <a:pt x="1066659" y="1247127"/>
                  </a:lnTo>
                  <a:lnTo>
                    <a:pt x="691387" y="974900"/>
                  </a:lnTo>
                  <a:close/>
                </a:path>
                <a:path w="1339215" h="1277620">
                  <a:moveTo>
                    <a:pt x="1066659" y="1247127"/>
                  </a:moveTo>
                  <a:lnTo>
                    <a:pt x="1075011" y="1273789"/>
                  </a:lnTo>
                  <a:lnTo>
                    <a:pt x="1082483" y="1270117"/>
                  </a:lnTo>
                  <a:lnTo>
                    <a:pt x="1088056" y="1262648"/>
                  </a:lnTo>
                  <a:lnTo>
                    <a:pt x="1066659" y="1247127"/>
                  </a:lnTo>
                  <a:close/>
                </a:path>
                <a:path w="1339215" h="1277620">
                  <a:moveTo>
                    <a:pt x="1327553" y="480804"/>
                  </a:moveTo>
                  <a:lnTo>
                    <a:pt x="924550" y="776274"/>
                  </a:lnTo>
                  <a:lnTo>
                    <a:pt x="918977" y="780072"/>
                  </a:lnTo>
                  <a:lnTo>
                    <a:pt x="922650" y="787414"/>
                  </a:lnTo>
                  <a:lnTo>
                    <a:pt x="1066659" y="1247127"/>
                  </a:lnTo>
                  <a:lnTo>
                    <a:pt x="1088056" y="1262648"/>
                  </a:lnTo>
                  <a:lnTo>
                    <a:pt x="1082483" y="1270117"/>
                  </a:lnTo>
                  <a:lnTo>
                    <a:pt x="1075011" y="1273789"/>
                  </a:lnTo>
                  <a:lnTo>
                    <a:pt x="1082797" y="1273789"/>
                  </a:lnTo>
                  <a:lnTo>
                    <a:pt x="1091729" y="1268218"/>
                  </a:lnTo>
                  <a:lnTo>
                    <a:pt x="942263" y="791086"/>
                  </a:lnTo>
                  <a:lnTo>
                    <a:pt x="935569" y="791086"/>
                  </a:lnTo>
                  <a:lnTo>
                    <a:pt x="929996" y="783743"/>
                  </a:lnTo>
                  <a:lnTo>
                    <a:pt x="939368" y="781844"/>
                  </a:lnTo>
                  <a:lnTo>
                    <a:pt x="948193" y="781844"/>
                  </a:lnTo>
                  <a:lnTo>
                    <a:pt x="1336277" y="497767"/>
                  </a:lnTo>
                  <a:lnTo>
                    <a:pt x="1333125" y="497767"/>
                  </a:lnTo>
                  <a:lnTo>
                    <a:pt x="1333125" y="488526"/>
                  </a:lnTo>
                  <a:lnTo>
                    <a:pt x="1327553" y="480804"/>
                  </a:lnTo>
                  <a:close/>
                </a:path>
                <a:path w="1339215" h="1277620">
                  <a:moveTo>
                    <a:pt x="409897" y="795614"/>
                  </a:moveTo>
                  <a:lnTo>
                    <a:pt x="254441" y="1262648"/>
                  </a:lnTo>
                  <a:lnTo>
                    <a:pt x="267359" y="1271890"/>
                  </a:lnTo>
                  <a:lnTo>
                    <a:pt x="272608" y="1268218"/>
                  </a:lnTo>
                  <a:lnTo>
                    <a:pt x="271159" y="1268218"/>
                  </a:lnTo>
                  <a:lnTo>
                    <a:pt x="261787" y="1264547"/>
                  </a:lnTo>
                  <a:lnTo>
                    <a:pt x="258114" y="1257078"/>
                  </a:lnTo>
                  <a:lnTo>
                    <a:pt x="279948" y="1241805"/>
                  </a:lnTo>
                  <a:lnTo>
                    <a:pt x="427448" y="798555"/>
                  </a:lnTo>
                  <a:lnTo>
                    <a:pt x="413894" y="798555"/>
                  </a:lnTo>
                  <a:lnTo>
                    <a:pt x="409897" y="795614"/>
                  </a:lnTo>
                  <a:close/>
                </a:path>
                <a:path w="1339215" h="1277620">
                  <a:moveTo>
                    <a:pt x="279948" y="1241805"/>
                  </a:moveTo>
                  <a:lnTo>
                    <a:pt x="258114" y="1257078"/>
                  </a:lnTo>
                  <a:lnTo>
                    <a:pt x="261787" y="1264547"/>
                  </a:lnTo>
                  <a:lnTo>
                    <a:pt x="271159" y="1268218"/>
                  </a:lnTo>
                  <a:lnTo>
                    <a:pt x="279948" y="1241805"/>
                  </a:lnTo>
                  <a:close/>
                </a:path>
                <a:path w="1339215" h="1277620">
                  <a:moveTo>
                    <a:pt x="675681" y="963507"/>
                  </a:moveTo>
                  <a:lnTo>
                    <a:pt x="672008" y="967558"/>
                  </a:lnTo>
                  <a:lnTo>
                    <a:pt x="279948" y="1241805"/>
                  </a:lnTo>
                  <a:lnTo>
                    <a:pt x="271159" y="1268218"/>
                  </a:lnTo>
                  <a:lnTo>
                    <a:pt x="272608" y="1268218"/>
                  </a:lnTo>
                  <a:lnTo>
                    <a:pt x="675580" y="986338"/>
                  </a:lnTo>
                  <a:lnTo>
                    <a:pt x="670109" y="982369"/>
                  </a:lnTo>
                  <a:lnTo>
                    <a:pt x="675681" y="974900"/>
                  </a:lnTo>
                  <a:lnTo>
                    <a:pt x="691387" y="974900"/>
                  </a:lnTo>
                  <a:lnTo>
                    <a:pt x="675681" y="963507"/>
                  </a:lnTo>
                  <a:close/>
                </a:path>
                <a:path w="1339215" h="1277620">
                  <a:moveTo>
                    <a:pt x="675681" y="974900"/>
                  </a:moveTo>
                  <a:lnTo>
                    <a:pt x="670109" y="982369"/>
                  </a:lnTo>
                  <a:lnTo>
                    <a:pt x="675580" y="986338"/>
                  </a:lnTo>
                  <a:lnTo>
                    <a:pt x="681254" y="982369"/>
                  </a:lnTo>
                  <a:lnTo>
                    <a:pt x="675681" y="974900"/>
                  </a:lnTo>
                  <a:close/>
                </a:path>
                <a:path w="1339215" h="1277620">
                  <a:moveTo>
                    <a:pt x="411994" y="789313"/>
                  </a:moveTo>
                  <a:lnTo>
                    <a:pt x="409897" y="795614"/>
                  </a:lnTo>
                  <a:lnTo>
                    <a:pt x="413894" y="798555"/>
                  </a:lnTo>
                  <a:lnTo>
                    <a:pt x="419467" y="791086"/>
                  </a:lnTo>
                  <a:lnTo>
                    <a:pt x="411994" y="789313"/>
                  </a:lnTo>
                  <a:close/>
                </a:path>
                <a:path w="1339215" h="1277620">
                  <a:moveTo>
                    <a:pt x="430121" y="789313"/>
                  </a:moveTo>
                  <a:lnTo>
                    <a:pt x="411994" y="789313"/>
                  </a:lnTo>
                  <a:lnTo>
                    <a:pt x="419467" y="791086"/>
                  </a:lnTo>
                  <a:lnTo>
                    <a:pt x="413894" y="798555"/>
                  </a:lnTo>
                  <a:lnTo>
                    <a:pt x="427448" y="798555"/>
                  </a:lnTo>
                  <a:lnTo>
                    <a:pt x="428712" y="794757"/>
                  </a:lnTo>
                  <a:lnTo>
                    <a:pt x="430121" y="789313"/>
                  </a:lnTo>
                  <a:close/>
                </a:path>
                <a:path w="1339215" h="1277620">
                  <a:moveTo>
                    <a:pt x="5572" y="477132"/>
                  </a:moveTo>
                  <a:lnTo>
                    <a:pt x="0" y="494096"/>
                  </a:lnTo>
                  <a:lnTo>
                    <a:pt x="409897" y="795614"/>
                  </a:lnTo>
                  <a:lnTo>
                    <a:pt x="411994" y="789313"/>
                  </a:lnTo>
                  <a:lnTo>
                    <a:pt x="430121" y="789313"/>
                  </a:lnTo>
                  <a:lnTo>
                    <a:pt x="430612" y="787414"/>
                  </a:lnTo>
                  <a:lnTo>
                    <a:pt x="425039" y="783743"/>
                  </a:lnTo>
                  <a:lnTo>
                    <a:pt x="34322" y="496094"/>
                  </a:lnTo>
                  <a:lnTo>
                    <a:pt x="5572" y="495995"/>
                  </a:lnTo>
                  <a:lnTo>
                    <a:pt x="5572" y="486754"/>
                  </a:lnTo>
                  <a:lnTo>
                    <a:pt x="11145" y="479031"/>
                  </a:lnTo>
                  <a:lnTo>
                    <a:pt x="513097" y="479031"/>
                  </a:lnTo>
                  <a:lnTo>
                    <a:pt x="5572" y="477132"/>
                  </a:lnTo>
                  <a:close/>
                </a:path>
                <a:path w="1339215" h="1277620">
                  <a:moveTo>
                    <a:pt x="939368" y="781844"/>
                  </a:moveTo>
                  <a:lnTo>
                    <a:pt x="929996" y="783743"/>
                  </a:lnTo>
                  <a:lnTo>
                    <a:pt x="935569" y="791086"/>
                  </a:lnTo>
                  <a:lnTo>
                    <a:pt x="941014" y="787099"/>
                  </a:lnTo>
                  <a:lnTo>
                    <a:pt x="939368" y="781844"/>
                  </a:lnTo>
                  <a:close/>
                </a:path>
                <a:path w="1339215" h="1277620">
                  <a:moveTo>
                    <a:pt x="941014" y="787099"/>
                  </a:moveTo>
                  <a:lnTo>
                    <a:pt x="935569" y="791086"/>
                  </a:lnTo>
                  <a:lnTo>
                    <a:pt x="942263" y="791086"/>
                  </a:lnTo>
                  <a:lnTo>
                    <a:pt x="941014" y="787099"/>
                  </a:lnTo>
                  <a:close/>
                </a:path>
                <a:path w="1339215" h="1277620">
                  <a:moveTo>
                    <a:pt x="948193" y="781844"/>
                  </a:moveTo>
                  <a:lnTo>
                    <a:pt x="939368" y="781844"/>
                  </a:lnTo>
                  <a:lnTo>
                    <a:pt x="941014" y="787099"/>
                  </a:lnTo>
                  <a:lnTo>
                    <a:pt x="948193" y="781844"/>
                  </a:lnTo>
                  <a:close/>
                </a:path>
                <a:path w="1339215" h="1277620">
                  <a:moveTo>
                    <a:pt x="513097" y="479031"/>
                  </a:moveTo>
                  <a:lnTo>
                    <a:pt x="11145" y="479031"/>
                  </a:lnTo>
                  <a:lnTo>
                    <a:pt x="34322" y="496094"/>
                  </a:lnTo>
                  <a:lnTo>
                    <a:pt x="518001" y="497767"/>
                  </a:lnTo>
                  <a:lnTo>
                    <a:pt x="523574" y="497767"/>
                  </a:lnTo>
                  <a:lnTo>
                    <a:pt x="527373" y="492197"/>
                  </a:lnTo>
                  <a:lnTo>
                    <a:pt x="528535" y="488526"/>
                  </a:lnTo>
                  <a:lnTo>
                    <a:pt x="518001" y="488526"/>
                  </a:lnTo>
                  <a:lnTo>
                    <a:pt x="510655" y="486754"/>
                  </a:lnTo>
                  <a:lnTo>
                    <a:pt x="513097" y="479031"/>
                  </a:lnTo>
                  <a:close/>
                </a:path>
                <a:path w="1339215" h="1277620">
                  <a:moveTo>
                    <a:pt x="681877" y="1898"/>
                  </a:moveTo>
                  <a:lnTo>
                    <a:pt x="672008" y="1898"/>
                  </a:lnTo>
                  <a:lnTo>
                    <a:pt x="681254" y="5823"/>
                  </a:lnTo>
                  <a:lnTo>
                    <a:pt x="673054" y="31742"/>
                  </a:lnTo>
                  <a:lnTo>
                    <a:pt x="824369" y="492197"/>
                  </a:lnTo>
                  <a:lnTo>
                    <a:pt x="826142" y="497767"/>
                  </a:lnTo>
                  <a:lnTo>
                    <a:pt x="1304415" y="497767"/>
                  </a:lnTo>
                  <a:lnTo>
                    <a:pt x="1317020" y="488526"/>
                  </a:lnTo>
                  <a:lnTo>
                    <a:pt x="831715" y="488526"/>
                  </a:lnTo>
                  <a:lnTo>
                    <a:pt x="831715" y="479031"/>
                  </a:lnTo>
                  <a:lnTo>
                    <a:pt x="838551" y="479031"/>
                  </a:lnTo>
                  <a:lnTo>
                    <a:pt x="681877" y="1898"/>
                  </a:lnTo>
                  <a:close/>
                </a:path>
                <a:path w="1339215" h="1277620">
                  <a:moveTo>
                    <a:pt x="1333707" y="480804"/>
                  </a:moveTo>
                  <a:lnTo>
                    <a:pt x="1327553" y="480804"/>
                  </a:lnTo>
                  <a:lnTo>
                    <a:pt x="1333125" y="488526"/>
                  </a:lnTo>
                  <a:lnTo>
                    <a:pt x="1333125" y="497767"/>
                  </a:lnTo>
                  <a:lnTo>
                    <a:pt x="1336277" y="497767"/>
                  </a:lnTo>
                  <a:lnTo>
                    <a:pt x="1338698" y="495995"/>
                  </a:lnTo>
                  <a:lnTo>
                    <a:pt x="1333707" y="480804"/>
                  </a:lnTo>
                  <a:close/>
                </a:path>
                <a:path w="1339215" h="1277620">
                  <a:moveTo>
                    <a:pt x="11145" y="479031"/>
                  </a:moveTo>
                  <a:lnTo>
                    <a:pt x="5572" y="486754"/>
                  </a:lnTo>
                  <a:lnTo>
                    <a:pt x="5572" y="495995"/>
                  </a:lnTo>
                  <a:lnTo>
                    <a:pt x="34322" y="496094"/>
                  </a:lnTo>
                  <a:lnTo>
                    <a:pt x="11145" y="479031"/>
                  </a:lnTo>
                  <a:close/>
                </a:path>
                <a:path w="1339215" h="1277620">
                  <a:moveTo>
                    <a:pt x="513102" y="479013"/>
                  </a:moveTo>
                  <a:lnTo>
                    <a:pt x="510655" y="486754"/>
                  </a:lnTo>
                  <a:lnTo>
                    <a:pt x="518001" y="488526"/>
                  </a:lnTo>
                  <a:lnTo>
                    <a:pt x="518001" y="479031"/>
                  </a:lnTo>
                  <a:lnTo>
                    <a:pt x="513102" y="479013"/>
                  </a:lnTo>
                  <a:close/>
                </a:path>
                <a:path w="1339215" h="1277620">
                  <a:moveTo>
                    <a:pt x="681254" y="0"/>
                  </a:moveTo>
                  <a:lnTo>
                    <a:pt x="664536" y="0"/>
                  </a:lnTo>
                  <a:lnTo>
                    <a:pt x="513102" y="479013"/>
                  </a:lnTo>
                  <a:lnTo>
                    <a:pt x="518001" y="479031"/>
                  </a:lnTo>
                  <a:lnTo>
                    <a:pt x="518001" y="488526"/>
                  </a:lnTo>
                  <a:lnTo>
                    <a:pt x="528535" y="488526"/>
                  </a:lnTo>
                  <a:lnTo>
                    <a:pt x="673054" y="31742"/>
                  </a:lnTo>
                  <a:lnTo>
                    <a:pt x="664536" y="5823"/>
                  </a:lnTo>
                  <a:lnTo>
                    <a:pt x="672008" y="1898"/>
                  </a:lnTo>
                  <a:lnTo>
                    <a:pt x="681877" y="1898"/>
                  </a:lnTo>
                  <a:lnTo>
                    <a:pt x="681254" y="0"/>
                  </a:lnTo>
                  <a:close/>
                </a:path>
                <a:path w="1339215" h="1277620">
                  <a:moveTo>
                    <a:pt x="838551" y="479031"/>
                  </a:moveTo>
                  <a:lnTo>
                    <a:pt x="831715" y="479031"/>
                  </a:lnTo>
                  <a:lnTo>
                    <a:pt x="831715" y="488526"/>
                  </a:lnTo>
                  <a:lnTo>
                    <a:pt x="841087" y="486754"/>
                  </a:lnTo>
                  <a:lnTo>
                    <a:pt x="838551" y="479031"/>
                  </a:lnTo>
                  <a:close/>
                </a:path>
                <a:path w="1339215" h="1277620">
                  <a:moveTo>
                    <a:pt x="1333125" y="479031"/>
                  </a:moveTo>
                  <a:lnTo>
                    <a:pt x="838551" y="479031"/>
                  </a:lnTo>
                  <a:lnTo>
                    <a:pt x="841087" y="486754"/>
                  </a:lnTo>
                  <a:lnTo>
                    <a:pt x="831715" y="488526"/>
                  </a:lnTo>
                  <a:lnTo>
                    <a:pt x="1317020" y="488526"/>
                  </a:lnTo>
                  <a:lnTo>
                    <a:pt x="1327553" y="480804"/>
                  </a:lnTo>
                  <a:lnTo>
                    <a:pt x="1333707" y="480804"/>
                  </a:lnTo>
                  <a:lnTo>
                    <a:pt x="1333125" y="479031"/>
                  </a:lnTo>
                  <a:close/>
                </a:path>
                <a:path w="1339215" h="1277620">
                  <a:moveTo>
                    <a:pt x="672008" y="1898"/>
                  </a:moveTo>
                  <a:lnTo>
                    <a:pt x="664536" y="5823"/>
                  </a:lnTo>
                  <a:lnTo>
                    <a:pt x="673054" y="31742"/>
                  </a:lnTo>
                  <a:lnTo>
                    <a:pt x="681254" y="5823"/>
                  </a:lnTo>
                  <a:lnTo>
                    <a:pt x="672008" y="189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Graphic 157">
              <a:extLst>
                <a:ext uri="{FF2B5EF4-FFF2-40B4-BE49-F238E27FC236}">
                  <a16:creationId xmlns:a16="http://schemas.microsoft.com/office/drawing/2014/main" id="{90B72350-A4D9-F615-1067-010ABA6341EE}"/>
                </a:ext>
              </a:extLst>
            </p:cNvPr>
            <p:cNvSpPr/>
            <p:nvPr/>
          </p:nvSpPr>
          <p:spPr>
            <a:xfrm>
              <a:off x="3380038" y="3489098"/>
              <a:ext cx="1339215" cy="1277620"/>
            </a:xfrm>
            <a:custGeom>
              <a:avLst/>
              <a:gdLst/>
              <a:ahLst/>
              <a:cxnLst/>
              <a:rect l="l" t="t" r="r" b="b"/>
              <a:pathLst>
                <a:path w="1339215" h="1277620">
                  <a:moveTo>
                    <a:pt x="428712" y="794757"/>
                  </a:moveTo>
                  <a:lnTo>
                    <a:pt x="430612" y="787414"/>
                  </a:lnTo>
                  <a:lnTo>
                    <a:pt x="425039" y="783743"/>
                  </a:lnTo>
                  <a:lnTo>
                    <a:pt x="11145" y="479031"/>
                  </a:lnTo>
                  <a:lnTo>
                    <a:pt x="5572" y="486754"/>
                  </a:lnTo>
                  <a:lnTo>
                    <a:pt x="5572" y="495995"/>
                  </a:lnTo>
                  <a:lnTo>
                    <a:pt x="518001" y="497767"/>
                  </a:lnTo>
                  <a:lnTo>
                    <a:pt x="523574" y="497767"/>
                  </a:lnTo>
                  <a:lnTo>
                    <a:pt x="527373" y="492197"/>
                  </a:lnTo>
                  <a:lnTo>
                    <a:pt x="681254" y="5823"/>
                  </a:lnTo>
                  <a:lnTo>
                    <a:pt x="672008" y="1898"/>
                  </a:lnTo>
                  <a:lnTo>
                    <a:pt x="664536" y="5823"/>
                  </a:lnTo>
                  <a:lnTo>
                    <a:pt x="824369" y="492197"/>
                  </a:lnTo>
                  <a:lnTo>
                    <a:pt x="826142" y="497767"/>
                  </a:lnTo>
                  <a:lnTo>
                    <a:pt x="1333125" y="497767"/>
                  </a:lnTo>
                  <a:lnTo>
                    <a:pt x="1333125" y="488526"/>
                  </a:lnTo>
                  <a:lnTo>
                    <a:pt x="1327553" y="480804"/>
                  </a:lnTo>
                  <a:lnTo>
                    <a:pt x="924550" y="776274"/>
                  </a:lnTo>
                  <a:lnTo>
                    <a:pt x="918977" y="780072"/>
                  </a:lnTo>
                  <a:lnTo>
                    <a:pt x="922650" y="787414"/>
                  </a:lnTo>
                  <a:lnTo>
                    <a:pt x="1075011" y="1273789"/>
                  </a:lnTo>
                  <a:lnTo>
                    <a:pt x="1082483" y="1270117"/>
                  </a:lnTo>
                  <a:lnTo>
                    <a:pt x="1088056" y="1262648"/>
                  </a:lnTo>
                  <a:lnTo>
                    <a:pt x="681254" y="967558"/>
                  </a:lnTo>
                  <a:lnTo>
                    <a:pt x="675681" y="963507"/>
                  </a:lnTo>
                  <a:lnTo>
                    <a:pt x="672008" y="967558"/>
                  </a:lnTo>
                  <a:lnTo>
                    <a:pt x="258114" y="1257078"/>
                  </a:lnTo>
                  <a:lnTo>
                    <a:pt x="261787" y="1264547"/>
                  </a:lnTo>
                  <a:lnTo>
                    <a:pt x="271159" y="1268218"/>
                  </a:lnTo>
                  <a:lnTo>
                    <a:pt x="428712" y="794757"/>
                  </a:lnTo>
                  <a:close/>
                </a:path>
                <a:path w="1339215" h="1277620">
                  <a:moveTo>
                    <a:pt x="254441" y="1262648"/>
                  </a:moveTo>
                  <a:lnTo>
                    <a:pt x="681254" y="982369"/>
                  </a:lnTo>
                  <a:lnTo>
                    <a:pt x="1076911" y="1277460"/>
                  </a:lnTo>
                  <a:lnTo>
                    <a:pt x="1091729" y="1268218"/>
                  </a:lnTo>
                  <a:lnTo>
                    <a:pt x="939368" y="781844"/>
                  </a:lnTo>
                  <a:lnTo>
                    <a:pt x="929996" y="783743"/>
                  </a:lnTo>
                  <a:lnTo>
                    <a:pt x="935569" y="791086"/>
                  </a:lnTo>
                  <a:lnTo>
                    <a:pt x="1338698" y="495995"/>
                  </a:lnTo>
                  <a:lnTo>
                    <a:pt x="1333125" y="479031"/>
                  </a:lnTo>
                  <a:lnTo>
                    <a:pt x="831715" y="479031"/>
                  </a:lnTo>
                  <a:lnTo>
                    <a:pt x="831715" y="488526"/>
                  </a:lnTo>
                  <a:lnTo>
                    <a:pt x="841087" y="486754"/>
                  </a:lnTo>
                  <a:lnTo>
                    <a:pt x="681254" y="0"/>
                  </a:lnTo>
                  <a:lnTo>
                    <a:pt x="664536" y="0"/>
                  </a:lnTo>
                  <a:lnTo>
                    <a:pt x="510655" y="486754"/>
                  </a:lnTo>
                  <a:lnTo>
                    <a:pt x="5572" y="477132"/>
                  </a:lnTo>
                  <a:lnTo>
                    <a:pt x="0" y="494096"/>
                  </a:lnTo>
                  <a:lnTo>
                    <a:pt x="413894" y="798555"/>
                  </a:lnTo>
                  <a:lnTo>
                    <a:pt x="419467" y="791086"/>
                  </a:lnTo>
                  <a:lnTo>
                    <a:pt x="411994" y="789313"/>
                  </a:lnTo>
                  <a:lnTo>
                    <a:pt x="254441" y="1262648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sp>
          <p:nvSpPr>
            <p:cNvPr id="16" name="Graphic 158">
              <a:extLst>
                <a:ext uri="{FF2B5EF4-FFF2-40B4-BE49-F238E27FC236}">
                  <a16:creationId xmlns:a16="http://schemas.microsoft.com/office/drawing/2014/main" id="{8A06C4AB-291E-7D13-9720-7F56DB016C5B}"/>
                </a:ext>
              </a:extLst>
            </p:cNvPr>
            <p:cNvSpPr/>
            <p:nvPr/>
          </p:nvSpPr>
          <p:spPr>
            <a:xfrm>
              <a:off x="3125723" y="4836945"/>
              <a:ext cx="1325880" cy="1268730"/>
            </a:xfrm>
            <a:custGeom>
              <a:avLst/>
              <a:gdLst/>
              <a:ahLst/>
              <a:cxnLst/>
              <a:rect l="l" t="t" r="r" b="b"/>
              <a:pathLst>
                <a:path w="1325880" h="1268730">
                  <a:moveTo>
                    <a:pt x="666309" y="0"/>
                  </a:moveTo>
                  <a:lnTo>
                    <a:pt x="512428" y="486652"/>
                  </a:lnTo>
                  <a:lnTo>
                    <a:pt x="0" y="486652"/>
                  </a:lnTo>
                  <a:lnTo>
                    <a:pt x="413894" y="789212"/>
                  </a:lnTo>
                  <a:lnTo>
                    <a:pt x="256214" y="1262632"/>
                  </a:lnTo>
                  <a:lnTo>
                    <a:pt x="670109" y="973026"/>
                  </a:lnTo>
                  <a:lnTo>
                    <a:pt x="1075011" y="1268184"/>
                  </a:lnTo>
                  <a:lnTo>
                    <a:pt x="922524" y="783654"/>
                  </a:lnTo>
                  <a:lnTo>
                    <a:pt x="1325653" y="486652"/>
                  </a:lnTo>
                  <a:lnTo>
                    <a:pt x="826142" y="486652"/>
                  </a:lnTo>
                  <a:lnTo>
                    <a:pt x="666309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17" name="Graphic 159">
              <a:extLst>
                <a:ext uri="{FF2B5EF4-FFF2-40B4-BE49-F238E27FC236}">
                  <a16:creationId xmlns:a16="http://schemas.microsoft.com/office/drawing/2014/main" id="{78D4E2DE-49DB-E433-D0F1-0041FA1E56F6}"/>
                </a:ext>
              </a:extLst>
            </p:cNvPr>
            <p:cNvSpPr/>
            <p:nvPr/>
          </p:nvSpPr>
          <p:spPr>
            <a:xfrm>
              <a:off x="3125723" y="4836945"/>
              <a:ext cx="1325880" cy="1268730"/>
            </a:xfrm>
            <a:custGeom>
              <a:avLst/>
              <a:gdLst/>
              <a:ahLst/>
              <a:cxnLst/>
              <a:rect l="l" t="t" r="r" b="b"/>
              <a:pathLst>
                <a:path w="1325880" h="1268730">
                  <a:moveTo>
                    <a:pt x="256214" y="1262632"/>
                  </a:moveTo>
                  <a:lnTo>
                    <a:pt x="413894" y="789212"/>
                  </a:lnTo>
                  <a:lnTo>
                    <a:pt x="0" y="486652"/>
                  </a:lnTo>
                  <a:lnTo>
                    <a:pt x="512428" y="486652"/>
                  </a:lnTo>
                  <a:lnTo>
                    <a:pt x="666309" y="0"/>
                  </a:lnTo>
                  <a:lnTo>
                    <a:pt x="826142" y="486652"/>
                  </a:lnTo>
                  <a:lnTo>
                    <a:pt x="1325653" y="486652"/>
                  </a:lnTo>
                  <a:lnTo>
                    <a:pt x="922524" y="783654"/>
                  </a:lnTo>
                  <a:lnTo>
                    <a:pt x="1075011" y="1268184"/>
                  </a:lnTo>
                  <a:lnTo>
                    <a:pt x="670109" y="973026"/>
                  </a:lnTo>
                  <a:lnTo>
                    <a:pt x="256214" y="1262632"/>
                  </a:lnTo>
                  <a:close/>
                </a:path>
              </a:pathLst>
            </a:custGeom>
            <a:ln w="1853">
              <a:solidFill>
                <a:srgbClr val="E4E4E4"/>
              </a:solidFill>
              <a:prstDash val="solid"/>
            </a:ln>
          </p:spPr>
        </p:sp>
        <p:sp>
          <p:nvSpPr>
            <p:cNvPr id="18" name="Graphic 160">
              <a:extLst>
                <a:ext uri="{FF2B5EF4-FFF2-40B4-BE49-F238E27FC236}">
                  <a16:creationId xmlns:a16="http://schemas.microsoft.com/office/drawing/2014/main" id="{C86FF3BA-13E6-586F-2DF0-655EC43B2538}"/>
                </a:ext>
              </a:extLst>
            </p:cNvPr>
            <p:cNvSpPr/>
            <p:nvPr/>
          </p:nvSpPr>
          <p:spPr>
            <a:xfrm>
              <a:off x="3120151" y="4835046"/>
              <a:ext cx="1337310" cy="1272540"/>
            </a:xfrm>
            <a:custGeom>
              <a:avLst/>
              <a:gdLst/>
              <a:ahLst/>
              <a:cxnLst/>
              <a:rect l="l" t="t" r="r" b="b"/>
              <a:pathLst>
                <a:path w="1337310" h="1272540">
                  <a:moveTo>
                    <a:pt x="691410" y="974925"/>
                  </a:moveTo>
                  <a:lnTo>
                    <a:pt x="675681" y="974925"/>
                  </a:lnTo>
                  <a:lnTo>
                    <a:pt x="681254" y="982331"/>
                  </a:lnTo>
                  <a:lnTo>
                    <a:pt x="675567" y="986310"/>
                  </a:lnTo>
                  <a:lnTo>
                    <a:pt x="1068030" y="1272396"/>
                  </a:lnTo>
                  <a:lnTo>
                    <a:pt x="1072675" y="1272396"/>
                  </a:lnTo>
                  <a:lnTo>
                    <a:pt x="1064737" y="1247154"/>
                  </a:lnTo>
                  <a:lnTo>
                    <a:pt x="691410" y="974925"/>
                  </a:lnTo>
                  <a:close/>
                </a:path>
                <a:path w="1337310" h="1272540">
                  <a:moveTo>
                    <a:pt x="1064737" y="1247154"/>
                  </a:moveTo>
                  <a:lnTo>
                    <a:pt x="1072675" y="1272396"/>
                  </a:lnTo>
                  <a:lnTo>
                    <a:pt x="1075913" y="1272396"/>
                  </a:lnTo>
                  <a:lnTo>
                    <a:pt x="1080584" y="1270083"/>
                  </a:lnTo>
                  <a:lnTo>
                    <a:pt x="1086030" y="1262681"/>
                  </a:lnTo>
                  <a:lnTo>
                    <a:pt x="1064737" y="1247154"/>
                  </a:lnTo>
                  <a:close/>
                </a:path>
                <a:path w="1337310" h="1272540">
                  <a:moveTo>
                    <a:pt x="1325653" y="480842"/>
                  </a:moveTo>
                  <a:lnTo>
                    <a:pt x="922650" y="778160"/>
                  </a:lnTo>
                  <a:lnTo>
                    <a:pt x="917078" y="781857"/>
                  </a:lnTo>
                  <a:lnTo>
                    <a:pt x="920750" y="789263"/>
                  </a:lnTo>
                  <a:lnTo>
                    <a:pt x="1064737" y="1247154"/>
                  </a:lnTo>
                  <a:lnTo>
                    <a:pt x="1086030" y="1262681"/>
                  </a:lnTo>
                  <a:lnTo>
                    <a:pt x="1080584" y="1270083"/>
                  </a:lnTo>
                  <a:lnTo>
                    <a:pt x="1075913" y="1272396"/>
                  </a:lnTo>
                  <a:lnTo>
                    <a:pt x="1083161" y="1272396"/>
                  </a:lnTo>
                  <a:lnTo>
                    <a:pt x="1089829" y="1268232"/>
                  </a:lnTo>
                  <a:lnTo>
                    <a:pt x="940378" y="792959"/>
                  </a:lnTo>
                  <a:lnTo>
                    <a:pt x="933669" y="792959"/>
                  </a:lnTo>
                  <a:lnTo>
                    <a:pt x="928096" y="785553"/>
                  </a:lnTo>
                  <a:lnTo>
                    <a:pt x="937468" y="783705"/>
                  </a:lnTo>
                  <a:lnTo>
                    <a:pt x="946230" y="783705"/>
                  </a:lnTo>
                  <a:lnTo>
                    <a:pt x="1334289" y="497805"/>
                  </a:lnTo>
                  <a:lnTo>
                    <a:pt x="1331226" y="497805"/>
                  </a:lnTo>
                  <a:lnTo>
                    <a:pt x="1331226" y="488551"/>
                  </a:lnTo>
                  <a:lnTo>
                    <a:pt x="1325653" y="480842"/>
                  </a:lnTo>
                  <a:close/>
                </a:path>
                <a:path w="1337310" h="1272540">
                  <a:moveTo>
                    <a:pt x="409888" y="795588"/>
                  </a:moveTo>
                  <a:lnTo>
                    <a:pt x="254314" y="1262681"/>
                  </a:lnTo>
                  <a:lnTo>
                    <a:pt x="267359" y="1271933"/>
                  </a:lnTo>
                  <a:lnTo>
                    <a:pt x="272649" y="1268232"/>
                  </a:lnTo>
                  <a:lnTo>
                    <a:pt x="271032" y="1268232"/>
                  </a:lnTo>
                  <a:lnTo>
                    <a:pt x="261787" y="1264531"/>
                  </a:lnTo>
                  <a:lnTo>
                    <a:pt x="258114" y="1257129"/>
                  </a:lnTo>
                  <a:lnTo>
                    <a:pt x="279781" y="1241963"/>
                  </a:lnTo>
                  <a:lnTo>
                    <a:pt x="427477" y="798517"/>
                  </a:lnTo>
                  <a:lnTo>
                    <a:pt x="413894" y="798517"/>
                  </a:lnTo>
                  <a:lnTo>
                    <a:pt x="409888" y="795588"/>
                  </a:lnTo>
                  <a:close/>
                </a:path>
                <a:path w="1337310" h="1272540">
                  <a:moveTo>
                    <a:pt x="279781" y="1241963"/>
                  </a:moveTo>
                  <a:lnTo>
                    <a:pt x="258114" y="1257129"/>
                  </a:lnTo>
                  <a:lnTo>
                    <a:pt x="261787" y="1264531"/>
                  </a:lnTo>
                  <a:lnTo>
                    <a:pt x="271032" y="1268232"/>
                  </a:lnTo>
                  <a:lnTo>
                    <a:pt x="279781" y="1241963"/>
                  </a:lnTo>
                  <a:close/>
                </a:path>
                <a:path w="1337310" h="1272540">
                  <a:moveTo>
                    <a:pt x="675681" y="963823"/>
                  </a:moveTo>
                  <a:lnTo>
                    <a:pt x="671882" y="967520"/>
                  </a:lnTo>
                  <a:lnTo>
                    <a:pt x="279781" y="1241963"/>
                  </a:lnTo>
                  <a:lnTo>
                    <a:pt x="271032" y="1268232"/>
                  </a:lnTo>
                  <a:lnTo>
                    <a:pt x="272649" y="1268232"/>
                  </a:lnTo>
                  <a:lnTo>
                    <a:pt x="675567" y="986310"/>
                  </a:lnTo>
                  <a:lnTo>
                    <a:pt x="670109" y="982331"/>
                  </a:lnTo>
                  <a:lnTo>
                    <a:pt x="675681" y="974925"/>
                  </a:lnTo>
                  <a:lnTo>
                    <a:pt x="691410" y="974925"/>
                  </a:lnTo>
                  <a:lnTo>
                    <a:pt x="681254" y="967520"/>
                  </a:lnTo>
                  <a:lnTo>
                    <a:pt x="675681" y="963823"/>
                  </a:lnTo>
                  <a:close/>
                </a:path>
                <a:path w="1337310" h="1272540">
                  <a:moveTo>
                    <a:pt x="675681" y="974925"/>
                  </a:moveTo>
                  <a:lnTo>
                    <a:pt x="670109" y="982331"/>
                  </a:lnTo>
                  <a:lnTo>
                    <a:pt x="675567" y="986310"/>
                  </a:lnTo>
                  <a:lnTo>
                    <a:pt x="681254" y="982331"/>
                  </a:lnTo>
                  <a:lnTo>
                    <a:pt x="675681" y="974925"/>
                  </a:lnTo>
                  <a:close/>
                </a:path>
                <a:path w="1337310" h="1272540">
                  <a:moveTo>
                    <a:pt x="411994" y="789263"/>
                  </a:moveTo>
                  <a:lnTo>
                    <a:pt x="409888" y="795588"/>
                  </a:lnTo>
                  <a:lnTo>
                    <a:pt x="413894" y="798517"/>
                  </a:lnTo>
                  <a:lnTo>
                    <a:pt x="419467" y="791111"/>
                  </a:lnTo>
                  <a:lnTo>
                    <a:pt x="411994" y="789263"/>
                  </a:lnTo>
                  <a:close/>
                </a:path>
                <a:path w="1337310" h="1272540">
                  <a:moveTo>
                    <a:pt x="430040" y="789263"/>
                  </a:moveTo>
                  <a:lnTo>
                    <a:pt x="411994" y="789263"/>
                  </a:lnTo>
                  <a:lnTo>
                    <a:pt x="419467" y="791111"/>
                  </a:lnTo>
                  <a:lnTo>
                    <a:pt x="413894" y="798517"/>
                  </a:lnTo>
                  <a:lnTo>
                    <a:pt x="427477" y="798517"/>
                  </a:lnTo>
                  <a:lnTo>
                    <a:pt x="428712" y="794807"/>
                  </a:lnTo>
                  <a:lnTo>
                    <a:pt x="430040" y="789263"/>
                  </a:lnTo>
                  <a:close/>
                </a:path>
                <a:path w="1337310" h="1272540">
                  <a:moveTo>
                    <a:pt x="512968" y="478993"/>
                  </a:moveTo>
                  <a:lnTo>
                    <a:pt x="5572" y="478993"/>
                  </a:lnTo>
                  <a:lnTo>
                    <a:pt x="0" y="495957"/>
                  </a:lnTo>
                  <a:lnTo>
                    <a:pt x="409888" y="795588"/>
                  </a:lnTo>
                  <a:lnTo>
                    <a:pt x="411994" y="789263"/>
                  </a:lnTo>
                  <a:lnTo>
                    <a:pt x="430040" y="789263"/>
                  </a:lnTo>
                  <a:lnTo>
                    <a:pt x="430485" y="787402"/>
                  </a:lnTo>
                  <a:lnTo>
                    <a:pt x="424913" y="783705"/>
                  </a:lnTo>
                  <a:lnTo>
                    <a:pt x="34320" y="497805"/>
                  </a:lnTo>
                  <a:lnTo>
                    <a:pt x="5572" y="497805"/>
                  </a:lnTo>
                  <a:lnTo>
                    <a:pt x="5572" y="488551"/>
                  </a:lnTo>
                  <a:lnTo>
                    <a:pt x="11145" y="480842"/>
                  </a:lnTo>
                  <a:lnTo>
                    <a:pt x="512383" y="480842"/>
                  </a:lnTo>
                  <a:lnTo>
                    <a:pt x="512968" y="478993"/>
                  </a:lnTo>
                  <a:close/>
                </a:path>
                <a:path w="1337310" h="1272540">
                  <a:moveTo>
                    <a:pt x="937468" y="783705"/>
                  </a:moveTo>
                  <a:lnTo>
                    <a:pt x="928096" y="785553"/>
                  </a:lnTo>
                  <a:lnTo>
                    <a:pt x="933669" y="792959"/>
                  </a:lnTo>
                  <a:lnTo>
                    <a:pt x="939116" y="788946"/>
                  </a:lnTo>
                  <a:lnTo>
                    <a:pt x="937468" y="783705"/>
                  </a:lnTo>
                  <a:close/>
                </a:path>
                <a:path w="1337310" h="1272540">
                  <a:moveTo>
                    <a:pt x="939116" y="788946"/>
                  </a:moveTo>
                  <a:lnTo>
                    <a:pt x="933669" y="792959"/>
                  </a:lnTo>
                  <a:lnTo>
                    <a:pt x="940378" y="792959"/>
                  </a:lnTo>
                  <a:lnTo>
                    <a:pt x="939116" y="788946"/>
                  </a:lnTo>
                  <a:close/>
                </a:path>
                <a:path w="1337310" h="1272540">
                  <a:moveTo>
                    <a:pt x="946230" y="783705"/>
                  </a:moveTo>
                  <a:lnTo>
                    <a:pt x="937468" y="783705"/>
                  </a:lnTo>
                  <a:lnTo>
                    <a:pt x="939116" y="788946"/>
                  </a:lnTo>
                  <a:lnTo>
                    <a:pt x="946230" y="783705"/>
                  </a:lnTo>
                  <a:close/>
                </a:path>
                <a:path w="1337310" h="1272540">
                  <a:moveTo>
                    <a:pt x="11145" y="480842"/>
                  </a:moveTo>
                  <a:lnTo>
                    <a:pt x="5572" y="488551"/>
                  </a:lnTo>
                  <a:lnTo>
                    <a:pt x="5572" y="497805"/>
                  </a:lnTo>
                  <a:lnTo>
                    <a:pt x="34320" y="497805"/>
                  </a:lnTo>
                  <a:lnTo>
                    <a:pt x="11145" y="480842"/>
                  </a:lnTo>
                  <a:close/>
                </a:path>
                <a:path w="1337310" h="1272540">
                  <a:moveTo>
                    <a:pt x="512383" y="480842"/>
                  </a:moveTo>
                  <a:lnTo>
                    <a:pt x="11145" y="480842"/>
                  </a:lnTo>
                  <a:lnTo>
                    <a:pt x="34320" y="497805"/>
                  </a:lnTo>
                  <a:lnTo>
                    <a:pt x="523574" y="497805"/>
                  </a:lnTo>
                  <a:lnTo>
                    <a:pt x="527247" y="492248"/>
                  </a:lnTo>
                  <a:lnTo>
                    <a:pt x="528417" y="488551"/>
                  </a:lnTo>
                  <a:lnTo>
                    <a:pt x="518001" y="488551"/>
                  </a:lnTo>
                  <a:lnTo>
                    <a:pt x="510529" y="486703"/>
                  </a:lnTo>
                  <a:lnTo>
                    <a:pt x="512383" y="480842"/>
                  </a:lnTo>
                  <a:close/>
                </a:path>
                <a:path w="1337310" h="1272540">
                  <a:moveTo>
                    <a:pt x="681877" y="1898"/>
                  </a:moveTo>
                  <a:lnTo>
                    <a:pt x="671882" y="1898"/>
                  </a:lnTo>
                  <a:lnTo>
                    <a:pt x="681254" y="5823"/>
                  </a:lnTo>
                  <a:lnTo>
                    <a:pt x="673047" y="31745"/>
                  </a:lnTo>
                  <a:lnTo>
                    <a:pt x="824243" y="492248"/>
                  </a:lnTo>
                  <a:lnTo>
                    <a:pt x="826142" y="497805"/>
                  </a:lnTo>
                  <a:lnTo>
                    <a:pt x="1302659" y="497805"/>
                  </a:lnTo>
                  <a:lnTo>
                    <a:pt x="1315203" y="488551"/>
                  </a:lnTo>
                  <a:lnTo>
                    <a:pt x="831715" y="488551"/>
                  </a:lnTo>
                  <a:lnTo>
                    <a:pt x="831715" y="478993"/>
                  </a:lnTo>
                  <a:lnTo>
                    <a:pt x="838431" y="478993"/>
                  </a:lnTo>
                  <a:lnTo>
                    <a:pt x="681877" y="1898"/>
                  </a:lnTo>
                  <a:close/>
                </a:path>
                <a:path w="1337310" h="1272540">
                  <a:moveTo>
                    <a:pt x="1331833" y="480842"/>
                  </a:moveTo>
                  <a:lnTo>
                    <a:pt x="1325653" y="480842"/>
                  </a:lnTo>
                  <a:lnTo>
                    <a:pt x="1331226" y="488551"/>
                  </a:lnTo>
                  <a:lnTo>
                    <a:pt x="1331226" y="497805"/>
                  </a:lnTo>
                  <a:lnTo>
                    <a:pt x="1334289" y="497805"/>
                  </a:lnTo>
                  <a:lnTo>
                    <a:pt x="1336798" y="495957"/>
                  </a:lnTo>
                  <a:lnTo>
                    <a:pt x="1331833" y="480842"/>
                  </a:lnTo>
                  <a:close/>
                </a:path>
                <a:path w="1337310" h="1272540">
                  <a:moveTo>
                    <a:pt x="681254" y="0"/>
                  </a:moveTo>
                  <a:lnTo>
                    <a:pt x="664536" y="0"/>
                  </a:lnTo>
                  <a:lnTo>
                    <a:pt x="510529" y="486703"/>
                  </a:lnTo>
                  <a:lnTo>
                    <a:pt x="518001" y="488551"/>
                  </a:lnTo>
                  <a:lnTo>
                    <a:pt x="518001" y="478993"/>
                  </a:lnTo>
                  <a:lnTo>
                    <a:pt x="531443" y="478993"/>
                  </a:lnTo>
                  <a:lnTo>
                    <a:pt x="673047" y="31745"/>
                  </a:lnTo>
                  <a:lnTo>
                    <a:pt x="664536" y="5823"/>
                  </a:lnTo>
                  <a:lnTo>
                    <a:pt x="671882" y="1898"/>
                  </a:lnTo>
                  <a:lnTo>
                    <a:pt x="681877" y="1898"/>
                  </a:lnTo>
                  <a:lnTo>
                    <a:pt x="681254" y="0"/>
                  </a:lnTo>
                  <a:close/>
                </a:path>
                <a:path w="1337310" h="1272540">
                  <a:moveTo>
                    <a:pt x="531443" y="478993"/>
                  </a:moveTo>
                  <a:lnTo>
                    <a:pt x="518001" y="478993"/>
                  </a:lnTo>
                  <a:lnTo>
                    <a:pt x="518001" y="488551"/>
                  </a:lnTo>
                  <a:lnTo>
                    <a:pt x="528417" y="488551"/>
                  </a:lnTo>
                  <a:lnTo>
                    <a:pt x="531443" y="478993"/>
                  </a:lnTo>
                  <a:close/>
                </a:path>
                <a:path w="1337310" h="1272540">
                  <a:moveTo>
                    <a:pt x="838431" y="478993"/>
                  </a:moveTo>
                  <a:lnTo>
                    <a:pt x="831715" y="478993"/>
                  </a:lnTo>
                  <a:lnTo>
                    <a:pt x="831715" y="488551"/>
                  </a:lnTo>
                  <a:lnTo>
                    <a:pt x="840960" y="486703"/>
                  </a:lnTo>
                  <a:lnTo>
                    <a:pt x="838431" y="478993"/>
                  </a:lnTo>
                  <a:close/>
                </a:path>
                <a:path w="1337310" h="1272540">
                  <a:moveTo>
                    <a:pt x="1331226" y="478993"/>
                  </a:moveTo>
                  <a:lnTo>
                    <a:pt x="838431" y="478993"/>
                  </a:lnTo>
                  <a:lnTo>
                    <a:pt x="840960" y="486703"/>
                  </a:lnTo>
                  <a:lnTo>
                    <a:pt x="831715" y="488551"/>
                  </a:lnTo>
                  <a:lnTo>
                    <a:pt x="1315203" y="488551"/>
                  </a:lnTo>
                  <a:lnTo>
                    <a:pt x="1325653" y="480842"/>
                  </a:lnTo>
                  <a:lnTo>
                    <a:pt x="1331833" y="480842"/>
                  </a:lnTo>
                  <a:lnTo>
                    <a:pt x="1331226" y="478993"/>
                  </a:lnTo>
                  <a:close/>
                </a:path>
                <a:path w="1337310" h="1272540">
                  <a:moveTo>
                    <a:pt x="671882" y="1898"/>
                  </a:moveTo>
                  <a:lnTo>
                    <a:pt x="664536" y="5823"/>
                  </a:lnTo>
                  <a:lnTo>
                    <a:pt x="673047" y="31745"/>
                  </a:lnTo>
                  <a:lnTo>
                    <a:pt x="681254" y="5823"/>
                  </a:lnTo>
                  <a:lnTo>
                    <a:pt x="671882" y="189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Graphic 161">
              <a:extLst>
                <a:ext uri="{FF2B5EF4-FFF2-40B4-BE49-F238E27FC236}">
                  <a16:creationId xmlns:a16="http://schemas.microsoft.com/office/drawing/2014/main" id="{0A93E2ED-591F-CB31-15F2-65923F8FDC5B}"/>
                </a:ext>
              </a:extLst>
            </p:cNvPr>
            <p:cNvSpPr/>
            <p:nvPr/>
          </p:nvSpPr>
          <p:spPr>
            <a:xfrm>
              <a:off x="3120151" y="4835046"/>
              <a:ext cx="1337310" cy="1272540"/>
            </a:xfrm>
            <a:custGeom>
              <a:avLst/>
              <a:gdLst/>
              <a:ahLst/>
              <a:cxnLst/>
              <a:rect l="l" t="t" r="r" b="b"/>
              <a:pathLst>
                <a:path w="1337310" h="1272540">
                  <a:moveTo>
                    <a:pt x="428712" y="794807"/>
                  </a:moveTo>
                  <a:lnTo>
                    <a:pt x="430485" y="787402"/>
                  </a:lnTo>
                  <a:lnTo>
                    <a:pt x="424913" y="783705"/>
                  </a:lnTo>
                  <a:lnTo>
                    <a:pt x="11145" y="480842"/>
                  </a:lnTo>
                  <a:lnTo>
                    <a:pt x="5572" y="488551"/>
                  </a:lnTo>
                  <a:lnTo>
                    <a:pt x="5572" y="497805"/>
                  </a:lnTo>
                  <a:lnTo>
                    <a:pt x="523574" y="497805"/>
                  </a:lnTo>
                  <a:lnTo>
                    <a:pt x="527247" y="492248"/>
                  </a:lnTo>
                  <a:lnTo>
                    <a:pt x="681254" y="5823"/>
                  </a:lnTo>
                  <a:lnTo>
                    <a:pt x="671882" y="1898"/>
                  </a:lnTo>
                  <a:lnTo>
                    <a:pt x="664536" y="5823"/>
                  </a:lnTo>
                  <a:lnTo>
                    <a:pt x="824243" y="492248"/>
                  </a:lnTo>
                  <a:lnTo>
                    <a:pt x="826142" y="497805"/>
                  </a:lnTo>
                  <a:lnTo>
                    <a:pt x="1331226" y="497805"/>
                  </a:lnTo>
                  <a:lnTo>
                    <a:pt x="1331226" y="488551"/>
                  </a:lnTo>
                  <a:lnTo>
                    <a:pt x="1325653" y="480842"/>
                  </a:lnTo>
                  <a:lnTo>
                    <a:pt x="922650" y="778160"/>
                  </a:lnTo>
                  <a:lnTo>
                    <a:pt x="917078" y="781857"/>
                  </a:lnTo>
                  <a:lnTo>
                    <a:pt x="920750" y="789263"/>
                  </a:lnTo>
                  <a:lnTo>
                    <a:pt x="1072675" y="1272396"/>
                  </a:lnTo>
                  <a:lnTo>
                    <a:pt x="1075913" y="1272396"/>
                  </a:lnTo>
                  <a:lnTo>
                    <a:pt x="1080584" y="1270083"/>
                  </a:lnTo>
                  <a:lnTo>
                    <a:pt x="1086030" y="1262681"/>
                  </a:lnTo>
                  <a:lnTo>
                    <a:pt x="681254" y="967520"/>
                  </a:lnTo>
                  <a:lnTo>
                    <a:pt x="675681" y="963823"/>
                  </a:lnTo>
                  <a:lnTo>
                    <a:pt x="671882" y="967520"/>
                  </a:lnTo>
                  <a:lnTo>
                    <a:pt x="258114" y="1257129"/>
                  </a:lnTo>
                  <a:lnTo>
                    <a:pt x="261787" y="1264531"/>
                  </a:lnTo>
                  <a:lnTo>
                    <a:pt x="271032" y="1268232"/>
                  </a:lnTo>
                  <a:lnTo>
                    <a:pt x="428712" y="794807"/>
                  </a:lnTo>
                </a:path>
                <a:path w="1337310" h="1272540">
                  <a:moveTo>
                    <a:pt x="254314" y="1262681"/>
                  </a:moveTo>
                  <a:lnTo>
                    <a:pt x="267359" y="1271933"/>
                  </a:lnTo>
                  <a:lnTo>
                    <a:pt x="681254" y="982331"/>
                  </a:lnTo>
                  <a:lnTo>
                    <a:pt x="675681" y="974925"/>
                  </a:lnTo>
                  <a:lnTo>
                    <a:pt x="670109" y="982331"/>
                  </a:lnTo>
                  <a:lnTo>
                    <a:pt x="1068030" y="1272396"/>
                  </a:lnTo>
                  <a:lnTo>
                    <a:pt x="1083161" y="1272396"/>
                  </a:lnTo>
                  <a:lnTo>
                    <a:pt x="1089829" y="1268232"/>
                  </a:lnTo>
                  <a:lnTo>
                    <a:pt x="937468" y="783705"/>
                  </a:lnTo>
                  <a:lnTo>
                    <a:pt x="928096" y="785553"/>
                  </a:lnTo>
                  <a:lnTo>
                    <a:pt x="933669" y="792959"/>
                  </a:lnTo>
                  <a:lnTo>
                    <a:pt x="1336798" y="495957"/>
                  </a:lnTo>
                  <a:lnTo>
                    <a:pt x="1331226" y="478993"/>
                  </a:lnTo>
                  <a:lnTo>
                    <a:pt x="831715" y="478993"/>
                  </a:lnTo>
                  <a:lnTo>
                    <a:pt x="831715" y="488551"/>
                  </a:lnTo>
                  <a:lnTo>
                    <a:pt x="840960" y="486703"/>
                  </a:lnTo>
                  <a:lnTo>
                    <a:pt x="681254" y="0"/>
                  </a:lnTo>
                  <a:lnTo>
                    <a:pt x="664536" y="0"/>
                  </a:lnTo>
                  <a:lnTo>
                    <a:pt x="510529" y="486703"/>
                  </a:lnTo>
                  <a:lnTo>
                    <a:pt x="5572" y="478993"/>
                  </a:lnTo>
                  <a:lnTo>
                    <a:pt x="0" y="495957"/>
                  </a:lnTo>
                  <a:lnTo>
                    <a:pt x="413894" y="798517"/>
                  </a:lnTo>
                  <a:lnTo>
                    <a:pt x="419467" y="791111"/>
                  </a:lnTo>
                  <a:lnTo>
                    <a:pt x="411994" y="789263"/>
                  </a:lnTo>
                  <a:lnTo>
                    <a:pt x="254314" y="1262681"/>
                  </a:lnTo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sp>
          <p:nvSpPr>
            <p:cNvPr id="20" name="Graphic 162">
              <a:extLst>
                <a:ext uri="{FF2B5EF4-FFF2-40B4-BE49-F238E27FC236}">
                  <a16:creationId xmlns:a16="http://schemas.microsoft.com/office/drawing/2014/main" id="{107849C9-D811-DD8D-B3A4-35BB014E26D5}"/>
                </a:ext>
              </a:extLst>
            </p:cNvPr>
            <p:cNvSpPr/>
            <p:nvPr/>
          </p:nvSpPr>
          <p:spPr>
            <a:xfrm>
              <a:off x="1812988" y="734286"/>
              <a:ext cx="690880" cy="3165475"/>
            </a:xfrm>
            <a:custGeom>
              <a:avLst/>
              <a:gdLst/>
              <a:ahLst/>
              <a:cxnLst/>
              <a:rect l="l" t="t" r="r" b="b"/>
              <a:pathLst>
                <a:path w="690880" h="3165475">
                  <a:moveTo>
                    <a:pt x="673908" y="0"/>
                  </a:moveTo>
                  <a:lnTo>
                    <a:pt x="0" y="3161685"/>
                  </a:lnTo>
                  <a:lnTo>
                    <a:pt x="16717" y="3165356"/>
                  </a:lnTo>
                  <a:lnTo>
                    <a:pt x="690499" y="3797"/>
                  </a:lnTo>
                  <a:lnTo>
                    <a:pt x="6739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Graphic 163">
              <a:extLst>
                <a:ext uri="{FF2B5EF4-FFF2-40B4-BE49-F238E27FC236}">
                  <a16:creationId xmlns:a16="http://schemas.microsoft.com/office/drawing/2014/main" id="{2E6FAA8F-7046-1F16-4588-CD3946B63736}"/>
                </a:ext>
              </a:extLst>
            </p:cNvPr>
            <p:cNvSpPr/>
            <p:nvPr/>
          </p:nvSpPr>
          <p:spPr>
            <a:xfrm>
              <a:off x="1812988" y="734286"/>
              <a:ext cx="690880" cy="3165475"/>
            </a:xfrm>
            <a:custGeom>
              <a:avLst/>
              <a:gdLst/>
              <a:ahLst/>
              <a:cxnLst/>
              <a:rect l="l" t="t" r="r" b="b"/>
              <a:pathLst>
                <a:path w="690880" h="3165475">
                  <a:moveTo>
                    <a:pt x="690499" y="3797"/>
                  </a:moveTo>
                  <a:lnTo>
                    <a:pt x="673908" y="0"/>
                  </a:lnTo>
                  <a:lnTo>
                    <a:pt x="0" y="3161685"/>
                  </a:lnTo>
                  <a:lnTo>
                    <a:pt x="16717" y="3165356"/>
                  </a:lnTo>
                  <a:lnTo>
                    <a:pt x="690499" y="3797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pic>
          <p:nvPicPr>
            <p:cNvPr id="22" name="Image 164">
              <a:extLst>
                <a:ext uri="{FF2B5EF4-FFF2-40B4-BE49-F238E27FC236}">
                  <a16:creationId xmlns:a16="http://schemas.microsoft.com/office/drawing/2014/main" id="{A56E12C8-DAAC-30A7-1D00-6CF9A004D35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0652" y="3824405"/>
              <a:ext cx="105707" cy="137183"/>
            </a:xfrm>
            <a:prstGeom prst="rect">
              <a:avLst/>
            </a:prstGeom>
          </p:spPr>
        </p:pic>
        <p:sp>
          <p:nvSpPr>
            <p:cNvPr id="23" name="Graphic 165">
              <a:extLst>
                <a:ext uri="{FF2B5EF4-FFF2-40B4-BE49-F238E27FC236}">
                  <a16:creationId xmlns:a16="http://schemas.microsoft.com/office/drawing/2014/main" id="{797C24E0-617C-280A-27DC-13859A864237}"/>
                </a:ext>
              </a:extLst>
            </p:cNvPr>
            <p:cNvSpPr/>
            <p:nvPr/>
          </p:nvSpPr>
          <p:spPr>
            <a:xfrm>
              <a:off x="2067430" y="721373"/>
              <a:ext cx="785495" cy="4526280"/>
            </a:xfrm>
            <a:custGeom>
              <a:avLst/>
              <a:gdLst/>
              <a:ahLst/>
              <a:cxnLst/>
              <a:rect l="l" t="t" r="r" b="b"/>
              <a:pathLst>
                <a:path w="785495" h="4526280">
                  <a:moveTo>
                    <a:pt x="768643" y="0"/>
                  </a:moveTo>
                  <a:lnTo>
                    <a:pt x="0" y="4522343"/>
                  </a:lnTo>
                  <a:lnTo>
                    <a:pt x="16717" y="4526040"/>
                  </a:lnTo>
                  <a:lnTo>
                    <a:pt x="785361" y="3671"/>
                  </a:lnTo>
                  <a:lnTo>
                    <a:pt x="76864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Graphic 166">
              <a:extLst>
                <a:ext uri="{FF2B5EF4-FFF2-40B4-BE49-F238E27FC236}">
                  <a16:creationId xmlns:a16="http://schemas.microsoft.com/office/drawing/2014/main" id="{E89388A4-2B0B-9724-141D-E04182BECA3A}"/>
                </a:ext>
              </a:extLst>
            </p:cNvPr>
            <p:cNvSpPr/>
            <p:nvPr/>
          </p:nvSpPr>
          <p:spPr>
            <a:xfrm>
              <a:off x="2067430" y="721373"/>
              <a:ext cx="785495" cy="4526280"/>
            </a:xfrm>
            <a:custGeom>
              <a:avLst/>
              <a:gdLst/>
              <a:ahLst/>
              <a:cxnLst/>
              <a:rect l="l" t="t" r="r" b="b"/>
              <a:pathLst>
                <a:path w="785495" h="4526280">
                  <a:moveTo>
                    <a:pt x="785361" y="3671"/>
                  </a:moveTo>
                  <a:lnTo>
                    <a:pt x="768643" y="0"/>
                  </a:lnTo>
                  <a:lnTo>
                    <a:pt x="0" y="4522343"/>
                  </a:lnTo>
                  <a:lnTo>
                    <a:pt x="16717" y="4526040"/>
                  </a:lnTo>
                  <a:lnTo>
                    <a:pt x="785361" y="3671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pic>
          <p:nvPicPr>
            <p:cNvPr id="25" name="Image 167">
              <a:extLst>
                <a:ext uri="{FF2B5EF4-FFF2-40B4-BE49-F238E27FC236}">
                  <a16:creationId xmlns:a16="http://schemas.microsoft.com/office/drawing/2014/main" id="{B5762D6F-1BA0-690B-358C-2FFD3A3CAC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1294" y="5174011"/>
              <a:ext cx="109380" cy="135398"/>
            </a:xfrm>
            <a:prstGeom prst="rect">
              <a:avLst/>
            </a:prstGeom>
          </p:spPr>
        </p:pic>
        <p:sp>
          <p:nvSpPr>
            <p:cNvPr id="26" name="Graphic 168">
              <a:extLst>
                <a:ext uri="{FF2B5EF4-FFF2-40B4-BE49-F238E27FC236}">
                  <a16:creationId xmlns:a16="http://schemas.microsoft.com/office/drawing/2014/main" id="{A5CBCC1E-C878-350F-6578-B3F1A0F5B2AD}"/>
                </a:ext>
              </a:extLst>
            </p:cNvPr>
            <p:cNvSpPr/>
            <p:nvPr/>
          </p:nvSpPr>
          <p:spPr>
            <a:xfrm>
              <a:off x="3501749" y="722512"/>
              <a:ext cx="618490" cy="1851025"/>
            </a:xfrm>
            <a:custGeom>
              <a:avLst/>
              <a:gdLst/>
              <a:ahLst/>
              <a:cxnLst/>
              <a:rect l="l" t="t" r="r" b="b"/>
              <a:pathLst>
                <a:path w="618490" h="1851025">
                  <a:moveTo>
                    <a:pt x="0" y="0"/>
                  </a:moveTo>
                  <a:lnTo>
                    <a:pt x="618055" y="1850804"/>
                  </a:lnTo>
                </a:path>
              </a:pathLst>
            </a:custGeom>
            <a:ln w="18543">
              <a:solidFill>
                <a:srgbClr val="000000"/>
              </a:solidFill>
              <a:prstDash val="solid"/>
            </a:ln>
          </p:spPr>
        </p:sp>
        <p:pic>
          <p:nvPicPr>
            <p:cNvPr id="27" name="Image 169">
              <a:extLst>
                <a:ext uri="{FF2B5EF4-FFF2-40B4-BE49-F238E27FC236}">
                  <a16:creationId xmlns:a16="http://schemas.microsoft.com/office/drawing/2014/main" id="{AB3B7D9C-798B-0D0E-2A1F-731B7D9F8D2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4793" y="2502510"/>
              <a:ext cx="104187" cy="139335"/>
            </a:xfrm>
            <a:prstGeom prst="rect">
              <a:avLst/>
            </a:prstGeom>
          </p:spPr>
        </p:pic>
        <p:sp>
          <p:nvSpPr>
            <p:cNvPr id="28" name="Graphic 170">
              <a:extLst>
                <a:ext uri="{FF2B5EF4-FFF2-40B4-BE49-F238E27FC236}">
                  <a16:creationId xmlns:a16="http://schemas.microsoft.com/office/drawing/2014/main" id="{80BE0234-021E-5F85-149A-8FB22D9B6412}"/>
                </a:ext>
              </a:extLst>
            </p:cNvPr>
            <p:cNvSpPr/>
            <p:nvPr/>
          </p:nvSpPr>
          <p:spPr>
            <a:xfrm>
              <a:off x="3188036" y="729855"/>
              <a:ext cx="674370" cy="3161665"/>
            </a:xfrm>
            <a:custGeom>
              <a:avLst/>
              <a:gdLst/>
              <a:ahLst/>
              <a:cxnLst/>
              <a:rect l="l" t="t" r="r" b="b"/>
              <a:pathLst>
                <a:path w="674370" h="3161665">
                  <a:moveTo>
                    <a:pt x="0" y="0"/>
                  </a:moveTo>
                  <a:lnTo>
                    <a:pt x="674035" y="3161559"/>
                  </a:lnTo>
                </a:path>
              </a:pathLst>
            </a:custGeom>
            <a:ln w="18543">
              <a:solidFill>
                <a:srgbClr val="000000"/>
              </a:solidFill>
              <a:prstDash val="solid"/>
            </a:ln>
          </p:spPr>
        </p:sp>
        <p:pic>
          <p:nvPicPr>
            <p:cNvPr id="29" name="Image 171">
              <a:extLst>
                <a:ext uri="{FF2B5EF4-FFF2-40B4-BE49-F238E27FC236}">
                  <a16:creationId xmlns:a16="http://schemas.microsoft.com/office/drawing/2014/main" id="{D16C3E21-AF04-B580-E99A-BC91AA780B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0478" y="3824405"/>
              <a:ext cx="107860" cy="137183"/>
            </a:xfrm>
            <a:prstGeom prst="rect">
              <a:avLst/>
            </a:prstGeom>
          </p:spPr>
        </p:pic>
        <p:sp>
          <p:nvSpPr>
            <p:cNvPr id="30" name="Graphic 172">
              <a:extLst>
                <a:ext uri="{FF2B5EF4-FFF2-40B4-BE49-F238E27FC236}">
                  <a16:creationId xmlns:a16="http://schemas.microsoft.com/office/drawing/2014/main" id="{80A134FD-B24C-A1E3-12C6-DE74D52BD469}"/>
                </a:ext>
              </a:extLst>
            </p:cNvPr>
            <p:cNvSpPr/>
            <p:nvPr/>
          </p:nvSpPr>
          <p:spPr>
            <a:xfrm>
              <a:off x="2837213" y="716942"/>
              <a:ext cx="770890" cy="4522470"/>
            </a:xfrm>
            <a:custGeom>
              <a:avLst/>
              <a:gdLst/>
              <a:ahLst/>
              <a:cxnLst/>
              <a:rect l="l" t="t" r="r" b="b"/>
              <a:pathLst>
                <a:path w="770890" h="4522470">
                  <a:moveTo>
                    <a:pt x="0" y="0"/>
                  </a:moveTo>
                  <a:lnTo>
                    <a:pt x="770543" y="4522305"/>
                  </a:lnTo>
                </a:path>
              </a:pathLst>
            </a:custGeom>
            <a:ln w="18543">
              <a:solidFill>
                <a:srgbClr val="000000"/>
              </a:solidFill>
              <a:prstDash val="solid"/>
            </a:ln>
          </p:spPr>
        </p:sp>
        <p:pic>
          <p:nvPicPr>
            <p:cNvPr id="31" name="Image 173">
              <a:extLst>
                <a:ext uri="{FF2B5EF4-FFF2-40B4-BE49-F238E27FC236}">
                  <a16:creationId xmlns:a16="http://schemas.microsoft.com/office/drawing/2014/main" id="{AF8E7F7A-4E33-0020-660D-005425866D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7936" y="5174011"/>
              <a:ext cx="109633" cy="135398"/>
            </a:xfrm>
            <a:prstGeom prst="rect">
              <a:avLst/>
            </a:prstGeom>
          </p:spPr>
        </p:pic>
        <p:pic>
          <p:nvPicPr>
            <p:cNvPr id="32" name="Image 174">
              <a:extLst>
                <a:ext uri="{FF2B5EF4-FFF2-40B4-BE49-F238E27FC236}">
                  <a16:creationId xmlns:a16="http://schemas.microsoft.com/office/drawing/2014/main" id="{A981167F-550E-6C45-E7F5-42906EB46A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942551"/>
              <a:ext cx="280327" cy="818638"/>
            </a:xfrm>
            <a:prstGeom prst="rect">
              <a:avLst/>
            </a:prstGeom>
          </p:spPr>
        </p:pic>
        <p:pic>
          <p:nvPicPr>
            <p:cNvPr id="33" name="Image 175">
              <a:extLst>
                <a:ext uri="{FF2B5EF4-FFF2-40B4-BE49-F238E27FC236}">
                  <a16:creationId xmlns:a16="http://schemas.microsoft.com/office/drawing/2014/main" id="{0D52D3C3-A057-6751-DE03-CA0DCCC73D8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4873" y="2998126"/>
              <a:ext cx="252495" cy="694576"/>
            </a:xfrm>
            <a:prstGeom prst="rect">
              <a:avLst/>
            </a:prstGeom>
          </p:spPr>
        </p:pic>
        <p:pic>
          <p:nvPicPr>
            <p:cNvPr id="34" name="Image 176">
              <a:extLst>
                <a:ext uri="{FF2B5EF4-FFF2-40B4-BE49-F238E27FC236}">
                  <a16:creationId xmlns:a16="http://schemas.microsoft.com/office/drawing/2014/main" id="{91711E3F-9506-A02A-4A23-96D7B2B1EE0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086" y="1347719"/>
              <a:ext cx="850224" cy="137562"/>
            </a:xfrm>
            <a:prstGeom prst="rect">
              <a:avLst/>
            </a:prstGeom>
          </p:spPr>
        </p:pic>
        <p:pic>
          <p:nvPicPr>
            <p:cNvPr id="35" name="Image 177">
              <a:extLst>
                <a:ext uri="{FF2B5EF4-FFF2-40B4-BE49-F238E27FC236}">
                  <a16:creationId xmlns:a16="http://schemas.microsoft.com/office/drawing/2014/main" id="{9208C1B0-AC4E-5C34-EAF5-CBB957EE412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0589" y="1347719"/>
              <a:ext cx="657018" cy="137562"/>
            </a:xfrm>
            <a:prstGeom prst="rect">
              <a:avLst/>
            </a:prstGeom>
          </p:spPr>
        </p:pic>
        <p:pic>
          <p:nvPicPr>
            <p:cNvPr id="36" name="Image 178">
              <a:extLst>
                <a:ext uri="{FF2B5EF4-FFF2-40B4-BE49-F238E27FC236}">
                  <a16:creationId xmlns:a16="http://schemas.microsoft.com/office/drawing/2014/main" id="{9A0E8DED-143E-33D0-F47C-618809A9D0B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2405" y="2677083"/>
              <a:ext cx="919185" cy="137183"/>
            </a:xfrm>
            <a:prstGeom prst="rect">
              <a:avLst/>
            </a:prstGeom>
          </p:spPr>
        </p:pic>
        <p:pic>
          <p:nvPicPr>
            <p:cNvPr id="37" name="Image 179">
              <a:extLst>
                <a:ext uri="{FF2B5EF4-FFF2-40B4-BE49-F238E27FC236}">
                  <a16:creationId xmlns:a16="http://schemas.microsoft.com/office/drawing/2014/main" id="{7B5B44DB-CF22-A587-0BA2-1547C553DC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3606" y="4002649"/>
              <a:ext cx="634854" cy="135410"/>
            </a:xfrm>
            <a:prstGeom prst="rect">
              <a:avLst/>
            </a:prstGeom>
          </p:spPr>
        </p:pic>
        <p:pic>
          <p:nvPicPr>
            <p:cNvPr id="38" name="Image 180">
              <a:extLst>
                <a:ext uri="{FF2B5EF4-FFF2-40B4-BE49-F238E27FC236}">
                  <a16:creationId xmlns:a16="http://schemas.microsoft.com/office/drawing/2014/main" id="{1B532CF2-90F8-1B94-D90E-348A00F0486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9893" y="5341179"/>
              <a:ext cx="742760" cy="135398"/>
            </a:xfrm>
            <a:prstGeom prst="rect">
              <a:avLst/>
            </a:prstGeom>
          </p:spPr>
        </p:pic>
        <p:sp>
          <p:nvSpPr>
            <p:cNvPr id="39" name="Graphic 181">
              <a:extLst>
                <a:ext uri="{FF2B5EF4-FFF2-40B4-BE49-F238E27FC236}">
                  <a16:creationId xmlns:a16="http://schemas.microsoft.com/office/drawing/2014/main" id="{D5258831-7BCA-1A0E-90AF-0DF82C7F7F49}"/>
                </a:ext>
              </a:extLst>
            </p:cNvPr>
            <p:cNvSpPr/>
            <p:nvPr/>
          </p:nvSpPr>
          <p:spPr>
            <a:xfrm>
              <a:off x="21326" y="990259"/>
              <a:ext cx="945515" cy="4847590"/>
            </a:xfrm>
            <a:custGeom>
              <a:avLst/>
              <a:gdLst/>
              <a:ahLst/>
              <a:cxnLst/>
              <a:rect l="l" t="t" r="r" b="b"/>
              <a:pathLst>
                <a:path w="945515" h="4847590">
                  <a:moveTo>
                    <a:pt x="53779" y="0"/>
                  </a:moveTo>
                  <a:lnTo>
                    <a:pt x="0" y="15191"/>
                  </a:lnTo>
                  <a:lnTo>
                    <a:pt x="883652" y="4685865"/>
                  </a:lnTo>
                  <a:lnTo>
                    <a:pt x="945166" y="4847475"/>
                  </a:lnTo>
                  <a:lnTo>
                    <a:pt x="935883" y="4678459"/>
                  </a:lnTo>
                  <a:lnTo>
                    <a:pt x="53779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0" name="Graphic 182">
              <a:extLst>
                <a:ext uri="{FF2B5EF4-FFF2-40B4-BE49-F238E27FC236}">
                  <a16:creationId xmlns:a16="http://schemas.microsoft.com/office/drawing/2014/main" id="{B5FF4E98-EC8A-0FEB-4100-B32C3FBBC5EA}"/>
                </a:ext>
              </a:extLst>
            </p:cNvPr>
            <p:cNvSpPr/>
            <p:nvPr/>
          </p:nvSpPr>
          <p:spPr>
            <a:xfrm>
              <a:off x="21326" y="990259"/>
              <a:ext cx="945515" cy="4847590"/>
            </a:xfrm>
            <a:custGeom>
              <a:avLst/>
              <a:gdLst/>
              <a:ahLst/>
              <a:cxnLst/>
              <a:rect l="l" t="t" r="r" b="b"/>
              <a:pathLst>
                <a:path w="945515" h="4847590">
                  <a:moveTo>
                    <a:pt x="53779" y="0"/>
                  </a:moveTo>
                  <a:lnTo>
                    <a:pt x="935883" y="4678459"/>
                  </a:lnTo>
                  <a:lnTo>
                    <a:pt x="945166" y="4847475"/>
                  </a:lnTo>
                  <a:lnTo>
                    <a:pt x="883652" y="4685865"/>
                  </a:lnTo>
                  <a:lnTo>
                    <a:pt x="0" y="15191"/>
                  </a:lnTo>
                  <a:lnTo>
                    <a:pt x="53779" y="0"/>
                  </a:lnTo>
                  <a:close/>
                </a:path>
              </a:pathLst>
            </a:custGeom>
            <a:ln w="1854">
              <a:solidFill>
                <a:srgbClr val="E4E4E4"/>
              </a:solidFill>
              <a:prstDash val="solid"/>
            </a:ln>
          </p:spPr>
        </p:sp>
        <p:sp>
          <p:nvSpPr>
            <p:cNvPr id="41" name="Graphic 183">
              <a:extLst>
                <a:ext uri="{FF2B5EF4-FFF2-40B4-BE49-F238E27FC236}">
                  <a16:creationId xmlns:a16="http://schemas.microsoft.com/office/drawing/2014/main" id="{D868DEAF-DFC4-944E-34E1-17E37A57FB5A}"/>
                </a:ext>
              </a:extLst>
            </p:cNvPr>
            <p:cNvSpPr/>
            <p:nvPr/>
          </p:nvSpPr>
          <p:spPr>
            <a:xfrm>
              <a:off x="6490" y="970004"/>
              <a:ext cx="973455" cy="4877435"/>
            </a:xfrm>
            <a:custGeom>
              <a:avLst/>
              <a:gdLst/>
              <a:ahLst/>
              <a:cxnLst/>
              <a:rect l="l" t="t" r="r" b="b"/>
              <a:pathLst>
                <a:path w="973455" h="4877435">
                  <a:moveTo>
                    <a:pt x="76033" y="0"/>
                  </a:moveTo>
                  <a:lnTo>
                    <a:pt x="66760" y="3671"/>
                  </a:lnTo>
                  <a:lnTo>
                    <a:pt x="12981" y="18482"/>
                  </a:lnTo>
                  <a:lnTo>
                    <a:pt x="0" y="20255"/>
                  </a:lnTo>
                  <a:lnTo>
                    <a:pt x="3708" y="41016"/>
                  </a:lnTo>
                  <a:lnTo>
                    <a:pt x="887368" y="4711665"/>
                  </a:lnTo>
                  <a:lnTo>
                    <a:pt x="887368" y="4715361"/>
                  </a:lnTo>
                  <a:lnTo>
                    <a:pt x="889217" y="4715361"/>
                  </a:lnTo>
                  <a:lnTo>
                    <a:pt x="950719" y="4876984"/>
                  </a:lnTo>
                  <a:lnTo>
                    <a:pt x="965562" y="4869578"/>
                  </a:lnTo>
                  <a:lnTo>
                    <a:pt x="948869" y="4869578"/>
                  </a:lnTo>
                  <a:lnTo>
                    <a:pt x="944410" y="4788285"/>
                  </a:lnTo>
                  <a:lnTo>
                    <a:pt x="913142" y="4706120"/>
                  </a:lnTo>
                  <a:lnTo>
                    <a:pt x="898488" y="4706120"/>
                  </a:lnTo>
                  <a:lnTo>
                    <a:pt x="908714" y="4697619"/>
                  </a:lnTo>
                  <a:lnTo>
                    <a:pt x="30153" y="53929"/>
                  </a:lnTo>
                  <a:lnTo>
                    <a:pt x="16690" y="53929"/>
                  </a:lnTo>
                  <a:lnTo>
                    <a:pt x="14835" y="35446"/>
                  </a:lnTo>
                  <a:lnTo>
                    <a:pt x="25962" y="31775"/>
                  </a:lnTo>
                  <a:lnTo>
                    <a:pt x="58609" y="31775"/>
                  </a:lnTo>
                  <a:lnTo>
                    <a:pt x="57488" y="25825"/>
                  </a:lnTo>
                  <a:lnTo>
                    <a:pt x="68615" y="20255"/>
                  </a:lnTo>
                  <a:lnTo>
                    <a:pt x="80434" y="20255"/>
                  </a:lnTo>
                  <a:lnTo>
                    <a:pt x="79741" y="16583"/>
                  </a:lnTo>
                  <a:lnTo>
                    <a:pt x="76033" y="0"/>
                  </a:lnTo>
                  <a:close/>
                </a:path>
                <a:path w="973455" h="4877435">
                  <a:moveTo>
                    <a:pt x="944410" y="4788285"/>
                  </a:moveTo>
                  <a:lnTo>
                    <a:pt x="948869" y="4869578"/>
                  </a:lnTo>
                  <a:lnTo>
                    <a:pt x="960002" y="4867730"/>
                  </a:lnTo>
                  <a:lnTo>
                    <a:pt x="971122" y="4858476"/>
                  </a:lnTo>
                  <a:lnTo>
                    <a:pt x="944410" y="4788285"/>
                  </a:lnTo>
                  <a:close/>
                </a:path>
                <a:path w="973455" h="4877435">
                  <a:moveTo>
                    <a:pt x="963084" y="4698714"/>
                  </a:moveTo>
                  <a:lnTo>
                    <a:pt x="950719" y="4698714"/>
                  </a:lnTo>
                  <a:lnTo>
                    <a:pt x="939796" y="4704160"/>
                  </a:lnTo>
                  <a:lnTo>
                    <a:pt x="944410" y="4788285"/>
                  </a:lnTo>
                  <a:lnTo>
                    <a:pt x="971122" y="4858476"/>
                  </a:lnTo>
                  <a:lnTo>
                    <a:pt x="960002" y="4867730"/>
                  </a:lnTo>
                  <a:lnTo>
                    <a:pt x="948869" y="4869578"/>
                  </a:lnTo>
                  <a:lnTo>
                    <a:pt x="965562" y="4869578"/>
                  </a:lnTo>
                  <a:lnTo>
                    <a:pt x="972971" y="4865881"/>
                  </a:lnTo>
                  <a:lnTo>
                    <a:pt x="963903" y="4700562"/>
                  </a:lnTo>
                  <a:lnTo>
                    <a:pt x="963700" y="4700562"/>
                  </a:lnTo>
                  <a:lnTo>
                    <a:pt x="963084" y="4698714"/>
                  </a:lnTo>
                  <a:close/>
                </a:path>
                <a:path w="973455" h="4877435">
                  <a:moveTo>
                    <a:pt x="908714" y="4697619"/>
                  </a:moveTo>
                  <a:lnTo>
                    <a:pt x="898488" y="4706120"/>
                  </a:lnTo>
                  <a:lnTo>
                    <a:pt x="909620" y="4702411"/>
                  </a:lnTo>
                  <a:lnTo>
                    <a:pt x="908714" y="4697619"/>
                  </a:lnTo>
                  <a:close/>
                </a:path>
                <a:path w="973455" h="4877435">
                  <a:moveTo>
                    <a:pt x="909620" y="4696866"/>
                  </a:moveTo>
                  <a:lnTo>
                    <a:pt x="908714" y="4697619"/>
                  </a:lnTo>
                  <a:lnTo>
                    <a:pt x="909620" y="4702411"/>
                  </a:lnTo>
                  <a:lnTo>
                    <a:pt x="898488" y="4706120"/>
                  </a:lnTo>
                  <a:lnTo>
                    <a:pt x="913142" y="4706120"/>
                  </a:lnTo>
                  <a:lnTo>
                    <a:pt x="909620" y="4696866"/>
                  </a:lnTo>
                  <a:close/>
                </a:path>
                <a:path w="973455" h="4877435">
                  <a:moveTo>
                    <a:pt x="80434" y="20255"/>
                  </a:moveTo>
                  <a:lnTo>
                    <a:pt x="68615" y="20255"/>
                  </a:lnTo>
                  <a:lnTo>
                    <a:pt x="70469" y="39117"/>
                  </a:lnTo>
                  <a:lnTo>
                    <a:pt x="60511" y="41860"/>
                  </a:lnTo>
                  <a:lnTo>
                    <a:pt x="939599" y="4704259"/>
                  </a:lnTo>
                  <a:lnTo>
                    <a:pt x="939599" y="4700562"/>
                  </a:lnTo>
                  <a:lnTo>
                    <a:pt x="950719" y="4698714"/>
                  </a:lnTo>
                  <a:lnTo>
                    <a:pt x="963084" y="4698714"/>
                  </a:lnTo>
                  <a:lnTo>
                    <a:pt x="961851" y="4695017"/>
                  </a:lnTo>
                  <a:lnTo>
                    <a:pt x="80434" y="20255"/>
                  </a:lnTo>
                  <a:close/>
                </a:path>
                <a:path w="973455" h="4877435">
                  <a:moveTo>
                    <a:pt x="950719" y="4698714"/>
                  </a:moveTo>
                  <a:lnTo>
                    <a:pt x="939599" y="4700562"/>
                  </a:lnTo>
                  <a:lnTo>
                    <a:pt x="939796" y="4704160"/>
                  </a:lnTo>
                  <a:lnTo>
                    <a:pt x="950719" y="4698714"/>
                  </a:lnTo>
                  <a:close/>
                </a:path>
                <a:path w="973455" h="4877435">
                  <a:moveTo>
                    <a:pt x="963700" y="4696866"/>
                  </a:moveTo>
                  <a:lnTo>
                    <a:pt x="963700" y="4700562"/>
                  </a:lnTo>
                  <a:lnTo>
                    <a:pt x="963903" y="4700562"/>
                  </a:lnTo>
                  <a:lnTo>
                    <a:pt x="963700" y="4696866"/>
                  </a:lnTo>
                  <a:close/>
                </a:path>
                <a:path w="973455" h="4877435">
                  <a:moveTo>
                    <a:pt x="25962" y="31775"/>
                  </a:moveTo>
                  <a:lnTo>
                    <a:pt x="14835" y="35446"/>
                  </a:lnTo>
                  <a:lnTo>
                    <a:pt x="16690" y="53929"/>
                  </a:lnTo>
                  <a:lnTo>
                    <a:pt x="29486" y="50404"/>
                  </a:lnTo>
                  <a:lnTo>
                    <a:pt x="25962" y="31775"/>
                  </a:lnTo>
                  <a:close/>
                </a:path>
                <a:path w="973455" h="4877435">
                  <a:moveTo>
                    <a:pt x="29486" y="50404"/>
                  </a:moveTo>
                  <a:lnTo>
                    <a:pt x="16690" y="53929"/>
                  </a:lnTo>
                  <a:lnTo>
                    <a:pt x="30153" y="53929"/>
                  </a:lnTo>
                  <a:lnTo>
                    <a:pt x="29486" y="50404"/>
                  </a:lnTo>
                  <a:close/>
                </a:path>
                <a:path w="973455" h="4877435">
                  <a:moveTo>
                    <a:pt x="58609" y="31775"/>
                  </a:moveTo>
                  <a:lnTo>
                    <a:pt x="25962" y="31775"/>
                  </a:lnTo>
                  <a:lnTo>
                    <a:pt x="29486" y="50404"/>
                  </a:lnTo>
                  <a:lnTo>
                    <a:pt x="60511" y="41860"/>
                  </a:lnTo>
                  <a:lnTo>
                    <a:pt x="58609" y="31775"/>
                  </a:lnTo>
                  <a:close/>
                </a:path>
                <a:path w="973455" h="4877435">
                  <a:moveTo>
                    <a:pt x="68615" y="20255"/>
                  </a:moveTo>
                  <a:lnTo>
                    <a:pt x="57488" y="25825"/>
                  </a:lnTo>
                  <a:lnTo>
                    <a:pt x="60511" y="41860"/>
                  </a:lnTo>
                  <a:lnTo>
                    <a:pt x="70469" y="39117"/>
                  </a:lnTo>
                  <a:lnTo>
                    <a:pt x="68615" y="202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Graphic 184">
              <a:extLst>
                <a:ext uri="{FF2B5EF4-FFF2-40B4-BE49-F238E27FC236}">
                  <a16:creationId xmlns:a16="http://schemas.microsoft.com/office/drawing/2014/main" id="{962E9B7B-3B15-5D1D-2B1F-7311FC87A533}"/>
                </a:ext>
              </a:extLst>
            </p:cNvPr>
            <p:cNvSpPr/>
            <p:nvPr/>
          </p:nvSpPr>
          <p:spPr>
            <a:xfrm>
              <a:off x="6490" y="970004"/>
              <a:ext cx="973455" cy="4877435"/>
            </a:xfrm>
            <a:custGeom>
              <a:avLst/>
              <a:gdLst/>
              <a:ahLst/>
              <a:cxnLst/>
              <a:rect l="l" t="t" r="r" b="b"/>
              <a:pathLst>
                <a:path w="973455" h="4877435">
                  <a:moveTo>
                    <a:pt x="939599" y="4704259"/>
                  </a:moveTo>
                  <a:lnTo>
                    <a:pt x="950719" y="4698714"/>
                  </a:lnTo>
                  <a:lnTo>
                    <a:pt x="939599" y="4700562"/>
                  </a:lnTo>
                  <a:lnTo>
                    <a:pt x="948869" y="4869578"/>
                  </a:lnTo>
                  <a:lnTo>
                    <a:pt x="960002" y="4867730"/>
                  </a:lnTo>
                  <a:lnTo>
                    <a:pt x="971122" y="4858476"/>
                  </a:lnTo>
                  <a:lnTo>
                    <a:pt x="909620" y="4696866"/>
                  </a:lnTo>
                  <a:lnTo>
                    <a:pt x="898488" y="4706120"/>
                  </a:lnTo>
                  <a:lnTo>
                    <a:pt x="909620" y="4702411"/>
                  </a:lnTo>
                  <a:lnTo>
                    <a:pt x="25962" y="31775"/>
                  </a:lnTo>
                  <a:lnTo>
                    <a:pt x="14835" y="35446"/>
                  </a:lnTo>
                  <a:lnTo>
                    <a:pt x="16690" y="53929"/>
                  </a:lnTo>
                  <a:lnTo>
                    <a:pt x="70469" y="39117"/>
                  </a:lnTo>
                  <a:lnTo>
                    <a:pt x="68615" y="20255"/>
                  </a:lnTo>
                  <a:lnTo>
                    <a:pt x="57488" y="25825"/>
                  </a:lnTo>
                  <a:lnTo>
                    <a:pt x="939599" y="4704259"/>
                  </a:lnTo>
                  <a:close/>
                </a:path>
                <a:path w="973455" h="4877435">
                  <a:moveTo>
                    <a:pt x="79741" y="16583"/>
                  </a:moveTo>
                  <a:lnTo>
                    <a:pt x="76033" y="0"/>
                  </a:lnTo>
                  <a:lnTo>
                    <a:pt x="66760" y="3671"/>
                  </a:lnTo>
                  <a:lnTo>
                    <a:pt x="12981" y="18482"/>
                  </a:lnTo>
                  <a:lnTo>
                    <a:pt x="0" y="20255"/>
                  </a:lnTo>
                  <a:lnTo>
                    <a:pt x="3708" y="41016"/>
                  </a:lnTo>
                  <a:lnTo>
                    <a:pt x="887368" y="4711665"/>
                  </a:lnTo>
                  <a:lnTo>
                    <a:pt x="887368" y="4715361"/>
                  </a:lnTo>
                  <a:lnTo>
                    <a:pt x="889217" y="4715361"/>
                  </a:lnTo>
                  <a:lnTo>
                    <a:pt x="950719" y="4876984"/>
                  </a:lnTo>
                  <a:lnTo>
                    <a:pt x="972971" y="4865881"/>
                  </a:lnTo>
                  <a:lnTo>
                    <a:pt x="963700" y="4696866"/>
                  </a:lnTo>
                  <a:lnTo>
                    <a:pt x="963700" y="4700562"/>
                  </a:lnTo>
                  <a:lnTo>
                    <a:pt x="961851" y="4695017"/>
                  </a:lnTo>
                  <a:lnTo>
                    <a:pt x="79741" y="16583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  <p:sp>
          <p:nvSpPr>
            <p:cNvPr id="43" name="Graphic 185">
              <a:extLst>
                <a:ext uri="{FF2B5EF4-FFF2-40B4-BE49-F238E27FC236}">
                  <a16:creationId xmlns:a16="http://schemas.microsoft.com/office/drawing/2014/main" id="{1596EA81-ADC6-E366-D413-6BC3DF110DD5}"/>
                </a:ext>
              </a:extLst>
            </p:cNvPr>
            <p:cNvSpPr/>
            <p:nvPr/>
          </p:nvSpPr>
          <p:spPr>
            <a:xfrm>
              <a:off x="4625648" y="1009121"/>
              <a:ext cx="1049655" cy="4825365"/>
            </a:xfrm>
            <a:custGeom>
              <a:avLst/>
              <a:gdLst/>
              <a:ahLst/>
              <a:cxnLst/>
              <a:rect l="l" t="t" r="r" b="b"/>
              <a:pathLst>
                <a:path w="1049655" h="4825365">
                  <a:moveTo>
                    <a:pt x="995221" y="0"/>
                  </a:moveTo>
                  <a:lnTo>
                    <a:pt x="5572" y="4650342"/>
                  </a:lnTo>
                  <a:lnTo>
                    <a:pt x="0" y="4824903"/>
                  </a:lnTo>
                  <a:lnTo>
                    <a:pt x="55979" y="4665141"/>
                  </a:lnTo>
                  <a:lnTo>
                    <a:pt x="1049048" y="9241"/>
                  </a:lnTo>
                  <a:lnTo>
                    <a:pt x="995221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4" name="Graphic 186">
              <a:extLst>
                <a:ext uri="{FF2B5EF4-FFF2-40B4-BE49-F238E27FC236}">
                  <a16:creationId xmlns:a16="http://schemas.microsoft.com/office/drawing/2014/main" id="{686C8F53-B97A-AB91-F697-D1C900A93189}"/>
                </a:ext>
              </a:extLst>
            </p:cNvPr>
            <p:cNvSpPr/>
            <p:nvPr/>
          </p:nvSpPr>
          <p:spPr>
            <a:xfrm>
              <a:off x="4625648" y="1009121"/>
              <a:ext cx="1049655" cy="4825365"/>
            </a:xfrm>
            <a:custGeom>
              <a:avLst/>
              <a:gdLst/>
              <a:ahLst/>
              <a:cxnLst/>
              <a:rect l="l" t="t" r="r" b="b"/>
              <a:pathLst>
                <a:path w="1049655" h="4825365">
                  <a:moveTo>
                    <a:pt x="1049048" y="9241"/>
                  </a:moveTo>
                  <a:lnTo>
                    <a:pt x="55979" y="4665141"/>
                  </a:lnTo>
                  <a:lnTo>
                    <a:pt x="0" y="4824903"/>
                  </a:lnTo>
                  <a:lnTo>
                    <a:pt x="5572" y="4650342"/>
                  </a:lnTo>
                  <a:lnTo>
                    <a:pt x="995221" y="0"/>
                  </a:lnTo>
                  <a:lnTo>
                    <a:pt x="1049048" y="9241"/>
                  </a:lnTo>
                  <a:close/>
                </a:path>
              </a:pathLst>
            </a:custGeom>
            <a:ln w="1854">
              <a:solidFill>
                <a:srgbClr val="E4E4E4"/>
              </a:solidFill>
              <a:prstDash val="solid"/>
            </a:ln>
          </p:spPr>
        </p:sp>
        <p:sp>
          <p:nvSpPr>
            <p:cNvPr id="45" name="Graphic 187">
              <a:extLst>
                <a:ext uri="{FF2B5EF4-FFF2-40B4-BE49-F238E27FC236}">
                  <a16:creationId xmlns:a16="http://schemas.microsoft.com/office/drawing/2014/main" id="{05E41AD0-D994-C8DC-E3E9-13173541507B}"/>
                </a:ext>
              </a:extLst>
            </p:cNvPr>
            <p:cNvSpPr/>
            <p:nvPr/>
          </p:nvSpPr>
          <p:spPr>
            <a:xfrm>
              <a:off x="4612730" y="990259"/>
              <a:ext cx="1076960" cy="4849495"/>
            </a:xfrm>
            <a:custGeom>
              <a:avLst/>
              <a:gdLst/>
              <a:ahLst/>
              <a:cxnLst/>
              <a:rect l="l" t="t" r="r" b="b"/>
              <a:pathLst>
                <a:path w="1076960" h="4849495">
                  <a:moveTo>
                    <a:pt x="1000794" y="0"/>
                  </a:moveTo>
                  <a:lnTo>
                    <a:pt x="996994" y="18862"/>
                  </a:lnTo>
                  <a:lnTo>
                    <a:pt x="7345" y="4669205"/>
                  </a:lnTo>
                  <a:lnTo>
                    <a:pt x="5572" y="4672901"/>
                  </a:lnTo>
                  <a:lnTo>
                    <a:pt x="5572" y="4674762"/>
                  </a:lnTo>
                  <a:lnTo>
                    <a:pt x="0" y="4849323"/>
                  </a:lnTo>
                  <a:lnTo>
                    <a:pt x="24063" y="4847475"/>
                  </a:lnTo>
                  <a:lnTo>
                    <a:pt x="25363" y="4843765"/>
                  </a:lnTo>
                  <a:lnTo>
                    <a:pt x="12918" y="4843765"/>
                  </a:lnTo>
                  <a:lnTo>
                    <a:pt x="1773" y="4841917"/>
                  </a:lnTo>
                  <a:lnTo>
                    <a:pt x="28323" y="4766145"/>
                  </a:lnTo>
                  <a:lnTo>
                    <a:pt x="31418" y="4669205"/>
                  </a:lnTo>
                  <a:lnTo>
                    <a:pt x="18491" y="4669205"/>
                  </a:lnTo>
                  <a:lnTo>
                    <a:pt x="31536" y="4665508"/>
                  </a:lnTo>
                  <a:lnTo>
                    <a:pt x="32322" y="4665508"/>
                  </a:lnTo>
                  <a:lnTo>
                    <a:pt x="1017164" y="37752"/>
                  </a:lnTo>
                  <a:lnTo>
                    <a:pt x="1004467" y="35572"/>
                  </a:lnTo>
                  <a:lnTo>
                    <a:pt x="1008139" y="18862"/>
                  </a:lnTo>
                  <a:lnTo>
                    <a:pt x="1076070" y="18862"/>
                  </a:lnTo>
                  <a:lnTo>
                    <a:pt x="1076784" y="13292"/>
                  </a:lnTo>
                  <a:lnTo>
                    <a:pt x="1067539" y="11520"/>
                  </a:lnTo>
                  <a:lnTo>
                    <a:pt x="1013712" y="1898"/>
                  </a:lnTo>
                  <a:lnTo>
                    <a:pt x="1000794" y="0"/>
                  </a:lnTo>
                  <a:close/>
                </a:path>
                <a:path w="1076960" h="4849495">
                  <a:moveTo>
                    <a:pt x="28323" y="4766145"/>
                  </a:moveTo>
                  <a:lnTo>
                    <a:pt x="1773" y="4841917"/>
                  </a:lnTo>
                  <a:lnTo>
                    <a:pt x="12918" y="4843765"/>
                  </a:lnTo>
                  <a:lnTo>
                    <a:pt x="25963" y="4840069"/>
                  </a:lnTo>
                  <a:lnTo>
                    <a:pt x="28323" y="4766145"/>
                  </a:lnTo>
                  <a:close/>
                </a:path>
                <a:path w="1076960" h="4849495">
                  <a:moveTo>
                    <a:pt x="57752" y="4682155"/>
                  </a:moveTo>
                  <a:lnTo>
                    <a:pt x="28323" y="4766145"/>
                  </a:lnTo>
                  <a:lnTo>
                    <a:pt x="25963" y="4840069"/>
                  </a:lnTo>
                  <a:lnTo>
                    <a:pt x="12918" y="4843765"/>
                  </a:lnTo>
                  <a:lnTo>
                    <a:pt x="25363" y="4843765"/>
                  </a:lnTo>
                  <a:lnTo>
                    <a:pt x="80043" y="4687713"/>
                  </a:lnTo>
                  <a:lnTo>
                    <a:pt x="80043" y="4684004"/>
                  </a:lnTo>
                  <a:lnTo>
                    <a:pt x="57752" y="4684004"/>
                  </a:lnTo>
                  <a:lnTo>
                    <a:pt x="58133" y="4682219"/>
                  </a:lnTo>
                  <a:lnTo>
                    <a:pt x="57752" y="4682155"/>
                  </a:lnTo>
                  <a:close/>
                </a:path>
                <a:path w="1076960" h="4849495">
                  <a:moveTo>
                    <a:pt x="58133" y="4682219"/>
                  </a:moveTo>
                  <a:lnTo>
                    <a:pt x="57752" y="4684004"/>
                  </a:lnTo>
                  <a:lnTo>
                    <a:pt x="68898" y="4684004"/>
                  </a:lnTo>
                  <a:lnTo>
                    <a:pt x="58133" y="4682219"/>
                  </a:lnTo>
                  <a:close/>
                </a:path>
                <a:path w="1076960" h="4849495">
                  <a:moveTo>
                    <a:pt x="1047646" y="42986"/>
                  </a:moveTo>
                  <a:lnTo>
                    <a:pt x="58133" y="4682219"/>
                  </a:lnTo>
                  <a:lnTo>
                    <a:pt x="68898" y="4684004"/>
                  </a:lnTo>
                  <a:lnTo>
                    <a:pt x="81816" y="4684004"/>
                  </a:lnTo>
                  <a:lnTo>
                    <a:pt x="1071320" y="44814"/>
                  </a:lnTo>
                  <a:lnTo>
                    <a:pt x="1058293" y="44814"/>
                  </a:lnTo>
                  <a:lnTo>
                    <a:pt x="1047646" y="42986"/>
                  </a:lnTo>
                  <a:close/>
                </a:path>
                <a:path w="1076960" h="4849495">
                  <a:moveTo>
                    <a:pt x="31536" y="4665508"/>
                  </a:moveTo>
                  <a:lnTo>
                    <a:pt x="18491" y="4669205"/>
                  </a:lnTo>
                  <a:lnTo>
                    <a:pt x="31418" y="4669205"/>
                  </a:lnTo>
                  <a:lnTo>
                    <a:pt x="31536" y="4665508"/>
                  </a:lnTo>
                  <a:close/>
                </a:path>
                <a:path w="1076960" h="4849495">
                  <a:moveTo>
                    <a:pt x="32322" y="4665508"/>
                  </a:moveTo>
                  <a:lnTo>
                    <a:pt x="31536" y="4665508"/>
                  </a:lnTo>
                  <a:lnTo>
                    <a:pt x="31418" y="4669205"/>
                  </a:lnTo>
                  <a:lnTo>
                    <a:pt x="32322" y="4665508"/>
                  </a:lnTo>
                  <a:close/>
                </a:path>
                <a:path w="1076960" h="4849495">
                  <a:moveTo>
                    <a:pt x="1061966" y="28103"/>
                  </a:moveTo>
                  <a:lnTo>
                    <a:pt x="1050821" y="28103"/>
                  </a:lnTo>
                  <a:lnTo>
                    <a:pt x="1047646" y="42986"/>
                  </a:lnTo>
                  <a:lnTo>
                    <a:pt x="1058293" y="44814"/>
                  </a:lnTo>
                  <a:lnTo>
                    <a:pt x="1061966" y="28103"/>
                  </a:lnTo>
                  <a:close/>
                </a:path>
                <a:path w="1076960" h="4849495">
                  <a:moveTo>
                    <a:pt x="1074884" y="28103"/>
                  </a:moveTo>
                  <a:lnTo>
                    <a:pt x="1061966" y="28103"/>
                  </a:lnTo>
                  <a:lnTo>
                    <a:pt x="1058293" y="44814"/>
                  </a:lnTo>
                  <a:lnTo>
                    <a:pt x="1071320" y="44814"/>
                  </a:lnTo>
                  <a:lnTo>
                    <a:pt x="1074884" y="28103"/>
                  </a:lnTo>
                  <a:close/>
                </a:path>
                <a:path w="1076960" h="4849495">
                  <a:moveTo>
                    <a:pt x="1076070" y="18862"/>
                  </a:moveTo>
                  <a:lnTo>
                    <a:pt x="1021184" y="18862"/>
                  </a:lnTo>
                  <a:lnTo>
                    <a:pt x="1017164" y="37752"/>
                  </a:lnTo>
                  <a:lnTo>
                    <a:pt x="1047646" y="42986"/>
                  </a:lnTo>
                  <a:lnTo>
                    <a:pt x="1050821" y="28103"/>
                  </a:lnTo>
                  <a:lnTo>
                    <a:pt x="1074884" y="28103"/>
                  </a:lnTo>
                  <a:lnTo>
                    <a:pt x="1076070" y="18862"/>
                  </a:lnTo>
                  <a:close/>
                </a:path>
                <a:path w="1076960" h="4849495">
                  <a:moveTo>
                    <a:pt x="1021184" y="18862"/>
                  </a:moveTo>
                  <a:lnTo>
                    <a:pt x="1008139" y="18862"/>
                  </a:lnTo>
                  <a:lnTo>
                    <a:pt x="1004467" y="35572"/>
                  </a:lnTo>
                  <a:lnTo>
                    <a:pt x="1017164" y="37752"/>
                  </a:lnTo>
                  <a:lnTo>
                    <a:pt x="1021184" y="1886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6" name="Graphic 188">
              <a:extLst>
                <a:ext uri="{FF2B5EF4-FFF2-40B4-BE49-F238E27FC236}">
                  <a16:creationId xmlns:a16="http://schemas.microsoft.com/office/drawing/2014/main" id="{2379523A-261D-6E2A-87E4-3DF50E1201A4}"/>
                </a:ext>
              </a:extLst>
            </p:cNvPr>
            <p:cNvSpPr/>
            <p:nvPr/>
          </p:nvSpPr>
          <p:spPr>
            <a:xfrm>
              <a:off x="4612730" y="990259"/>
              <a:ext cx="1076960" cy="4849495"/>
            </a:xfrm>
            <a:custGeom>
              <a:avLst/>
              <a:gdLst/>
              <a:ahLst/>
              <a:cxnLst/>
              <a:rect l="l" t="t" r="r" b="b"/>
              <a:pathLst>
                <a:path w="1076960" h="4849495">
                  <a:moveTo>
                    <a:pt x="57752" y="4684004"/>
                  </a:moveTo>
                  <a:lnTo>
                    <a:pt x="68898" y="4684004"/>
                  </a:lnTo>
                  <a:lnTo>
                    <a:pt x="57752" y="4682155"/>
                  </a:lnTo>
                  <a:lnTo>
                    <a:pt x="1773" y="4841917"/>
                  </a:lnTo>
                  <a:lnTo>
                    <a:pt x="12918" y="4843765"/>
                  </a:lnTo>
                  <a:lnTo>
                    <a:pt x="31536" y="4665508"/>
                  </a:lnTo>
                  <a:lnTo>
                    <a:pt x="1021184" y="18862"/>
                  </a:lnTo>
                  <a:lnTo>
                    <a:pt x="1008139" y="18862"/>
                  </a:lnTo>
                  <a:lnTo>
                    <a:pt x="1004467" y="35572"/>
                  </a:lnTo>
                  <a:lnTo>
                    <a:pt x="1058293" y="44814"/>
                  </a:lnTo>
                  <a:lnTo>
                    <a:pt x="1061966" y="28103"/>
                  </a:lnTo>
                  <a:lnTo>
                    <a:pt x="1050821" y="28103"/>
                  </a:lnTo>
                  <a:lnTo>
                    <a:pt x="57752" y="4684004"/>
                  </a:lnTo>
                  <a:close/>
                </a:path>
                <a:path w="1076960" h="4849495">
                  <a:moveTo>
                    <a:pt x="1074884" y="28103"/>
                  </a:moveTo>
                  <a:lnTo>
                    <a:pt x="1076784" y="13292"/>
                  </a:lnTo>
                  <a:lnTo>
                    <a:pt x="1067539" y="11520"/>
                  </a:lnTo>
                  <a:lnTo>
                    <a:pt x="1013712" y="1898"/>
                  </a:lnTo>
                  <a:lnTo>
                    <a:pt x="1000794" y="0"/>
                  </a:lnTo>
                  <a:lnTo>
                    <a:pt x="996994" y="18862"/>
                  </a:lnTo>
                  <a:lnTo>
                    <a:pt x="7345" y="4669205"/>
                  </a:lnTo>
                  <a:lnTo>
                    <a:pt x="5572" y="4672901"/>
                  </a:lnTo>
                  <a:lnTo>
                    <a:pt x="5572" y="4674762"/>
                  </a:lnTo>
                  <a:lnTo>
                    <a:pt x="0" y="4849323"/>
                  </a:lnTo>
                  <a:lnTo>
                    <a:pt x="24063" y="4847475"/>
                  </a:lnTo>
                  <a:lnTo>
                    <a:pt x="80043" y="4687713"/>
                  </a:lnTo>
                  <a:lnTo>
                    <a:pt x="80043" y="4684004"/>
                  </a:lnTo>
                  <a:lnTo>
                    <a:pt x="81816" y="4684004"/>
                  </a:lnTo>
                  <a:lnTo>
                    <a:pt x="1074884" y="28103"/>
                  </a:lnTo>
                  <a:close/>
                </a:path>
              </a:pathLst>
            </a:custGeom>
            <a:ln w="1854">
              <a:solidFill>
                <a:srgbClr val="000000"/>
              </a:solidFill>
              <a:prstDash val="solid"/>
            </a:ln>
          </p:spPr>
        </p:sp>
      </p:grpSp>
    </p:spTree>
    <p:extLst>
      <p:ext uri="{BB962C8B-B14F-4D97-AF65-F5344CB8AC3E}">
        <p14:creationId xmlns:p14="http://schemas.microsoft.com/office/powerpoint/2010/main" val="1068622774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59</TotalTime>
  <Words>152</Words>
  <Application>Microsoft Office PowerPoint</Application>
  <PresentationFormat>Ευρεία οθόνη</PresentationFormat>
  <Paragraphs>22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Calibri</vt:lpstr>
      <vt:lpstr>Corbel</vt:lpstr>
      <vt:lpstr>Βάση</vt:lpstr>
      <vt:lpstr>ΕΚΘΕΣΗ -ΕΚΦΡΑΣΗ Β΄ΛΥΚΕΙΟΥ  ΕΝΟΤΗΤΑ: ΕΙΔΗΣΗ  (IΙ. Η ΟΡΓΑΝΩΣΗ ΚΑΙ Η ΠΑΡΟΥΣΙΑΣΗ ΤΗΣ ΕΙΔΗΣΗΣ)  Η ΘΕΩΡΙΑ ΣΕ ΣΧΕΔΙΑΓΡΑΜΜΑΤΑ</vt:lpstr>
      <vt:lpstr>ΠΑΡΟΥΣΙΑΣΗ ΓΕΓΟΝΟΤΟΣ</vt:lpstr>
      <vt:lpstr>ΔΗΜΟΣΙΟΓΡΑΦΙΚΟΙ ΚΑΝΟΝΕΣ ΣΤΗΝ ΟΡΓΑΝΩΣΗ ΤΗΣ ΕΙΔΗΣΗΣ</vt:lpstr>
      <vt:lpstr>1. Η ΟΡΓΑΝΩΣΗ ΤΗΣ ΕΙΔΗΣΗΣ –                                                  ΑΝΕΣΤΡΑΜΜΕΝΗ ΠΥΡΑΜΙΔΑ</vt:lpstr>
      <vt:lpstr>2.  Η ΟΠΤΙΚΗ ΓΩΝΙΑ ΤΟΥ ΔΗΜΟΣΙΟΓΡΑΦΟΥ</vt:lpstr>
      <vt:lpstr>3. Ο ΤΙΤΛΟΣ ΤΗΣ ΕΙΔΗΣΗΣ</vt:lpstr>
      <vt:lpstr>Παρουσίαση του PowerPoint</vt:lpstr>
      <vt:lpstr>«ΤΑ ΑΣΤΕΡΙΑ ΤΗΣ ΕΙΔΗΣΗΣ» ΚΡΙΤΗΡΙΑ ΓΙΑ ΤΗΝ ΙΕΡΑΡΧΗΣΗ ΤΩΝ ΕΙΔΗΣΕΩΝ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8</cp:revision>
  <cp:lastPrinted>2024-10-10T17:16:38Z</cp:lastPrinted>
  <dcterms:created xsi:type="dcterms:W3CDTF">2024-10-10T16:16:48Z</dcterms:created>
  <dcterms:modified xsi:type="dcterms:W3CDTF">2024-10-10T17:24:59Z</dcterms:modified>
</cp:coreProperties>
</file>