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686A-953D-4538-B4C5-C0296AD43B0E}" type="datetimeFigureOut">
              <a:rPr lang="el-GR" smtClean="0"/>
              <a:t>15/10/2022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A478-4D98-4694-984E-F5DF0D3C4D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054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686A-953D-4538-B4C5-C0296AD43B0E}" type="datetimeFigureOut">
              <a:rPr lang="el-GR" smtClean="0"/>
              <a:t>15/10/2022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A478-4D98-4694-984E-F5DF0D3C4D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383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686A-953D-4538-B4C5-C0296AD43B0E}" type="datetimeFigureOut">
              <a:rPr lang="el-GR" smtClean="0"/>
              <a:t>15/10/2022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A478-4D98-4694-984E-F5DF0D3C4D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505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686A-953D-4538-B4C5-C0296AD43B0E}" type="datetimeFigureOut">
              <a:rPr lang="el-GR" smtClean="0"/>
              <a:t>15/10/2022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A478-4D98-4694-984E-F5DF0D3C4D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288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686A-953D-4538-B4C5-C0296AD43B0E}" type="datetimeFigureOut">
              <a:rPr lang="el-GR" smtClean="0"/>
              <a:t>15/10/2022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A478-4D98-4694-984E-F5DF0D3C4D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3379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686A-953D-4538-B4C5-C0296AD43B0E}" type="datetimeFigureOut">
              <a:rPr lang="el-GR" smtClean="0"/>
              <a:t>15/10/2022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A478-4D98-4694-984E-F5DF0D3C4D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9920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686A-953D-4538-B4C5-C0296AD43B0E}" type="datetimeFigureOut">
              <a:rPr lang="el-GR" smtClean="0"/>
              <a:t>15/10/2022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A478-4D98-4694-984E-F5DF0D3C4D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576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686A-953D-4538-B4C5-C0296AD43B0E}" type="datetimeFigureOut">
              <a:rPr lang="el-GR" smtClean="0"/>
              <a:t>15/10/2022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A478-4D98-4694-984E-F5DF0D3C4D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1726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686A-953D-4538-B4C5-C0296AD43B0E}" type="datetimeFigureOut">
              <a:rPr lang="el-GR" smtClean="0"/>
              <a:t>15/10/2022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A478-4D98-4694-984E-F5DF0D3C4D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2917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686A-953D-4538-B4C5-C0296AD43B0E}" type="datetimeFigureOut">
              <a:rPr lang="el-GR" smtClean="0"/>
              <a:t>15/10/2022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A478-4D98-4694-984E-F5DF0D3C4D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600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686A-953D-4538-B4C5-C0296AD43B0E}" type="datetimeFigureOut">
              <a:rPr lang="el-GR" smtClean="0"/>
              <a:t>15/10/2022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2A478-4D98-4694-984E-F5DF0D3C4D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2680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B686A-953D-4538-B4C5-C0296AD43B0E}" type="datetimeFigureOut">
              <a:rPr lang="el-GR" smtClean="0"/>
              <a:t>15/10/2022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2A478-4D98-4694-984E-F5DF0D3C4D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174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ΠΙΣΤΗ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614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</a:t>
            </a:r>
            <a:r>
              <a:rPr lang="el-GR" dirty="0" smtClean="0"/>
              <a:t>ΛΑ ΟΜΩΣ ΤΑ ΠΡΟΣΩΠΑ ΕΧΟΥΝ ΤΗΝ ΙΔΙΑ ,ΟΜΟΙΑ ΟΥΣΙΑ ΕΊΝΑΙ </a:t>
            </a:r>
            <a:r>
              <a:rPr lang="el-GR" dirty="0" smtClean="0">
                <a:solidFill>
                  <a:schemeClr val="accent6"/>
                </a:solidFill>
              </a:rPr>
              <a:t>ΟΜΟΟΥΣΙΑ     ( </a:t>
            </a:r>
            <a:r>
              <a:rPr lang="el-GR" dirty="0" smtClean="0"/>
              <a:t>ΌΠΩΣ ΜΙΑ ΟΙΚΟΓΕΝΕΙΑ  ΔΙΑΦΟΡΕΤΙΚΟΙ ΧΑΡΑΚΤΗΡΕΣ ΑΛΛΑ ΜΕ ΔΕΣΜΟΥΣ </a:t>
            </a:r>
            <a:r>
              <a:rPr lang="el-GR" u="sng" dirty="0" smtClean="0"/>
              <a:t>ΑΓΑΠΗΣ, ΙΣΟΤΙΜΙΑΣ, ΣΥΝΥΠΑΡΞΗΣ </a:t>
            </a:r>
            <a:r>
              <a:rPr lang="el-GR" dirty="0" smtClean="0"/>
              <a:t>)    </a:t>
            </a:r>
          </a:p>
          <a:p>
            <a:endParaRPr lang="el-GR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chemeClr val="accent6"/>
                </a:solidFill>
              </a:rPr>
              <a:t>ΣΥΜΠΕΡΑΣΜΑ </a:t>
            </a:r>
            <a:r>
              <a:rPr lang="el-GR" dirty="0" smtClean="0">
                <a:solidFill>
                  <a:srgbClr val="C00000"/>
                </a:solidFill>
              </a:rPr>
              <a:t>Ο ΤΡΙΑΔΙΚΟΣ ΘΕΟΣ  ΔΕΙΧΝΕΙ ΤΟ ΜΟΝΤΕΛΟ, ΤΟ ΠΑΡΑΔΕΙΓΜΑ - ΖΩΗΣ ΟΠΟΥ ΟΛΟΙ ΕΙΜΑΣΤΕ ΔΙΑΦΟΡΕΤΙΚΟΙ ΑΛΛΑ ΜΠΟΡΟΥΜΕ ΝΑ ΣΥΝΥΠΑΡΧΟΥΜΕ.</a:t>
            </a:r>
          </a:p>
          <a:p>
            <a:pPr marL="0" indent="0">
              <a:buNone/>
            </a:pPr>
            <a:r>
              <a:rPr lang="el-GR" i="1" u="sng" dirty="0" smtClean="0">
                <a:solidFill>
                  <a:srgbClr val="C00000"/>
                </a:solidFill>
              </a:rPr>
              <a:t> ΣΤΟ ΠΡΟΣΩΠΟ ΤΟΥ ΤΡΙΑΔΙΚΟΥ ΘΕΟΥ ΦΑΙΝΕΤΑΙ ,  ΠΡΑΓΜΑΤΩΝΕΤΑΙ Η ΚΟΙΝΩΝΙΚΗ ΔΙΚΑΙΟΣΥΝΗ </a:t>
            </a:r>
            <a:endParaRPr lang="el-GR" i="1" u="sng" dirty="0">
              <a:solidFill>
                <a:srgbClr val="C00000"/>
              </a:solidFill>
            </a:endParaRPr>
          </a:p>
          <a:p>
            <a:endParaRPr lang="el-GR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43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u="sng" dirty="0" smtClean="0"/>
              <a:t>Ο ΘΕΟΣ ΕΊΝΑΙ ΠΡΟΣΩΠΟ- </a:t>
            </a:r>
            <a:r>
              <a:rPr lang="el-GR" dirty="0" smtClean="0"/>
              <a:t>Η ΠΙΣΤΗ ΣΤΟΝ ΤΡΙΑΔΙΚΟ ΘΕΟ ΚΑΘΟΡΙΖΕΙ  ΤΗΝ ΠΡΑΞΗ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ΑΝΤΙ ΝΑ ΣΤΕΚΟΜΑΣΤΕ ΣΤΟ ΔΥΣΝΟΗΤΟ ΔΛΔ ΣΤΗΝ ΕΞΗΓΗΣΗ ΤΟΥ ΘΕΟΥ</a:t>
            </a:r>
          </a:p>
          <a:p>
            <a:pPr marL="0" indent="0">
              <a:buNone/>
            </a:pPr>
            <a:r>
              <a:rPr lang="el-GR" dirty="0" smtClean="0"/>
              <a:t> ΤΟ ΜΗΝΥΜΑ ΕΊΝΑΙ </a:t>
            </a:r>
            <a:r>
              <a:rPr lang="el-GR" i="1" dirty="0" smtClean="0"/>
              <a:t>ΝΑ ΖΗΣΟΥΜΕ ΌΠΩΣ Ο ΤΡΙΑΔΙΚΟΣ ΘΕΟΣ</a:t>
            </a:r>
          </a:p>
          <a:p>
            <a:pPr marL="0" indent="0">
              <a:buNone/>
            </a:pPr>
            <a:r>
              <a:rPr lang="el-GR" dirty="0" smtClean="0"/>
              <a:t> ΑΥΤΌ ΕΊΝΑΙ Η ΠΡΟΚΛΗΣΗ: ΝΑ ΠΙΣΤΕΥΕΙΣ ΣΤΟ ΘΕΟ, ΝΑ ΖΕΙΣ ΣΤΗ ΖΩΉ ΣΟΥ ΤΟ ΜΥΣΤΗΡΙΟ ΤΗΣ ΑΜΟΙΒΑΙΑΣ ΑΓΑΠΗΣ ΤΟΥ ΟΥΡΑΝΟΥ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9899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ΑΙΣΘΗΜΑΤΑ ΠΟΥ ΣΥΝΟΔΕΥΟΥΝ ΤΗΝ ΠΙΣΤΗ ΕΜΠΙΣΤΟΣΥΝΗ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ΑΣΦΑΛΕΙΑ- ΒΕΒΑΙΟΤΗΤΑ –ΑΛΗΘΕΙΑ- ΣΙΓΟΥΡΙΑ- ΦΕΡΕΓΓΥΟΤΗΤΑ</a:t>
            </a:r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ΜΕΛΕΤΩΝΤΑΣ ΤΑ ΑΓΙΟΓΡΑΦΙΚΑ ΧΩΡΙΑ ΣΤΗ ΣΕΛΙΔΑ 14-15ΝΑ ΒΡΕΙΤΕ ΧΑΡΑΚΤΗΡΙΣΤΙΚΑ ΤΗΣ ΠΙΣΤΗΣ ΠΟΥ  ΔΕΙΧΝΟΥΝ ΤΑ ΠΡΟΣΩΠΑ ΤΩΝ ΙΣΤΟΡΙΩΝ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3889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ΑΓΙΟΓΡΑΦΙΚΑ ΚΕΙΜΕΝΑ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 ΑΠΡΟΥΠΟΘΕΤΗ ΠΙΣΤΗ- ΥΠΑΚΟΗ (ΑΒΡΑΑΜ)</a:t>
            </a:r>
          </a:p>
          <a:p>
            <a:endParaRPr lang="el-GR" dirty="0" smtClean="0"/>
          </a:p>
          <a:p>
            <a:r>
              <a:rPr lang="el-GR" dirty="0" smtClean="0"/>
              <a:t>2</a:t>
            </a:r>
            <a:r>
              <a:rPr lang="el-GR" baseline="30000" dirty="0"/>
              <a:t> </a:t>
            </a:r>
            <a:r>
              <a:rPr lang="el-GR" dirty="0" smtClean="0"/>
              <a:t> Η ΠΙΣΤΗ ΩΣ ΑΝΑΓΚΗ ΤΟΥ ΑΝΘΡΩΠΟΥ(ΨΑΛΜΟΣ ΔΑΒΙΔ)</a:t>
            </a:r>
          </a:p>
          <a:p>
            <a:endParaRPr lang="el-GR" dirty="0" smtClean="0"/>
          </a:p>
          <a:p>
            <a:r>
              <a:rPr lang="el-GR" dirty="0" smtClean="0"/>
              <a:t>3  ΑΜΦΙΒΟΛΙΑ; ΑΥΞΑΝΟΜΕΝΗ ΠΙΣΤΗ(Ο ΙΗΣΟΥΣ ΠΕΡΠΑΤΑ ΣΤΑ ΝΕΡΑ ΤΗΣ ΛΙΜΝΗΣ)</a:t>
            </a:r>
          </a:p>
          <a:p>
            <a:endParaRPr lang="el-GR" dirty="0" smtClean="0"/>
          </a:p>
          <a:p>
            <a:r>
              <a:rPr lang="el-GR" dirty="0" smtClean="0"/>
              <a:t>4 </a:t>
            </a:r>
            <a:r>
              <a:rPr lang="el-GR" dirty="0" smtClean="0"/>
              <a:t>Η ΠΙΣΤΗ =</a:t>
            </a:r>
            <a:r>
              <a:rPr lang="el-GR" dirty="0" smtClean="0"/>
              <a:t>ΔΥΝΑΜΗ- </a:t>
            </a:r>
            <a:r>
              <a:rPr lang="el-GR" dirty="0" smtClean="0"/>
              <a:t>ΑΓΑΠΗ (ΠΙΣΤΗ ΏΣΤΕ ΟΡΗ ΜΕΘΙΣΤΑΝΕΙΝ 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727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					</a:t>
            </a:r>
            <a:r>
              <a:rPr lang="el-GR" sz="6000" dirty="0" smtClean="0">
                <a:solidFill>
                  <a:srgbClr val="FF0000"/>
                </a:solidFill>
              </a:rPr>
              <a:t>ΠΙΣΤΗ</a:t>
            </a:r>
            <a:endParaRPr lang="el-GR" sz="6000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ΕΚΚΟΣΜΙΚΕΥΜΕΝΗ</a:t>
            </a:r>
          </a:p>
          <a:p>
            <a:r>
              <a:rPr lang="el-GR" dirty="0" smtClean="0"/>
              <a:t>ΠΡΟΣΩΠΑ (ΟΙΚΟΓΕΝΕΙΑ ΦΙΛΟΙ )</a:t>
            </a:r>
          </a:p>
          <a:p>
            <a:r>
              <a:rPr lang="el-GR" dirty="0" smtClean="0"/>
              <a:t>ΘΕΣΜΟΙ </a:t>
            </a:r>
          </a:p>
          <a:p>
            <a:r>
              <a:rPr lang="el-GR" dirty="0" smtClean="0"/>
              <a:t>ΕΡΓΑΣΙΑ </a:t>
            </a:r>
          </a:p>
          <a:p>
            <a:r>
              <a:rPr lang="el-GR" dirty="0" smtClean="0"/>
              <a:t>ΧΡΗΜΑΤΑ </a:t>
            </a:r>
          </a:p>
          <a:p>
            <a:r>
              <a:rPr lang="el-GR" dirty="0" smtClean="0"/>
              <a:t>ΙΔΕΟΛΟΓΙΑ </a:t>
            </a:r>
          </a:p>
          <a:p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ΠΙΣΤΗ ΣΤΟ ΥΠΕΡΒΑΤΙΚΟ</a:t>
            </a:r>
          </a:p>
          <a:p>
            <a:pPr marL="0" indent="0">
              <a:buNone/>
            </a:pPr>
            <a:r>
              <a:rPr lang="el-GR" dirty="0" smtClean="0"/>
              <a:t>ΘΕΟΣ  </a:t>
            </a:r>
          </a:p>
          <a:p>
            <a:pPr marL="0" indent="0">
              <a:buNone/>
            </a:pPr>
            <a:r>
              <a:rPr lang="el-GR" dirty="0" smtClean="0"/>
              <a:t>ΑΓΓΕΛΟΙ</a:t>
            </a:r>
          </a:p>
          <a:p>
            <a:pPr marL="0" indent="0">
              <a:buNone/>
            </a:pPr>
            <a:r>
              <a:rPr lang="el-GR" dirty="0" smtClean="0"/>
              <a:t> ΠΝΕΥΜΑΤΑ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endParaRPr lang="el-GR" dirty="0">
              <a:solidFill>
                <a:srgbClr val="FF0000"/>
              </a:solidFill>
            </a:endParaRPr>
          </a:p>
          <a:p>
            <a:endParaRPr lang="el-G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65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ΑΙΤΙΑ ΠΟΥ ΩΘΟΥΝ ΤΟΝ ΣΥΓΧΡΟΝΟ ΑΝΘΡΩΠΟ ΣΤΗΝ ΕΚΚΟΣΜΙΚΕΥΜΕΝΗ ΠΙΣΤΗ</a:t>
            </a:r>
            <a:endParaRPr lang="el-G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l-GR" dirty="0" smtClean="0"/>
              <a:t>Ο ΟΡΘΟΛΟΓΙΣΜΟΣ ΤΗΣ ΕΠΟΧΗΣ </a:t>
            </a:r>
          </a:p>
          <a:p>
            <a:r>
              <a:rPr lang="el-GR" dirty="0" smtClean="0"/>
              <a:t>Η ΠΡΟΚΑΤΑΛΗΨΗ ΑΠΕΝΑΝΤΙ ΣΤΗ ΘΡΗΣΚΕΙΑ </a:t>
            </a:r>
          </a:p>
          <a:p>
            <a:r>
              <a:rPr lang="el-GR" dirty="0" smtClean="0"/>
              <a:t>Η ΑΓΝΟΙΑ </a:t>
            </a:r>
          </a:p>
          <a:p>
            <a:r>
              <a:rPr lang="el-GR" dirty="0" smtClean="0"/>
              <a:t>Η ΤΕΧΝΟΛΟΓΙΑ ,Ο ΚΑΤΑΝΑΛΩΤΙΣΜΟΣ…… </a:t>
            </a:r>
          </a:p>
          <a:p>
            <a:endParaRPr lang="el-GR" dirty="0"/>
          </a:p>
          <a:p>
            <a:endParaRPr lang="el-GR" dirty="0" smtClean="0"/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                  ΤΟ ΜΟΤΙΒΟ ΖΩΗΣ ΠΟΥ ΠΡΟΒΑΛΛΕΤΑΙ ………..</a:t>
            </a:r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469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17218"/>
          </a:xfrm>
        </p:spPr>
        <p:txBody>
          <a:bodyPr/>
          <a:lstStyle/>
          <a:p>
            <a:r>
              <a:rPr lang="en-US" dirty="0" smtClean="0"/>
              <a:t>				</a:t>
            </a:r>
            <a:r>
              <a:rPr lang="en-US" sz="8800" dirty="0" smtClean="0">
                <a:latin typeface="Bahnschrift SemiBold" panose="020B0502040204020203" pitchFamily="34" charset="0"/>
              </a:rPr>
              <a:t>YOLO</a:t>
            </a:r>
            <a:endParaRPr lang="el-GR" sz="8800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32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47846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H </a:t>
            </a:r>
            <a:r>
              <a:rPr lang="el-GR" b="1" dirty="0" smtClean="0">
                <a:solidFill>
                  <a:schemeClr val="accent6"/>
                </a:solidFill>
              </a:rPr>
              <a:t>ΧΡΙΣΤΙΑΝΙΚΗ ΠΙΣΤΗ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Η ΧΡΙΣΤΙΑΝΙΚΗ ΠΙΣΤΗ ΕΧΕΙ ΚΑΤΑΓΡΑΦΕΙ ΣΕ ΚΑΝΟΝΕΣ ΠΟΥ ΟΝΟΜΑΖΟΝΤΑΙ ΔΟΓΜΑΤΑ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583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 7 ΟΙΚΟΥΜΕΝΙΚΕΣ </a:t>
            </a:r>
            <a:r>
              <a:rPr lang="el-GR" dirty="0" smtClean="0"/>
              <a:t>ΣΥΝΟΔΟΙ 325-787 </a:t>
            </a:r>
            <a:r>
              <a:rPr lang="el-GR" dirty="0" smtClean="0"/>
              <a:t>Μ.Χ ΚΑΤΕΓΡΑΨΑΝ ΤΙΣ ΑΛΗΘΕΙΕΣ ΤΗΣ ΠΙΣΤΗΣ ΣΕ ΔΟΓΜΑΤΑ </a:t>
            </a:r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ΤΑ ΔΟΓΜΑΤΑ ΕΊΝΑΙ ΚΑΝΟΝΕΣ ΠΟΥ </a:t>
            </a:r>
            <a:r>
              <a:rPr lang="el-GR" u="sng" dirty="0" smtClean="0"/>
              <a:t>ΔΕΝ ΕΧΟΥΝ ΔΙΚΑΝΙΚΗ –ΝΟΜΙΚΗ ΠΡΟΣΕΓΓΙΣΗ </a:t>
            </a:r>
            <a:r>
              <a:rPr lang="el-GR" dirty="0" smtClean="0"/>
              <a:t>(ΝΟΜΟΣ- ΠΑΡΑΒΙΑΣΗ </a:t>
            </a:r>
            <a:r>
              <a:rPr lang="el-GR" dirty="0" smtClean="0"/>
              <a:t>-ΤΙΜΩΡΙΑ </a:t>
            </a:r>
            <a:r>
              <a:rPr lang="el-GR" dirty="0" smtClean="0"/>
              <a:t>)</a:t>
            </a:r>
          </a:p>
          <a:p>
            <a:endParaRPr lang="el-GR" dirty="0" smtClean="0"/>
          </a:p>
          <a:p>
            <a:r>
              <a:rPr lang="el-GR" u="sng" dirty="0" smtClean="0"/>
              <a:t>ΕΧΟΥΝ ΙΑΤΡΙΚΗ- ΘΕΡΑΠΕΥΤΙΚΗ ΑΞΙΑ </a:t>
            </a:r>
            <a:r>
              <a:rPr lang="el-GR" dirty="0" smtClean="0"/>
              <a:t>(ΣΥΜΒΟΥΛΗ ΓΙΑΤΡΟΥ –ΤΗΝ ΑΚΟΛΟΥΘΩ ΕΆΝ ΘΕΛΩ ΝΑ </a:t>
            </a:r>
            <a:r>
              <a:rPr lang="el-GR" dirty="0" smtClean="0"/>
              <a:t>ΣΩΘΩ)</a:t>
            </a:r>
            <a:endParaRPr lang="el-GR" dirty="0" smtClean="0"/>
          </a:p>
          <a:p>
            <a:endParaRPr lang="el-GR" dirty="0" smtClean="0"/>
          </a:p>
          <a:p>
            <a:r>
              <a:rPr lang="el-GR" u="sng" dirty="0" smtClean="0"/>
              <a:t>ΔΕΝ ΕΊΝΑΙ ΘΕΩΡΗΤΙΚΑ –ΕΓΚΕΦΑΛΙΚΑ ΑΛΛΑ ΕΧΟΥΝ ΠΡΑΚΤΙΚΟ ΧΑΡΑΚΤΗΡΑ</a:t>
            </a:r>
            <a:endParaRPr lang="el-GR" u="sng" dirty="0"/>
          </a:p>
        </p:txBody>
      </p:sp>
    </p:spTree>
    <p:extLst>
      <p:ext uri="{BB962C8B-B14F-4D97-AF65-F5344CB8AC3E}">
        <p14:creationId xmlns:p14="http://schemas.microsoft.com/office/powerpoint/2010/main" val="381264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ΤΡΙΑΔΟΛΟΓΙΚΟ ΔΟΓΜΑ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ΤΡΙΑΔΟΛΟΓΙΚΟ ΔΟΓΜΑ &lt;&lt;ΔΕΙΧΝΕΙ&gt;&gt; ΤΟΝ ΤΡΙΑΔΙΚΟ ΘΕΟ </a:t>
            </a:r>
          </a:p>
          <a:p>
            <a:r>
              <a:rPr lang="el-GR" dirty="0" smtClean="0"/>
              <a:t>ΤΑ ΠΡΟΣΩΠΑ </a:t>
            </a:r>
            <a:r>
              <a:rPr lang="el-GR" dirty="0" smtClean="0"/>
              <a:t>ΤΟΥ ΕΙΝΑΙ </a:t>
            </a:r>
            <a:r>
              <a:rPr lang="el-GR" dirty="0" smtClean="0"/>
              <a:t>3 ΚΙ ΕΧΟΥΝ ΔΙΑΦΟΡΕΤΙΚΑ ΣΤΟΙΧΕΙΑ- ΙΔΙΩΜΑΤΑ</a:t>
            </a:r>
          </a:p>
          <a:p>
            <a:endParaRPr lang="el-GR" dirty="0"/>
          </a:p>
          <a:p>
            <a:r>
              <a:rPr lang="el-GR" dirty="0" smtClean="0"/>
              <a:t>ΠΑΤΗΡ =ΑΓΕΝΝΗΤΟΣ -Η ΑΡΧΗ ΤΩΝ ΑΛΛΩΝ ΠΡΟΣΩΠΩΝ</a:t>
            </a:r>
          </a:p>
          <a:p>
            <a:r>
              <a:rPr lang="el-GR" dirty="0" smtClean="0"/>
              <a:t>ΥΙΟΣ=ΓΕΝΝΑΤΑΙ </a:t>
            </a:r>
          </a:p>
          <a:p>
            <a:r>
              <a:rPr lang="el-GR" dirty="0" smtClean="0"/>
              <a:t>ΑΓΙΟ ΠΝΕΥΜΑ ΕΚΠΟΡΕΥΕΤΑΙ ΜΟΝΟ ΑΠΌ ΤΟΝ ΠΑΤΕΡΑ (Η ΕΚΠΟΡΕΥΣΗ ΑΠΌ ΤΟΝ ΠΑΤΕΡΑ ΔΕΙΧΝΕΙ ΤΗ ΜΙΑ ΑΡΧΗ ΠΟΥ ΕΧΟΥΝ ΌΛΑ ΤΑ ΠΡΑΓΜΑΤΑ- ΔΕΝ ΥΠΑΡΧΕΙ ΔΥΑΡΧΙΑ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8659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351</Words>
  <Application>Microsoft Office PowerPoint</Application>
  <PresentationFormat>Ευρεία οθόνη</PresentationFormat>
  <Paragraphs>57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6" baseType="lpstr">
      <vt:lpstr>Arial</vt:lpstr>
      <vt:lpstr>Bahnschrift SemiBold</vt:lpstr>
      <vt:lpstr>Calibri</vt:lpstr>
      <vt:lpstr>Calibri Light</vt:lpstr>
      <vt:lpstr>Θέμα του Office</vt:lpstr>
      <vt:lpstr>ΠΙΣΤΗ  </vt:lpstr>
      <vt:lpstr>ΑΙΣΘΗΜΑΤΑ ΠΟΥ ΣΥΝΟΔΕΥΟΥΝ ΤΗΝ ΠΙΣΤΗ ΕΜΠΙΣΤΟΣΥΝΗ </vt:lpstr>
      <vt:lpstr>ΑΓΙΟΓΡΑΦΙΚΑ ΚΕΙΜΕΝΑ  </vt:lpstr>
      <vt:lpstr>     ΠΙΣΤΗ</vt:lpstr>
      <vt:lpstr>ΑΙΤΙΑ ΠΟΥ ΩΘΟΥΝ ΤΟΝ ΣΥΓΧΡΟΝΟ ΑΝΘΡΩΠΟ ΣΤΗΝ ΕΚΚΟΣΜΙΚΕΥΜΕΝΗ ΠΙΣΤΗ</vt:lpstr>
      <vt:lpstr>    YOLO</vt:lpstr>
      <vt:lpstr>H ΧΡΙΣΤΙΑΝΙΚΗ ΠΙΣΤΗ  Η ΧΡΙΣΤΙΑΝΙΚΗ ΠΙΣΤΗ ΕΧΕΙ ΚΑΤΑΓΡΑΦΕΙ ΣΕ ΚΑΝΟΝΕΣ ΠΟΥ ΟΝΟΜΑΖΟΝΤΑΙ ΔΟΓΜΑΤΑ</vt:lpstr>
      <vt:lpstr>ΟΙ 7 ΟΙΚΟΥΜΕΝΙΚΕΣ ΣΥΝΟΔΟΙ 325-787 Μ.Χ ΚΑΤΕΓΡΑΨΑΝ ΤΙΣ ΑΛΗΘΕΙΕΣ ΤΗΣ ΠΙΣΤΗΣ ΣΕ ΔΟΓΜΑΤΑ   </vt:lpstr>
      <vt:lpstr>ΤΟ ΤΡΙΑΔΟΛΟΓΙΚΟ ΔΟΓΜΑ  </vt:lpstr>
      <vt:lpstr>Παρουσίαση του PowerPoint</vt:lpstr>
      <vt:lpstr>Ο ΘΕΟΣ ΕΊΝΑΙ ΠΡΟΣΩΠΟ- Η ΠΙΣΤΗ ΣΤΟΝ ΤΡΙΑΔΙΚΟ ΘΕΟ ΚΑΘΟΡΙΖΕΙ  ΤΗΝ ΠΡΑΞΗ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ΠΙΣΤΗ</dc:title>
  <dc:creator>User</dc:creator>
  <cp:lastModifiedBy>User</cp:lastModifiedBy>
  <cp:revision>11</cp:revision>
  <dcterms:created xsi:type="dcterms:W3CDTF">2022-09-28T18:23:57Z</dcterms:created>
  <dcterms:modified xsi:type="dcterms:W3CDTF">2022-10-15T14:18:37Z</dcterms:modified>
</cp:coreProperties>
</file>