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60" r:id="rId5"/>
    <p:sldId id="258" r:id="rId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Στρογγυλεμένο ορθογώνιο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Στρογγυλεμένο ορθογώνιο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Τίτλος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0" name="Υπότιτλος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19" name="Θέση ημερομηνίας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B2C461-AB58-49BD-835E-132743AFDB2F}" type="datetimeFigureOut">
              <a:rPr lang="el-GR" smtClean="0"/>
              <a:t>18/1/2021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11" name="Θέση αριθμού διαφάνειας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81E8E8-9299-4CF6-B77C-BA8B9E8E4E5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B2C461-AB58-49BD-835E-132743AFDB2F}" type="datetimeFigureOut">
              <a:rPr lang="el-GR" smtClean="0"/>
              <a:t>18/1/2021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81E8E8-9299-4CF6-B77C-BA8B9E8E4E5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B2C461-AB58-49BD-835E-132743AFDB2F}" type="datetimeFigureOut">
              <a:rPr lang="el-GR" smtClean="0"/>
              <a:t>18/1/2021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81E8E8-9299-4CF6-B77C-BA8B9E8E4E5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B2C461-AB58-49BD-835E-132743AFDB2F}" type="datetimeFigureOut">
              <a:rPr lang="el-GR" smtClean="0"/>
              <a:t>18/1/2021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81E8E8-9299-4CF6-B77C-BA8B9E8E4E5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Στρογγυλεμένο ορθογώνιο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Στρογγυλεμένο ορθογώνιο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B2C461-AB58-49BD-835E-132743AFDB2F}" type="datetimeFigureOut">
              <a:rPr lang="el-GR" smtClean="0"/>
              <a:t>18/1/2021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81E8E8-9299-4CF6-B77C-BA8B9E8E4E5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B2C461-AB58-49BD-835E-132743AFDB2F}" type="datetimeFigureOut">
              <a:rPr lang="el-GR" smtClean="0"/>
              <a:t>18/1/2021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81E8E8-9299-4CF6-B77C-BA8B9E8E4E5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B2C461-AB58-49BD-835E-132743AFDB2F}" type="datetimeFigureOut">
              <a:rPr lang="el-GR" smtClean="0"/>
              <a:t>18/1/2021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81E8E8-9299-4CF6-B77C-BA8B9E8E4E5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B2C461-AB58-49BD-835E-132743AFDB2F}" type="datetimeFigureOut">
              <a:rPr lang="el-GR" smtClean="0"/>
              <a:t>18/1/2021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81E8E8-9299-4CF6-B77C-BA8B9E8E4E5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Στρογγυλεμένο ορθογώνιο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B2C461-AB58-49BD-835E-132743AFDB2F}" type="datetimeFigureOut">
              <a:rPr lang="el-GR" smtClean="0"/>
              <a:t>18/1/2021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81E8E8-9299-4CF6-B77C-BA8B9E8E4E5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B2C461-AB58-49BD-835E-132743AFDB2F}" type="datetimeFigureOut">
              <a:rPr lang="el-GR" smtClean="0"/>
              <a:t>18/1/2021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81E8E8-9299-4CF6-B77C-BA8B9E8E4E5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Στρογγυλεμένο ορθογώνιο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Στρογγύλεμα μίας γωνίας ορθογωνίου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B2C461-AB58-49BD-835E-132743AFDB2F}" type="datetimeFigureOut">
              <a:rPr lang="el-GR" smtClean="0"/>
              <a:t>18/1/2021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81E8E8-9299-4CF6-B77C-BA8B9E8E4E56}" type="slidenum">
              <a:rPr lang="el-GR" smtClean="0"/>
              <a:t>‹#›</a:t>
            </a:fld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Στρογγυλεμένο ορθογώνιο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Στρογγυλεμένο ορθογώνιο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Θέση τίτλου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5" name="Θέση ημερομηνίας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2B2C461-AB58-49BD-835E-132743AFDB2F}" type="datetimeFigureOut">
              <a:rPr lang="el-GR" smtClean="0"/>
              <a:t>18/1/2021</a:t>
            </a:fld>
            <a:endParaRPr lang="el-GR"/>
          </a:p>
        </p:txBody>
      </p:sp>
      <p:sp>
        <p:nvSpPr>
          <p:cNvPr id="18" name="Θέση υποσέλιδου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181E8E8-9299-4CF6-B77C-BA8B9E8E4E56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ΠΟΛΕΜΟΣ - ΕΙΡΗΝΗ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1472160"/>
          </a:xfrm>
        </p:spPr>
        <p:txBody>
          <a:bodyPr>
            <a:noAutofit/>
          </a:bodyPr>
          <a:lstStyle/>
          <a:p>
            <a:pPr algn="ctr"/>
            <a:r>
              <a:rPr lang="el-G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ΣΥΓΚΕΝΤΡΩΣΗ ΕΠΙΧΕΙΡΗΜΑΤΩΝ- ΣΥΖΗΤΗΣΗ</a:t>
            </a:r>
            <a:endParaRPr lang="el-GR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65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/>
              <a:t>Άξονες συζήτησης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 smtClean="0"/>
              <a:t>1. Αίτια των επεκτατικών πολέμων</a:t>
            </a:r>
          </a:p>
          <a:p>
            <a:pPr marL="0" indent="0">
              <a:buNone/>
            </a:pPr>
            <a:r>
              <a:rPr lang="el-GR" b="1" dirty="0" smtClean="0"/>
              <a:t>2. Επιπτώσεις του πολέμου</a:t>
            </a:r>
          </a:p>
          <a:p>
            <a:pPr marL="0" indent="0">
              <a:buNone/>
            </a:pPr>
            <a:r>
              <a:rPr lang="el-GR" b="1" dirty="0" smtClean="0"/>
              <a:t>3. Η αναγκαιότητα της προσφυγής σε εμπόλεμη ρήξη</a:t>
            </a:r>
          </a:p>
          <a:p>
            <a:pPr marL="0" indent="0">
              <a:buNone/>
            </a:pPr>
            <a:r>
              <a:rPr lang="el-GR" b="1" dirty="0" smtClean="0"/>
              <a:t>4.Προτάσεις για την ενίσχυση της ειρήνης</a:t>
            </a:r>
          </a:p>
          <a:p>
            <a:pPr marL="0" indent="0">
              <a:buNone/>
            </a:pPr>
            <a:r>
              <a:rPr lang="el-GR" b="1" dirty="0" smtClean="0"/>
              <a:t>5. Γιατί δεν είναι δυνατό να εδραιωθεί η γνήσια ειρήνη στον σύγχρονο κόσμο;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394944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/>
              <a:t>ΤΑ ΒΑΣΙΚΑ ΣΗΜΕΙΑ ΤΗΣ ΕΝΟΤΗΤΑΣ</a:t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 flipV="1">
            <a:off x="683568" y="3428999"/>
            <a:ext cx="144016" cy="45719"/>
          </a:xfrm>
        </p:spPr>
        <p:txBody>
          <a:bodyPr>
            <a:normAutofit fontScale="25000" lnSpcReduction="20000"/>
          </a:bodyPr>
          <a:lstStyle/>
          <a:p>
            <a:pPr marL="1737360" lvl="7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8979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 flipV="1">
            <a:off x="8604448" y="6035040"/>
            <a:ext cx="82352" cy="130264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530352"/>
            <a:ext cx="8280920" cy="5418928"/>
          </a:xfrm>
        </p:spPr>
        <p:txBody>
          <a:bodyPr/>
          <a:lstStyle/>
          <a:p>
            <a:pPr algn="just"/>
            <a:r>
              <a:rPr lang="el-GR" dirty="0" smtClean="0"/>
              <a:t>Σε κάθε εποχή οι πόλεμοι οφείλονται στα αντικρουόμενα συμφέροντα των αντιμαχομένων, έστω κι αν οι ίδιο προφασίζονται την υπεράσπιση υψηλών ιδεών.</a:t>
            </a:r>
          </a:p>
          <a:p>
            <a:pPr algn="just"/>
            <a:r>
              <a:rPr lang="el-GR" dirty="0" smtClean="0"/>
              <a:t>Ο πόλεμος πλήττει την ανθρωπότητα </a:t>
            </a:r>
            <a:r>
              <a:rPr lang="el-GR" dirty="0" err="1" smtClean="0"/>
              <a:t>πολυεπίπεδα</a:t>
            </a:r>
            <a:r>
              <a:rPr lang="el-GR" dirty="0" smtClean="0"/>
              <a:t>.</a:t>
            </a:r>
          </a:p>
          <a:p>
            <a:pPr algn="just"/>
            <a:r>
              <a:rPr lang="el-GR" dirty="0" smtClean="0"/>
              <a:t>Ως εκ τούτου, είναι απαραίτητο θεσμικά όργανα, φορείς κοινωνικοποίησης και άτομα να συνεργαστούν για τη διεθνή ειρήνευση.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2035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Ακούστε τους στίχους ! Το νόημα;;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Ο άμαχος , Στοίχημα </a:t>
            </a:r>
            <a:r>
              <a:rPr lang="en-US" dirty="0" smtClean="0"/>
              <a:t>feat. </a:t>
            </a:r>
            <a:r>
              <a:rPr lang="el-GR" dirty="0" smtClean="0"/>
              <a:t>Χρήστος Θηβαίος</a:t>
            </a:r>
            <a:endParaRPr lang="el-GR" dirty="0"/>
          </a:p>
        </p:txBody>
      </p:sp>
      <p:graphicFrame>
        <p:nvGraphicFramePr>
          <p:cNvPr id="6" name="Αντικείμενο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303243"/>
              </p:ext>
            </p:extLst>
          </p:nvPr>
        </p:nvGraphicFramePr>
        <p:xfrm>
          <a:off x="17253" y="1484784"/>
          <a:ext cx="8523448" cy="1345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Αντικείμενο κελύφους συσκευασίας" showAsIcon="1" r:id="rId3" imgW="3047400" imgH="481320" progId="Package">
                  <p:embed/>
                </p:oleObj>
              </mc:Choice>
              <mc:Fallback>
                <p:oleObj name="Αντικείμενο κελύφους συσκευασίας" showAsIcon="1" r:id="rId3" imgW="3047400" imgH="4813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253" y="1484784"/>
                        <a:ext cx="8523448" cy="13451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041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Άποψη">
  <a:themeElements>
    <a:clrScheme name="Άποψη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Άποψη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Άπο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85</TotalTime>
  <Words>119</Words>
  <Application>Microsoft Office PowerPoint</Application>
  <PresentationFormat>Προβολή στην οθόνη (4:3)</PresentationFormat>
  <Paragraphs>14</Paragraphs>
  <Slides>5</Slides>
  <Notes>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7" baseType="lpstr">
      <vt:lpstr>Άποψη</vt:lpstr>
      <vt:lpstr>Πακέτο</vt:lpstr>
      <vt:lpstr>ΠΟΛΕΜΟΣ - ΕΙΡΗΝΗ</vt:lpstr>
      <vt:lpstr>Άξονες συζήτησης </vt:lpstr>
      <vt:lpstr>ΤΑ ΒΑΣΙΚΑ ΣΗΜΕΙΑ ΤΗΣ ΕΝΟΤΗΤΑΣ  </vt:lpstr>
      <vt:lpstr>Παρουσίαση του PowerPoint</vt:lpstr>
      <vt:lpstr>Ακούστε τους στίχους ! Το νόημα;;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ΠΟΛΕΜΟΣ - ΕΙΡΗΝΗ</dc:title>
  <dc:creator>Ξανθούλα</dc:creator>
  <cp:lastModifiedBy>Ξανθούλα</cp:lastModifiedBy>
  <cp:revision>9</cp:revision>
  <dcterms:created xsi:type="dcterms:W3CDTF">2021-01-18T20:42:50Z</dcterms:created>
  <dcterms:modified xsi:type="dcterms:W3CDTF">2021-01-18T22:08:41Z</dcterms:modified>
</cp:coreProperties>
</file>