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1690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D8BD707-D9CF-40AE-B4C6-C98DA3205C09}" type="datetimeFigureOut">
              <a:rPr lang="en-US" smtClean="0"/>
              <a:pPr/>
              <a:t>4/29/2025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D8BD707-D9CF-40AE-B4C6-C98DA3205C09}" type="datetimeFigureOut">
              <a:rPr lang="en-US" smtClean="0"/>
              <a:pPr/>
              <a:t>4/29/2025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4/29/2025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4/29/2025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4/29/2025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D8BD707-D9CF-40AE-B4C6-C98DA3205C09}" type="datetimeFigureOut">
              <a:rPr lang="en-US" smtClean="0"/>
              <a:pPr/>
              <a:t>4/29/2025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D8BD707-D9CF-40AE-B4C6-C98DA3205C09}" type="datetimeFigureOut">
              <a:rPr lang="en-US" smtClean="0"/>
              <a:pPr/>
              <a:t>4/29/2025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4/29/2025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685799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ΓΕΝΟΣ </a:t>
            </a:r>
            <a:r>
              <a:rPr lang="en-US" dirty="0" smtClean="0"/>
              <a:t>HOMO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1066800"/>
            <a:ext cx="6560234" cy="5334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HOMO HABILIS</a:t>
            </a:r>
          </a:p>
          <a:p>
            <a:r>
              <a:rPr lang="en-US" dirty="0" smtClean="0"/>
              <a:t>HOMO ERECTUS</a:t>
            </a:r>
            <a:endParaRPr lang="el-GR" dirty="0"/>
          </a:p>
        </p:txBody>
      </p:sp>
      <p:pic>
        <p:nvPicPr>
          <p:cNvPr id="4" name="Picture 3" descr="homo habilis-homo erectu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2209800"/>
            <a:ext cx="7620000" cy="4191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797170"/>
          </a:xfrm>
        </p:spPr>
        <p:txBody>
          <a:bodyPr/>
          <a:lstStyle/>
          <a:p>
            <a:r>
              <a:rPr lang="el-GR" dirty="0" smtClean="0"/>
              <a:t>ΓΕΝΟΣ </a:t>
            </a:r>
            <a:r>
              <a:rPr lang="en-US" dirty="0" smtClean="0"/>
              <a:t>HOMO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143000"/>
            <a:ext cx="7772400" cy="1143000"/>
          </a:xfrm>
        </p:spPr>
        <p:txBody>
          <a:bodyPr/>
          <a:lstStyle/>
          <a:p>
            <a:r>
              <a:rPr lang="en-US" dirty="0" smtClean="0"/>
              <a:t>HOMO SAPIENS NEANDERTHALENSIS</a:t>
            </a:r>
          </a:p>
          <a:p>
            <a:r>
              <a:rPr lang="en-US" dirty="0" smtClean="0"/>
              <a:t>FEMALE</a:t>
            </a:r>
            <a:endParaRPr lang="el-GR" dirty="0"/>
          </a:p>
        </p:txBody>
      </p:sp>
      <p:pic>
        <p:nvPicPr>
          <p:cNvPr id="4" name="Picture 3" descr="neanderthal-woma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0" y="1981200"/>
            <a:ext cx="4724400" cy="4495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914400"/>
          </a:xfrm>
        </p:spPr>
        <p:txBody>
          <a:bodyPr/>
          <a:lstStyle/>
          <a:p>
            <a:r>
              <a:rPr lang="el-GR" dirty="0" smtClean="0"/>
              <a:t>ΓΕΝΟΣ </a:t>
            </a:r>
            <a:r>
              <a:rPr lang="en-US" dirty="0" smtClean="0"/>
              <a:t>HOMO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295400"/>
            <a:ext cx="7772400" cy="838200"/>
          </a:xfrm>
        </p:spPr>
        <p:txBody>
          <a:bodyPr/>
          <a:lstStyle/>
          <a:p>
            <a:r>
              <a:rPr lang="en-US" dirty="0" smtClean="0"/>
              <a:t>HOMO SAPIENS NEANDERTHALENSIS</a:t>
            </a:r>
          </a:p>
          <a:p>
            <a:r>
              <a:rPr lang="en-US" dirty="0" smtClean="0"/>
              <a:t>MALE</a:t>
            </a:r>
            <a:endParaRPr lang="el-GR" dirty="0"/>
          </a:p>
        </p:txBody>
      </p:sp>
      <p:pic>
        <p:nvPicPr>
          <p:cNvPr id="4" name="Picture 3" descr="neaderthal male 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2438400"/>
            <a:ext cx="4165600" cy="3670300"/>
          </a:xfrm>
          <a:prstGeom prst="rect">
            <a:avLst/>
          </a:prstGeom>
        </p:spPr>
      </p:pic>
      <p:pic>
        <p:nvPicPr>
          <p:cNvPr id="5" name="Picture 4" descr="neaderthal male 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6800" y="2438400"/>
            <a:ext cx="3792416" cy="3657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772400" cy="762000"/>
          </a:xfrm>
        </p:spPr>
        <p:txBody>
          <a:bodyPr/>
          <a:lstStyle/>
          <a:p>
            <a:r>
              <a:rPr lang="el-GR" dirty="0" smtClean="0"/>
              <a:t>ΓΕΝΟΣ </a:t>
            </a:r>
            <a:r>
              <a:rPr lang="en-US" dirty="0" smtClean="0"/>
              <a:t>HOMO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990600"/>
            <a:ext cx="7772400" cy="533400"/>
          </a:xfrm>
        </p:spPr>
        <p:txBody>
          <a:bodyPr/>
          <a:lstStyle/>
          <a:p>
            <a:r>
              <a:rPr lang="en-US" dirty="0" smtClean="0"/>
              <a:t>CRO MAGNON MAN</a:t>
            </a:r>
            <a:endParaRPr lang="el-GR" dirty="0"/>
          </a:p>
        </p:txBody>
      </p:sp>
      <p:pic>
        <p:nvPicPr>
          <p:cNvPr id="4" name="Picture 3" descr="cro_magno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5561" y="1676400"/>
            <a:ext cx="4472878" cy="5029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</TotalTime>
  <Words>23</Words>
  <Application>Microsoft Office PowerPoint</Application>
  <PresentationFormat>On-screen Show (4:3)</PresentationFormat>
  <Paragraphs>11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Foundry</vt:lpstr>
      <vt:lpstr>ΓΕΝΟΣ HOMO</vt:lpstr>
      <vt:lpstr>ΓΕΝΟΣ HOMO</vt:lpstr>
      <vt:lpstr>ΓΕΝΟΣ HOMO</vt:lpstr>
      <vt:lpstr>ΓΕΝΟΣ HOMO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ΓΕΝΟΣ HOMO</dc:title>
  <dc:creator>eleni belte</dc:creator>
  <cp:lastModifiedBy>eleni belte</cp:lastModifiedBy>
  <cp:revision>10</cp:revision>
  <dcterms:created xsi:type="dcterms:W3CDTF">2006-08-16T00:00:00Z</dcterms:created>
  <dcterms:modified xsi:type="dcterms:W3CDTF">2025-04-29T16:44:00Z</dcterms:modified>
</cp:coreProperties>
</file>