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Lst>
  <p:sldSz cy="5143500" cx="9144000"/>
  <p:notesSz cx="6858000" cy="9144000"/>
  <p:embeddedFontLst>
    <p:embeddedFont>
      <p:font typeface="Proxima Nova"/>
      <p:regular r:id="rId33"/>
      <p:bold r:id="rId34"/>
      <p:italic r:id="rId35"/>
      <p:boldItalic r:id="rId36"/>
    </p:embeddedFont>
    <p:embeddedFont>
      <p:font typeface="Poppins"/>
      <p:regular r:id="rId37"/>
      <p:bold r:id="rId38"/>
      <p:italic r:id="rId39"/>
      <p:boldItalic r:id="rId40"/>
    </p:embeddedFont>
    <p:embeddedFont>
      <p:font typeface="Arial Narrow"/>
      <p:regular r:id="rId41"/>
      <p:bold r:id="rId42"/>
      <p:italic r:id="rId43"/>
      <p:boldItalic r:id="rId44"/>
    </p:embeddedFont>
    <p:embeddedFont>
      <p:font typeface="Arvo"/>
      <p:regular r:id="rId45"/>
      <p:bold r:id="rId46"/>
      <p:italic r:id="rId47"/>
      <p:boldItalic r:id="rId48"/>
    </p:embeddedFont>
    <p:embeddedFont>
      <p:font typeface="Oswald"/>
      <p:regular r:id="rId49"/>
      <p:bold r:id="rId50"/>
    </p:embeddedFont>
    <p:embeddedFont>
      <p:font typeface="DM Sans"/>
      <p:regular r:id="rId51"/>
      <p:bold r:id="rId52"/>
      <p:italic r:id="rId53"/>
      <p:boldItalic r:id="rId54"/>
    </p:embeddedFont>
    <p:embeddedFont>
      <p:font typeface="Comfortaa Medium"/>
      <p:regular r:id="rId55"/>
      <p:bold r:id="rId56"/>
    </p:embeddedFont>
    <p:embeddedFont>
      <p:font typeface="Comfortaa"/>
      <p:regular r:id="rId57"/>
      <p:bold r:id="rId58"/>
    </p:embeddedFont>
    <p:embeddedFont>
      <p:font typeface="Questrial"/>
      <p:regular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oppins-boldItalic.fntdata"/><Relationship Id="rId42" Type="http://schemas.openxmlformats.org/officeDocument/2006/relationships/font" Target="fonts/ArialNarrow-bold.fntdata"/><Relationship Id="rId41" Type="http://schemas.openxmlformats.org/officeDocument/2006/relationships/font" Target="fonts/ArialNarrow-regular.fntdata"/><Relationship Id="rId44" Type="http://schemas.openxmlformats.org/officeDocument/2006/relationships/font" Target="fonts/ArialNarrow-boldItalic.fntdata"/><Relationship Id="rId43" Type="http://schemas.openxmlformats.org/officeDocument/2006/relationships/font" Target="fonts/ArialNarrow-italic.fntdata"/><Relationship Id="rId46" Type="http://schemas.openxmlformats.org/officeDocument/2006/relationships/font" Target="fonts/Arvo-bold.fntdata"/><Relationship Id="rId45" Type="http://schemas.openxmlformats.org/officeDocument/2006/relationships/font" Target="fonts/Arv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Arvo-boldItalic.fntdata"/><Relationship Id="rId47" Type="http://schemas.openxmlformats.org/officeDocument/2006/relationships/font" Target="fonts/Arvo-italic.fntdata"/><Relationship Id="rId49" Type="http://schemas.openxmlformats.org/officeDocument/2006/relationships/font" Target="fonts/Oswald-regular.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font" Target="fonts/ProximaNova-regular.fntdata"/><Relationship Id="rId32" Type="http://schemas.openxmlformats.org/officeDocument/2006/relationships/slide" Target="slides/slide26.xml"/><Relationship Id="rId35" Type="http://schemas.openxmlformats.org/officeDocument/2006/relationships/font" Target="fonts/ProximaNova-italic.fntdata"/><Relationship Id="rId34" Type="http://schemas.openxmlformats.org/officeDocument/2006/relationships/font" Target="fonts/ProximaNova-bold.fntdata"/><Relationship Id="rId37" Type="http://schemas.openxmlformats.org/officeDocument/2006/relationships/font" Target="fonts/Poppins-regular.fntdata"/><Relationship Id="rId36" Type="http://schemas.openxmlformats.org/officeDocument/2006/relationships/font" Target="fonts/ProximaNova-boldItalic.fntdata"/><Relationship Id="rId39" Type="http://schemas.openxmlformats.org/officeDocument/2006/relationships/font" Target="fonts/Poppins-italic.fntdata"/><Relationship Id="rId38" Type="http://schemas.openxmlformats.org/officeDocument/2006/relationships/font" Target="fonts/Poppins-bold.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DMSans-regular.fntdata"/><Relationship Id="rId50" Type="http://schemas.openxmlformats.org/officeDocument/2006/relationships/font" Target="fonts/Oswald-bold.fntdata"/><Relationship Id="rId53" Type="http://schemas.openxmlformats.org/officeDocument/2006/relationships/font" Target="fonts/DMSans-italic.fntdata"/><Relationship Id="rId52" Type="http://schemas.openxmlformats.org/officeDocument/2006/relationships/font" Target="fonts/DMSans-bold.fntdata"/><Relationship Id="rId11" Type="http://schemas.openxmlformats.org/officeDocument/2006/relationships/slide" Target="slides/slide5.xml"/><Relationship Id="rId55" Type="http://schemas.openxmlformats.org/officeDocument/2006/relationships/font" Target="fonts/ComfortaaMedium-regular.fntdata"/><Relationship Id="rId10" Type="http://schemas.openxmlformats.org/officeDocument/2006/relationships/slide" Target="slides/slide4.xml"/><Relationship Id="rId54" Type="http://schemas.openxmlformats.org/officeDocument/2006/relationships/font" Target="fonts/DMSans-boldItalic.fntdata"/><Relationship Id="rId13" Type="http://schemas.openxmlformats.org/officeDocument/2006/relationships/slide" Target="slides/slide7.xml"/><Relationship Id="rId57" Type="http://schemas.openxmlformats.org/officeDocument/2006/relationships/font" Target="fonts/Comfortaa-regular.fntdata"/><Relationship Id="rId12" Type="http://schemas.openxmlformats.org/officeDocument/2006/relationships/slide" Target="slides/slide6.xml"/><Relationship Id="rId56" Type="http://schemas.openxmlformats.org/officeDocument/2006/relationships/font" Target="fonts/ComfortaaMedium-bold.fntdata"/><Relationship Id="rId15" Type="http://schemas.openxmlformats.org/officeDocument/2006/relationships/slide" Target="slides/slide9.xml"/><Relationship Id="rId59" Type="http://schemas.openxmlformats.org/officeDocument/2006/relationships/font" Target="fonts/Questrial-regular.fntdata"/><Relationship Id="rId14" Type="http://schemas.openxmlformats.org/officeDocument/2006/relationships/slide" Target="slides/slide8.xml"/><Relationship Id="rId58" Type="http://schemas.openxmlformats.org/officeDocument/2006/relationships/font" Target="fonts/Comfortaa-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X8-BOc7Z0c"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KX8-BOc7Z0c"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MVBe6_o4cMI"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viralgame.com/en/intro" TargetMode="External"/><Relationship Id="rId3" Type="http://schemas.openxmlformats.org/officeDocument/2006/relationships/hyperlink" Target="https://firstdraftnews.org/articles/a-guide-to-prebunking-a-promising-way-to-inoculate-against-misinformation/"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cc49001298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cc49001298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f7e5f19ded_0_5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f7e5f19ded_0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gf73c6a4ec3_2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4" name="Google Shape;454;gf73c6a4ec3_2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f73c6a4ec3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f73c6a4ec3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f906fb21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f906fb21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gf8fb3f158f_5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7" name="Google Shape;477;gf8fb3f158f_5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f7e5f19ded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f7e5f19ded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faaf3b59c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2" name="Google Shape;492;gfaaf3b59c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faaf3b59c9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faaf3b59c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f7e5f19ded_0_5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f7e5f19ded_0_5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faaf3b59c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faaf3b59c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f2ab927e86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f2ab927e86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f7e5f19ded_0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f7e5f19ded_0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f9c657b20e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f9c657b20e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f9c657b20e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5" name="Google Shape;535;gf9c657b20e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f7e5f19ded_0_6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f7e5f19ded_0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f9c657b20e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f9c657b20e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f9c657b20e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f9c657b20e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f7e5f19ded_0_5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f7e5f19ded_0_5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efce20945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efce2094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f906fb212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f906fb212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https://www.youtube.com/watch?v=KX8-BOc7Z0c</a:t>
            </a:r>
            <a:r>
              <a:rPr lang="en"/>
              <a:t>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f626ad3d0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f626ad3d0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https://www.youtube.com/watch?v=KX8-BOc7Z0c</a:t>
            </a: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f906fb2122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f906fb2122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https://www.youtube.com/watch?v=MVBe6_o4cMI</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f7e5f19ded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f7e5f19ded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f61dc8b22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f61dc8b22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u="sng">
                <a:solidFill>
                  <a:schemeClr val="hlink"/>
                </a:solidFill>
                <a:hlinkClick r:id="rId2"/>
              </a:rPr>
              <a:t>https://www.goviralgame.com/en/intro</a:t>
            </a:r>
            <a:r>
              <a:rPr lang="en"/>
              <a:t> </a:t>
            </a:r>
            <a:endParaRPr/>
          </a:p>
          <a:p>
            <a:pPr indent="0" lvl="0" marL="0" rtl="0" algn="l">
              <a:spcBef>
                <a:spcPts val="0"/>
              </a:spcBef>
              <a:spcAft>
                <a:spcPts val="0"/>
              </a:spcAft>
              <a:buNone/>
            </a:pPr>
            <a:r>
              <a:rPr lang="en" u="sng">
                <a:solidFill>
                  <a:schemeClr val="hlink"/>
                </a:solidFill>
                <a:hlinkClick r:id="rId3"/>
              </a:rPr>
              <a:t>https://firstdraftnews.org/articles/a-guide-to-prebunking-a-promising-way-to-inoculate-against-misinformation/</a:t>
            </a:r>
            <a:r>
              <a:rPr lang="en"/>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f7e5f19ded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2" name="Google Shape;442;gf7e5f19ded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32353A"/>
              </a:solidFill>
              <a:latin typeface="Proxima Nova"/>
              <a:ea typeface="Proxima Nova"/>
              <a:cs typeface="Proxima Nova"/>
              <a:sym typeface="Proxima No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3" name="Shape 53"/>
        <p:cNvGrpSpPr/>
        <p:nvPr/>
      </p:nvGrpSpPr>
      <p:grpSpPr>
        <a:xfrm>
          <a:off x="0" y="0"/>
          <a:ext cx="0" cy="0"/>
          <a:chOff x="0" y="0"/>
          <a:chExt cx="0" cy="0"/>
        </a:xfrm>
      </p:grpSpPr>
      <p:sp>
        <p:nvSpPr>
          <p:cNvPr id="54" name="Google Shape;54;p14"/>
          <p:cNvSpPr/>
          <p:nvPr/>
        </p:nvSpPr>
        <p:spPr>
          <a:xfrm>
            <a:off x="1895100" y="3415840"/>
            <a:ext cx="5353800" cy="438600"/>
          </a:xfrm>
          <a:prstGeom prst="roundRect">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14"/>
          <p:cNvGrpSpPr/>
          <p:nvPr/>
        </p:nvGrpSpPr>
        <p:grpSpPr>
          <a:xfrm rot="-2700000">
            <a:off x="2063418" y="3520241"/>
            <a:ext cx="155279" cy="282935"/>
            <a:chOff x="697900" y="859375"/>
            <a:chExt cx="277200" cy="505088"/>
          </a:xfrm>
        </p:grpSpPr>
        <p:sp>
          <p:nvSpPr>
            <p:cNvPr id="56" name="Google Shape;56;p14"/>
            <p:cNvSpPr/>
            <p:nvPr/>
          </p:nvSpPr>
          <p:spPr>
            <a:xfrm>
              <a:off x="697900" y="859375"/>
              <a:ext cx="277200" cy="2772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4"/>
            <p:cNvSpPr/>
            <p:nvPr/>
          </p:nvSpPr>
          <p:spPr>
            <a:xfrm>
              <a:off x="816508" y="1133463"/>
              <a:ext cx="31800" cy="231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14"/>
          <p:cNvSpPr/>
          <p:nvPr/>
        </p:nvSpPr>
        <p:spPr>
          <a:xfrm rot="5400000">
            <a:off x="8248325" y="426850"/>
            <a:ext cx="615703" cy="615703"/>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4"/>
          <p:cNvSpPr/>
          <p:nvPr/>
        </p:nvSpPr>
        <p:spPr>
          <a:xfrm rot="5400000">
            <a:off x="8459148" y="642163"/>
            <a:ext cx="194053" cy="38902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4"/>
          <p:cNvSpPr/>
          <p:nvPr/>
        </p:nvSpPr>
        <p:spPr>
          <a:xfrm>
            <a:off x="7109647" y="4605999"/>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4"/>
          <p:cNvSpPr/>
          <p:nvPr/>
        </p:nvSpPr>
        <p:spPr>
          <a:xfrm>
            <a:off x="0" y="4937373"/>
            <a:ext cx="1055595" cy="206130"/>
          </a:xfrm>
          <a:custGeom>
            <a:rect b="b" l="l" r="r" t="t"/>
            <a:pathLst>
              <a:path extrusionOk="0" h="3983"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4"/>
          <p:cNvSpPr/>
          <p:nvPr/>
        </p:nvSpPr>
        <p:spPr>
          <a:xfrm>
            <a:off x="0" y="4528374"/>
            <a:ext cx="1055595" cy="204526"/>
          </a:xfrm>
          <a:custGeom>
            <a:rect b="b" l="l" r="r" t="t"/>
            <a:pathLst>
              <a:path extrusionOk="0" h="3952" w="20396">
                <a:moveTo>
                  <a:pt x="0" y="0"/>
                </a:moveTo>
                <a:lnTo>
                  <a:pt x="0" y="3952"/>
                </a:lnTo>
                <a:lnTo>
                  <a:pt x="20396" y="395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p:nvPr/>
        </p:nvSpPr>
        <p:spPr>
          <a:xfrm>
            <a:off x="0" y="4117821"/>
            <a:ext cx="1055595" cy="206078"/>
          </a:xfrm>
          <a:custGeom>
            <a:rect b="b" l="l" r="r" t="t"/>
            <a:pathLst>
              <a:path extrusionOk="0" h="3982"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14"/>
          <p:cNvGrpSpPr/>
          <p:nvPr/>
        </p:nvGrpSpPr>
        <p:grpSpPr>
          <a:xfrm>
            <a:off x="6045725" y="568128"/>
            <a:ext cx="1715148" cy="333147"/>
            <a:chOff x="6045725" y="615825"/>
            <a:chExt cx="1715148" cy="333147"/>
          </a:xfrm>
        </p:grpSpPr>
        <p:sp>
          <p:nvSpPr>
            <p:cNvPr id="65" name="Google Shape;65;p14"/>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14"/>
          <p:cNvSpPr/>
          <p:nvPr/>
        </p:nvSpPr>
        <p:spPr>
          <a:xfrm rot="5400000">
            <a:off x="113809" y="3055075"/>
            <a:ext cx="827959" cy="82795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p:nvPr/>
        </p:nvSpPr>
        <p:spPr>
          <a:xfrm rot="5400000">
            <a:off x="396684" y="3337933"/>
            <a:ext cx="260950" cy="523139"/>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4"/>
          <p:cNvSpPr/>
          <p:nvPr/>
        </p:nvSpPr>
        <p:spPr>
          <a:xfrm flipH="1" rot="-5400000">
            <a:off x="210621" y="629818"/>
            <a:ext cx="419215" cy="840450"/>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flipH="1" rot="10800000">
            <a:off x="-3" y="0"/>
            <a:ext cx="419231" cy="840419"/>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4"/>
          <p:cNvSpPr txBox="1"/>
          <p:nvPr>
            <p:ph type="ctrTitle"/>
          </p:nvPr>
        </p:nvSpPr>
        <p:spPr>
          <a:xfrm>
            <a:off x="762450" y="1553735"/>
            <a:ext cx="7619100" cy="1707600"/>
          </a:xfrm>
          <a:prstGeom prst="rect">
            <a:avLst/>
          </a:prstGeom>
        </p:spPr>
        <p:txBody>
          <a:bodyPr anchorCtr="0" anchor="b" bIns="91425" lIns="91425" spcFirstLastPara="1" rIns="91425" wrap="square" tIns="91425">
            <a:noAutofit/>
          </a:bodyPr>
          <a:lstStyle>
            <a:lvl1pPr lvl="0" rtl="0" algn="ctr">
              <a:lnSpc>
                <a:spcPct val="90000"/>
              </a:lnSpc>
              <a:spcBef>
                <a:spcPts val="0"/>
              </a:spcBef>
              <a:spcAft>
                <a:spcPts val="0"/>
              </a:spcAft>
              <a:buSzPts val="5200"/>
              <a:buNone/>
              <a:defRPr sz="58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3" name="Google Shape;73;p14"/>
          <p:cNvSpPr txBox="1"/>
          <p:nvPr>
            <p:ph idx="1" type="subTitle"/>
          </p:nvPr>
        </p:nvSpPr>
        <p:spPr>
          <a:xfrm>
            <a:off x="1895100" y="3405865"/>
            <a:ext cx="5353800" cy="438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17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4" name="Shape 74"/>
        <p:cNvGrpSpPr/>
        <p:nvPr/>
      </p:nvGrpSpPr>
      <p:grpSpPr>
        <a:xfrm>
          <a:off x="0" y="0"/>
          <a:ext cx="0" cy="0"/>
          <a:chOff x="0" y="0"/>
          <a:chExt cx="0" cy="0"/>
        </a:xfrm>
      </p:grpSpPr>
      <p:sp>
        <p:nvSpPr>
          <p:cNvPr id="75" name="Google Shape;75;p15"/>
          <p:cNvSpPr txBox="1"/>
          <p:nvPr>
            <p:ph type="title"/>
          </p:nvPr>
        </p:nvSpPr>
        <p:spPr>
          <a:xfrm>
            <a:off x="711725" y="2150850"/>
            <a:ext cx="77205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5600">
                <a:solidFill>
                  <a:schemeClr val="accent4"/>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76" name="Google Shape;76;p15"/>
          <p:cNvSpPr/>
          <p:nvPr/>
        </p:nvSpPr>
        <p:spPr>
          <a:xfrm>
            <a:off x="8088400" y="2878461"/>
            <a:ext cx="1055595" cy="206130"/>
          </a:xfrm>
          <a:custGeom>
            <a:rect b="b" l="l" r="r" t="t"/>
            <a:pathLst>
              <a:path extrusionOk="0" h="3983"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8088400" y="2469461"/>
            <a:ext cx="1055595" cy="204526"/>
          </a:xfrm>
          <a:custGeom>
            <a:rect b="b" l="l" r="r" t="t"/>
            <a:pathLst>
              <a:path extrusionOk="0" h="3952" w="20396">
                <a:moveTo>
                  <a:pt x="0" y="0"/>
                </a:moveTo>
                <a:lnTo>
                  <a:pt x="0" y="3952"/>
                </a:lnTo>
                <a:lnTo>
                  <a:pt x="20396" y="395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5"/>
          <p:cNvSpPr/>
          <p:nvPr/>
        </p:nvSpPr>
        <p:spPr>
          <a:xfrm>
            <a:off x="8088400" y="2058909"/>
            <a:ext cx="1055595" cy="206078"/>
          </a:xfrm>
          <a:custGeom>
            <a:rect b="b" l="l" r="r" t="t"/>
            <a:pathLst>
              <a:path extrusionOk="0" h="3982"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9" name="Shape 79"/>
        <p:cNvGrpSpPr/>
        <p:nvPr/>
      </p:nvGrpSpPr>
      <p:grpSpPr>
        <a:xfrm>
          <a:off x="0" y="0"/>
          <a:ext cx="0" cy="0"/>
          <a:chOff x="0" y="0"/>
          <a:chExt cx="0" cy="0"/>
        </a:xfrm>
      </p:grpSpPr>
      <p:grpSp>
        <p:nvGrpSpPr>
          <p:cNvPr id="80" name="Google Shape;80;p16"/>
          <p:cNvGrpSpPr/>
          <p:nvPr/>
        </p:nvGrpSpPr>
        <p:grpSpPr>
          <a:xfrm>
            <a:off x="7116475" y="4568875"/>
            <a:ext cx="1715148" cy="333147"/>
            <a:chOff x="6045725" y="615825"/>
            <a:chExt cx="1715148" cy="333147"/>
          </a:xfrm>
        </p:grpSpPr>
        <p:sp>
          <p:nvSpPr>
            <p:cNvPr id="81" name="Google Shape;81;p16"/>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6"/>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16"/>
          <p:cNvSpPr/>
          <p:nvPr/>
        </p:nvSpPr>
        <p:spPr>
          <a:xfrm>
            <a:off x="0" y="973240"/>
            <a:ext cx="427041" cy="244785"/>
          </a:xfrm>
          <a:custGeom>
            <a:rect b="b" l="l" r="r" t="t"/>
            <a:pathLst>
              <a:path extrusionOk="0" h="3983"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p:nvPr/>
        </p:nvSpPr>
        <p:spPr>
          <a:xfrm>
            <a:off x="0" y="487542"/>
            <a:ext cx="427041" cy="242880"/>
          </a:xfrm>
          <a:custGeom>
            <a:rect b="b" l="l" r="r" t="t"/>
            <a:pathLst>
              <a:path extrusionOk="0" h="3952" w="20396">
                <a:moveTo>
                  <a:pt x="0" y="0"/>
                </a:moveTo>
                <a:lnTo>
                  <a:pt x="0" y="3952"/>
                </a:lnTo>
                <a:lnTo>
                  <a:pt x="20396" y="395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0" y="0"/>
            <a:ext cx="427041" cy="244724"/>
          </a:xfrm>
          <a:custGeom>
            <a:rect b="b" l="l" r="r" t="t"/>
            <a:pathLst>
              <a:path extrusionOk="0" h="3982"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6"/>
          <p:cNvSpPr/>
          <p:nvPr/>
        </p:nvSpPr>
        <p:spPr>
          <a:xfrm flipH="1" rot="5400000">
            <a:off x="7827951" y="2377001"/>
            <a:ext cx="444396" cy="890901"/>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6"/>
          <p:cNvSpPr/>
          <p:nvPr/>
        </p:nvSpPr>
        <p:spPr>
          <a:xfrm flipH="1" rot="10800000">
            <a:off x="8495601" y="2529939"/>
            <a:ext cx="444396" cy="890901"/>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6"/>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16"/>
          <p:cNvSpPr txBox="1"/>
          <p:nvPr>
            <p:ph idx="1" type="body"/>
          </p:nvPr>
        </p:nvSpPr>
        <p:spPr>
          <a:xfrm>
            <a:off x="711725" y="1152475"/>
            <a:ext cx="7784100" cy="3416400"/>
          </a:xfrm>
          <a:prstGeom prst="rect">
            <a:avLst/>
          </a:prstGeom>
        </p:spPr>
        <p:txBody>
          <a:bodyPr anchorCtr="0" anchor="t" bIns="91425" lIns="91425" spcFirstLastPara="1" rIns="91425" wrap="square" tIns="91425">
            <a:noAutofit/>
          </a:bodyPr>
          <a:lstStyle>
            <a:lvl1pPr indent="-304800" lvl="0" marL="457200" rtl="0">
              <a:lnSpc>
                <a:spcPct val="100000"/>
              </a:lnSpc>
              <a:spcBef>
                <a:spcPts val="0"/>
              </a:spcBef>
              <a:spcAft>
                <a:spcPts val="0"/>
              </a:spcAft>
              <a:buClr>
                <a:srgbClr val="434343"/>
              </a:buClr>
              <a:buSzPts val="1200"/>
              <a:buFont typeface="Livvic"/>
              <a:buAutoNum type="arabicPeriod"/>
              <a:defRPr sz="1200"/>
            </a:lvl1pPr>
            <a:lvl2pPr indent="-304800" lvl="1" marL="914400" rtl="0">
              <a:spcBef>
                <a:spcPts val="1600"/>
              </a:spcBef>
              <a:spcAft>
                <a:spcPts val="0"/>
              </a:spcAft>
              <a:buClr>
                <a:srgbClr val="434343"/>
              </a:buClr>
              <a:buSzPts val="1200"/>
              <a:buFont typeface="Roboto Condensed Light"/>
              <a:buAutoNum type="alphaLcPeriod"/>
              <a:defRPr/>
            </a:lvl2pPr>
            <a:lvl3pPr indent="-304800" lvl="2" marL="1371600" rtl="0">
              <a:spcBef>
                <a:spcPts val="1600"/>
              </a:spcBef>
              <a:spcAft>
                <a:spcPts val="0"/>
              </a:spcAft>
              <a:buClr>
                <a:srgbClr val="434343"/>
              </a:buClr>
              <a:buSzPts val="1200"/>
              <a:buFont typeface="Roboto Condensed Light"/>
              <a:buAutoNum type="romanLcPeriod"/>
              <a:defRPr/>
            </a:lvl3pPr>
            <a:lvl4pPr indent="-304800" lvl="3" marL="1828800" rtl="0">
              <a:spcBef>
                <a:spcPts val="1600"/>
              </a:spcBef>
              <a:spcAft>
                <a:spcPts val="0"/>
              </a:spcAft>
              <a:buClr>
                <a:srgbClr val="434343"/>
              </a:buClr>
              <a:buSzPts val="1200"/>
              <a:buFont typeface="Roboto Condensed Light"/>
              <a:buAutoNum type="arabicPeriod"/>
              <a:defRPr/>
            </a:lvl4pPr>
            <a:lvl5pPr indent="-304800" lvl="4" marL="2286000" rtl="0">
              <a:spcBef>
                <a:spcPts val="1600"/>
              </a:spcBef>
              <a:spcAft>
                <a:spcPts val="0"/>
              </a:spcAft>
              <a:buClr>
                <a:srgbClr val="434343"/>
              </a:buClr>
              <a:buSzPts val="1200"/>
              <a:buFont typeface="Roboto Condensed Light"/>
              <a:buAutoNum type="alphaLcPeriod"/>
              <a:defRPr/>
            </a:lvl5pPr>
            <a:lvl6pPr indent="-304800" lvl="5" marL="2743200" rtl="0">
              <a:spcBef>
                <a:spcPts val="1600"/>
              </a:spcBef>
              <a:spcAft>
                <a:spcPts val="0"/>
              </a:spcAft>
              <a:buClr>
                <a:srgbClr val="434343"/>
              </a:buClr>
              <a:buSzPts val="1200"/>
              <a:buFont typeface="Roboto Condensed Light"/>
              <a:buAutoNum type="romanLcPeriod"/>
              <a:defRPr/>
            </a:lvl6pPr>
            <a:lvl7pPr indent="-304800" lvl="6" marL="3200400" rtl="0">
              <a:spcBef>
                <a:spcPts val="1600"/>
              </a:spcBef>
              <a:spcAft>
                <a:spcPts val="0"/>
              </a:spcAft>
              <a:buClr>
                <a:srgbClr val="434343"/>
              </a:buClr>
              <a:buSzPts val="1200"/>
              <a:buFont typeface="Roboto Condensed Light"/>
              <a:buAutoNum type="arabicPeriod"/>
              <a:defRPr/>
            </a:lvl7pPr>
            <a:lvl8pPr indent="-304800" lvl="7" marL="3657600" rtl="0">
              <a:spcBef>
                <a:spcPts val="1600"/>
              </a:spcBef>
              <a:spcAft>
                <a:spcPts val="0"/>
              </a:spcAft>
              <a:buClr>
                <a:srgbClr val="434343"/>
              </a:buClr>
              <a:buSzPts val="1200"/>
              <a:buFont typeface="Roboto Condensed Light"/>
              <a:buAutoNum type="alphaLcPeriod"/>
              <a:defRPr/>
            </a:lvl8pPr>
            <a:lvl9pPr indent="-304800" lvl="8" marL="4114800" rtl="0">
              <a:spcBef>
                <a:spcPts val="1600"/>
              </a:spcBef>
              <a:spcAft>
                <a:spcPts val="1600"/>
              </a:spcAft>
              <a:buClr>
                <a:srgbClr val="434343"/>
              </a:buClr>
              <a:buSzPts val="1200"/>
              <a:buFont typeface="Roboto Condensed Light"/>
              <a:buAutoNum type="romanLcPeriod"/>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sp>
        <p:nvSpPr>
          <p:cNvPr id="92" name="Google Shape;92;p17"/>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a:off x="711725" y="537500"/>
            <a:ext cx="1051500" cy="14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7"/>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8" name="Google Shape;98;p17"/>
          <p:cNvGrpSpPr/>
          <p:nvPr/>
        </p:nvGrpSpPr>
        <p:grpSpPr>
          <a:xfrm rot="-5400000">
            <a:off x="-456225" y="1228503"/>
            <a:ext cx="1715148" cy="333147"/>
            <a:chOff x="6045725" y="615825"/>
            <a:chExt cx="1715148" cy="333147"/>
          </a:xfrm>
        </p:grpSpPr>
        <p:sp>
          <p:nvSpPr>
            <p:cNvPr id="99" name="Google Shape;99;p17"/>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 name="Google Shape;102;p17"/>
          <p:cNvSpPr/>
          <p:nvPr/>
        </p:nvSpPr>
        <p:spPr>
          <a:xfrm flipH="1" rot="-5400000">
            <a:off x="7857972" y="3857474"/>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txBox="1"/>
          <p:nvPr>
            <p:ph idx="1" type="body"/>
          </p:nvPr>
        </p:nvSpPr>
        <p:spPr>
          <a:xfrm>
            <a:off x="1902300" y="3814075"/>
            <a:ext cx="2295600" cy="754800"/>
          </a:xfrm>
          <a:prstGeom prst="rect">
            <a:avLst/>
          </a:prstGeom>
        </p:spPr>
        <p:txBody>
          <a:bodyPr anchorCtr="0" anchor="t" bIns="91425" lIns="91425" spcFirstLastPara="1" rIns="91425" wrap="square" tIns="91425">
            <a:noAutofit/>
          </a:bodyPr>
          <a:lstStyle>
            <a:lvl1pPr indent="-317500" lvl="0" marL="457200" rtl="0" algn="ctr">
              <a:lnSpc>
                <a:spcPct val="100000"/>
              </a:lnSpc>
              <a:spcBef>
                <a:spcPts val="0"/>
              </a:spcBef>
              <a:spcAft>
                <a:spcPts val="0"/>
              </a:spcAft>
              <a:buSzPts val="1400"/>
              <a:buChar char="●"/>
              <a:defRPr sz="1600">
                <a:solidFill>
                  <a:schemeClr val="dk1"/>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4" name="Google Shape;104;p17"/>
          <p:cNvSpPr txBox="1"/>
          <p:nvPr>
            <p:ph idx="2" type="body"/>
          </p:nvPr>
        </p:nvSpPr>
        <p:spPr>
          <a:xfrm>
            <a:off x="4946075" y="3814075"/>
            <a:ext cx="2295600" cy="754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600">
                <a:solidFill>
                  <a:schemeClr val="dk1"/>
                </a:solidFill>
              </a:defRPr>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5" name="Google Shape;105;p17"/>
          <p:cNvSpPr txBox="1"/>
          <p:nvPr>
            <p:ph idx="12" type="sldNum"/>
          </p:nvPr>
        </p:nvSpPr>
        <p:spPr>
          <a:xfrm>
            <a:off x="8179258" y="4363642"/>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106" name="Google Shape;106;p17"/>
          <p:cNvSpPr txBox="1"/>
          <p:nvPr>
            <p:ph idx="3" type="title"/>
          </p:nvPr>
        </p:nvSpPr>
        <p:spPr>
          <a:xfrm>
            <a:off x="1957063" y="3552726"/>
            <a:ext cx="2186100" cy="26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sp>
        <p:nvSpPr>
          <p:cNvPr id="107" name="Google Shape;107;p17"/>
          <p:cNvSpPr txBox="1"/>
          <p:nvPr>
            <p:ph idx="4" type="title"/>
          </p:nvPr>
        </p:nvSpPr>
        <p:spPr>
          <a:xfrm>
            <a:off x="5000838" y="3552726"/>
            <a:ext cx="2186100" cy="261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sz="1700"/>
            </a:lvl1pPr>
            <a:lvl2pPr lvl="1" rtl="0">
              <a:spcBef>
                <a:spcPts val="0"/>
              </a:spcBef>
              <a:spcAft>
                <a:spcPts val="0"/>
              </a:spcAft>
              <a:buSzPts val="2800"/>
              <a:buNone/>
              <a:defRPr>
                <a:latin typeface="DM Sans"/>
                <a:ea typeface="DM Sans"/>
                <a:cs typeface="DM Sans"/>
                <a:sym typeface="DM Sans"/>
              </a:defRPr>
            </a:lvl2pPr>
            <a:lvl3pPr lvl="2" rtl="0">
              <a:spcBef>
                <a:spcPts val="0"/>
              </a:spcBef>
              <a:spcAft>
                <a:spcPts val="0"/>
              </a:spcAft>
              <a:buSzPts val="2800"/>
              <a:buNone/>
              <a:defRPr>
                <a:latin typeface="DM Sans"/>
                <a:ea typeface="DM Sans"/>
                <a:cs typeface="DM Sans"/>
                <a:sym typeface="DM Sans"/>
              </a:defRPr>
            </a:lvl3pPr>
            <a:lvl4pPr lvl="3" rtl="0">
              <a:spcBef>
                <a:spcPts val="0"/>
              </a:spcBef>
              <a:spcAft>
                <a:spcPts val="0"/>
              </a:spcAft>
              <a:buSzPts val="2800"/>
              <a:buNone/>
              <a:defRPr>
                <a:latin typeface="DM Sans"/>
                <a:ea typeface="DM Sans"/>
                <a:cs typeface="DM Sans"/>
                <a:sym typeface="DM Sans"/>
              </a:defRPr>
            </a:lvl4pPr>
            <a:lvl5pPr lvl="4" rtl="0">
              <a:spcBef>
                <a:spcPts val="0"/>
              </a:spcBef>
              <a:spcAft>
                <a:spcPts val="0"/>
              </a:spcAft>
              <a:buSzPts val="2800"/>
              <a:buNone/>
              <a:defRPr>
                <a:latin typeface="DM Sans"/>
                <a:ea typeface="DM Sans"/>
                <a:cs typeface="DM Sans"/>
                <a:sym typeface="DM Sans"/>
              </a:defRPr>
            </a:lvl5pPr>
            <a:lvl6pPr lvl="5" rtl="0">
              <a:spcBef>
                <a:spcPts val="0"/>
              </a:spcBef>
              <a:spcAft>
                <a:spcPts val="0"/>
              </a:spcAft>
              <a:buSzPts val="2800"/>
              <a:buNone/>
              <a:defRPr>
                <a:latin typeface="DM Sans"/>
                <a:ea typeface="DM Sans"/>
                <a:cs typeface="DM Sans"/>
                <a:sym typeface="DM Sans"/>
              </a:defRPr>
            </a:lvl6pPr>
            <a:lvl7pPr lvl="6" rtl="0">
              <a:spcBef>
                <a:spcPts val="0"/>
              </a:spcBef>
              <a:spcAft>
                <a:spcPts val="0"/>
              </a:spcAft>
              <a:buSzPts val="2800"/>
              <a:buNone/>
              <a:defRPr>
                <a:latin typeface="DM Sans"/>
                <a:ea typeface="DM Sans"/>
                <a:cs typeface="DM Sans"/>
                <a:sym typeface="DM Sans"/>
              </a:defRPr>
            </a:lvl7pPr>
            <a:lvl8pPr lvl="7" rtl="0">
              <a:spcBef>
                <a:spcPts val="0"/>
              </a:spcBef>
              <a:spcAft>
                <a:spcPts val="0"/>
              </a:spcAft>
              <a:buSzPts val="2800"/>
              <a:buNone/>
              <a:defRPr>
                <a:latin typeface="DM Sans"/>
                <a:ea typeface="DM Sans"/>
                <a:cs typeface="DM Sans"/>
                <a:sym typeface="DM Sans"/>
              </a:defRPr>
            </a:lvl8pPr>
            <a:lvl9pPr lvl="8" rtl="0">
              <a:spcBef>
                <a:spcPts val="0"/>
              </a:spcBef>
              <a:spcAft>
                <a:spcPts val="0"/>
              </a:spcAft>
              <a:buSzPts val="2800"/>
              <a:buNone/>
              <a:defRPr>
                <a:latin typeface="DM Sans"/>
                <a:ea typeface="DM Sans"/>
                <a:cs typeface="DM Sans"/>
                <a:sym typeface="DM Sans"/>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8" name="Shape 108"/>
        <p:cNvGrpSpPr/>
        <p:nvPr/>
      </p:nvGrpSpPr>
      <p:grpSpPr>
        <a:xfrm>
          <a:off x="0" y="0"/>
          <a:ext cx="0" cy="0"/>
          <a:chOff x="0" y="0"/>
          <a:chExt cx="0" cy="0"/>
        </a:xfrm>
      </p:grpSpPr>
      <p:sp>
        <p:nvSpPr>
          <p:cNvPr id="109" name="Google Shape;109;p18"/>
          <p:cNvSpPr/>
          <p:nvPr/>
        </p:nvSpPr>
        <p:spPr>
          <a:xfrm>
            <a:off x="0" y="4898715"/>
            <a:ext cx="427041" cy="244785"/>
          </a:xfrm>
          <a:custGeom>
            <a:rect b="b" l="l" r="r" t="t"/>
            <a:pathLst>
              <a:path extrusionOk="0" h="3983"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p:nvPr/>
        </p:nvSpPr>
        <p:spPr>
          <a:xfrm>
            <a:off x="0" y="4413017"/>
            <a:ext cx="427041" cy="242880"/>
          </a:xfrm>
          <a:custGeom>
            <a:rect b="b" l="l" r="r" t="t"/>
            <a:pathLst>
              <a:path extrusionOk="0" h="3952" w="20396">
                <a:moveTo>
                  <a:pt x="0" y="0"/>
                </a:moveTo>
                <a:lnTo>
                  <a:pt x="0" y="3952"/>
                </a:lnTo>
                <a:lnTo>
                  <a:pt x="20396" y="395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0" y="3925475"/>
            <a:ext cx="427041" cy="244724"/>
          </a:xfrm>
          <a:custGeom>
            <a:rect b="b" l="l" r="r" t="t"/>
            <a:pathLst>
              <a:path extrusionOk="0" h="3982"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8"/>
          <p:cNvSpPr/>
          <p:nvPr/>
        </p:nvSpPr>
        <p:spPr>
          <a:xfrm rot="5400000">
            <a:off x="96025" y="198475"/>
            <a:ext cx="615703" cy="615703"/>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8"/>
          <p:cNvSpPr/>
          <p:nvPr/>
        </p:nvSpPr>
        <p:spPr>
          <a:xfrm rot="5400000">
            <a:off x="306385" y="408820"/>
            <a:ext cx="194053" cy="38902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8"/>
          <p:cNvGrpSpPr/>
          <p:nvPr/>
        </p:nvGrpSpPr>
        <p:grpSpPr>
          <a:xfrm>
            <a:off x="7103800" y="537500"/>
            <a:ext cx="1715148" cy="333147"/>
            <a:chOff x="6045725" y="615825"/>
            <a:chExt cx="1715148" cy="333147"/>
          </a:xfrm>
        </p:grpSpPr>
        <p:sp>
          <p:nvSpPr>
            <p:cNvPr id="115" name="Google Shape;115;p18"/>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8"/>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8"/>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8" name="Google Shape;118;p18"/>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9" name="Shape 119"/>
        <p:cNvGrpSpPr/>
        <p:nvPr/>
      </p:nvGrpSpPr>
      <p:grpSpPr>
        <a:xfrm>
          <a:off x="0" y="0"/>
          <a:ext cx="0" cy="0"/>
          <a:chOff x="0" y="0"/>
          <a:chExt cx="0" cy="0"/>
        </a:xfrm>
      </p:grpSpPr>
      <p:sp>
        <p:nvSpPr>
          <p:cNvPr id="120" name="Google Shape;120;p19"/>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p:nvPr/>
        </p:nvSpPr>
        <p:spPr>
          <a:xfrm>
            <a:off x="711725" y="537500"/>
            <a:ext cx="1051500" cy="14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9"/>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25" name="Google Shape;125;p19"/>
          <p:cNvSpPr txBox="1"/>
          <p:nvPr>
            <p:ph idx="1" type="body"/>
          </p:nvPr>
        </p:nvSpPr>
        <p:spPr>
          <a:xfrm>
            <a:off x="1138575" y="2048050"/>
            <a:ext cx="6720000" cy="2052300"/>
          </a:xfrm>
          <a:prstGeom prst="rect">
            <a:avLst/>
          </a:prstGeom>
        </p:spPr>
        <p:txBody>
          <a:bodyPr anchorCtr="0" anchor="ctr" bIns="91425" lIns="91425" spcFirstLastPara="1" rIns="91425" wrap="square" tIns="91425">
            <a:noAutofit/>
          </a:bodyPr>
          <a:lstStyle>
            <a:lvl1pPr indent="-304800" lvl="0" marL="457200" rtl="0">
              <a:lnSpc>
                <a:spcPct val="60000"/>
              </a:lnSpc>
              <a:spcBef>
                <a:spcPts val="0"/>
              </a:spcBef>
              <a:spcAft>
                <a:spcPts val="0"/>
              </a:spcAft>
              <a:buClr>
                <a:schemeClr val="accent1"/>
              </a:buClr>
              <a:buSzPts val="1200"/>
              <a:buChar char="●"/>
              <a:defRPr sz="16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26" name="Google Shape;126;p19"/>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 name="Google Shape;127;p19"/>
          <p:cNvGrpSpPr/>
          <p:nvPr/>
        </p:nvGrpSpPr>
        <p:grpSpPr>
          <a:xfrm rot="-5400000">
            <a:off x="-456225" y="1228503"/>
            <a:ext cx="1715148" cy="333147"/>
            <a:chOff x="6045725" y="615825"/>
            <a:chExt cx="1715148" cy="333147"/>
          </a:xfrm>
        </p:grpSpPr>
        <p:sp>
          <p:nvSpPr>
            <p:cNvPr id="128" name="Google Shape;128;p19"/>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19"/>
          <p:cNvSpPr/>
          <p:nvPr/>
        </p:nvSpPr>
        <p:spPr>
          <a:xfrm flipH="1" rot="-5400000">
            <a:off x="7857972" y="3857474"/>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32" name="Shape 132"/>
        <p:cNvGrpSpPr/>
        <p:nvPr/>
      </p:nvGrpSpPr>
      <p:grpSpPr>
        <a:xfrm>
          <a:off x="0" y="0"/>
          <a:ext cx="0" cy="0"/>
          <a:chOff x="0" y="0"/>
          <a:chExt cx="0" cy="0"/>
        </a:xfrm>
      </p:grpSpPr>
      <p:sp>
        <p:nvSpPr>
          <p:cNvPr id="133" name="Google Shape;133;p20"/>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0"/>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0"/>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0"/>
          <p:cNvSpPr/>
          <p:nvPr/>
        </p:nvSpPr>
        <p:spPr>
          <a:xfrm>
            <a:off x="711725" y="537500"/>
            <a:ext cx="1051500" cy="14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0"/>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39" name="Google Shape;139;p20"/>
          <p:cNvGrpSpPr/>
          <p:nvPr/>
        </p:nvGrpSpPr>
        <p:grpSpPr>
          <a:xfrm>
            <a:off x="7705109" y="4023625"/>
            <a:ext cx="827959" cy="827959"/>
            <a:chOff x="7705109" y="4023625"/>
            <a:chExt cx="827959" cy="827959"/>
          </a:xfrm>
        </p:grpSpPr>
        <p:sp>
          <p:nvSpPr>
            <p:cNvPr id="140" name="Google Shape;140;p20"/>
            <p:cNvSpPr/>
            <p:nvPr/>
          </p:nvSpPr>
          <p:spPr>
            <a:xfrm rot="5400000">
              <a:off x="7705109" y="4023625"/>
              <a:ext cx="827959" cy="82795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rot="5400000">
              <a:off x="7987984" y="4306483"/>
              <a:ext cx="260950" cy="523139"/>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 name="Google Shape;142;p20"/>
          <p:cNvSpPr/>
          <p:nvPr/>
        </p:nvSpPr>
        <p:spPr>
          <a:xfrm flipH="1" rot="5400000">
            <a:off x="-748478" y="748474"/>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0"/>
          <p:cNvSpPr txBox="1"/>
          <p:nvPr>
            <p:ph idx="2" type="title"/>
          </p:nvPr>
        </p:nvSpPr>
        <p:spPr>
          <a:xfrm>
            <a:off x="1063200" y="2072525"/>
            <a:ext cx="7017600" cy="12531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800"/>
              <a:buNone/>
              <a:defRPr sz="6600">
                <a:solidFill>
                  <a:schemeClr val="accent1"/>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4" name="Shape 144"/>
        <p:cNvGrpSpPr/>
        <p:nvPr/>
      </p:nvGrpSpPr>
      <p:grpSpPr>
        <a:xfrm>
          <a:off x="0" y="0"/>
          <a:ext cx="0" cy="0"/>
          <a:chOff x="0" y="0"/>
          <a:chExt cx="0" cy="0"/>
        </a:xfrm>
      </p:grpSpPr>
      <p:sp>
        <p:nvSpPr>
          <p:cNvPr id="145" name="Google Shape;145;p21"/>
          <p:cNvSpPr/>
          <p:nvPr/>
        </p:nvSpPr>
        <p:spPr>
          <a:xfrm rot="-5400000">
            <a:off x="2170076" y="424735"/>
            <a:ext cx="1055595" cy="206130"/>
          </a:xfrm>
          <a:custGeom>
            <a:rect b="b" l="l" r="r" t="t"/>
            <a:pathLst>
              <a:path extrusionOk="0" h="3983" w="20396">
                <a:moveTo>
                  <a:pt x="0" y="0"/>
                </a:moveTo>
                <a:lnTo>
                  <a:pt x="0" y="3982"/>
                </a:lnTo>
                <a:lnTo>
                  <a:pt x="20396" y="3982"/>
                </a:lnTo>
                <a:lnTo>
                  <a:pt x="203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1"/>
          <p:cNvSpPr/>
          <p:nvPr/>
        </p:nvSpPr>
        <p:spPr>
          <a:xfrm rot="-5400000">
            <a:off x="1760274" y="425537"/>
            <a:ext cx="1055595" cy="204526"/>
          </a:xfrm>
          <a:custGeom>
            <a:rect b="b" l="l" r="r" t="t"/>
            <a:pathLst>
              <a:path extrusionOk="0" h="3952" w="20396">
                <a:moveTo>
                  <a:pt x="0" y="0"/>
                </a:moveTo>
                <a:lnTo>
                  <a:pt x="0" y="3952"/>
                </a:lnTo>
                <a:lnTo>
                  <a:pt x="20396" y="3952"/>
                </a:lnTo>
                <a:lnTo>
                  <a:pt x="203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1"/>
          <p:cNvSpPr/>
          <p:nvPr/>
        </p:nvSpPr>
        <p:spPr>
          <a:xfrm rot="-5400000">
            <a:off x="1350498" y="424761"/>
            <a:ext cx="1055595" cy="206078"/>
          </a:xfrm>
          <a:custGeom>
            <a:rect b="b" l="l" r="r" t="t"/>
            <a:pathLst>
              <a:path extrusionOk="0" h="3982" w="20396">
                <a:moveTo>
                  <a:pt x="0" y="0"/>
                </a:moveTo>
                <a:lnTo>
                  <a:pt x="0" y="3982"/>
                </a:lnTo>
                <a:lnTo>
                  <a:pt x="20396" y="3982"/>
                </a:lnTo>
                <a:lnTo>
                  <a:pt x="2039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1"/>
          <p:cNvSpPr/>
          <p:nvPr/>
        </p:nvSpPr>
        <p:spPr>
          <a:xfrm>
            <a:off x="4569825" y="529000"/>
            <a:ext cx="3879600" cy="4041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txBox="1"/>
          <p:nvPr>
            <p:ph type="title"/>
          </p:nvPr>
        </p:nvSpPr>
        <p:spPr>
          <a:xfrm>
            <a:off x="265500" y="1684750"/>
            <a:ext cx="4045200" cy="1632000"/>
          </a:xfrm>
          <a:prstGeom prst="rect">
            <a:avLst/>
          </a:prstGeom>
        </p:spPr>
        <p:txBody>
          <a:bodyPr anchorCtr="0" anchor="ctr" bIns="91425" lIns="91425" spcFirstLastPara="1" rIns="91425" wrap="square" tIns="91425">
            <a:noAutofit/>
          </a:bodyPr>
          <a:lstStyle>
            <a:lvl1pPr lvl="0" rtl="0" algn="ctr">
              <a:lnSpc>
                <a:spcPct val="80000"/>
              </a:lnSpc>
              <a:spcBef>
                <a:spcPts val="0"/>
              </a:spcBef>
              <a:spcAft>
                <a:spcPts val="0"/>
              </a:spcAft>
              <a:buSzPts val="4200"/>
              <a:buNone/>
              <a:defRPr sz="56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50" name="Google Shape;150;p21"/>
          <p:cNvSpPr txBox="1"/>
          <p:nvPr>
            <p:ph idx="1" type="subTitle"/>
          </p:nvPr>
        </p:nvSpPr>
        <p:spPr>
          <a:xfrm>
            <a:off x="265500" y="3316400"/>
            <a:ext cx="4045200" cy="522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1600">
                <a:solidFill>
                  <a:schemeClr val="dk1"/>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51" name="Google Shape;151;p21"/>
          <p:cNvSpPr txBox="1"/>
          <p:nvPr>
            <p:ph idx="2" type="body"/>
          </p:nvPr>
        </p:nvSpPr>
        <p:spPr>
          <a:xfrm>
            <a:off x="4680350" y="843450"/>
            <a:ext cx="3620100" cy="3575700"/>
          </a:xfrm>
          <a:prstGeom prst="rect">
            <a:avLst/>
          </a:prstGeom>
        </p:spPr>
        <p:txBody>
          <a:bodyPr anchorCtr="0" anchor="ctr" bIns="91425" lIns="91425" spcFirstLastPara="1" rIns="91425" wrap="square" tIns="91425">
            <a:noAutofit/>
          </a:bodyPr>
          <a:lstStyle>
            <a:lvl1pPr indent="-342900" lvl="0" marL="457200" rtl="0">
              <a:lnSpc>
                <a:spcPct val="100000"/>
              </a:lnSpc>
              <a:spcBef>
                <a:spcPts val="0"/>
              </a:spcBef>
              <a:spcAft>
                <a:spcPts val="0"/>
              </a:spcAft>
              <a:buClr>
                <a:schemeClr val="dk1"/>
              </a:buClr>
              <a:buSzPts val="1800"/>
              <a:buFont typeface="Questrial"/>
              <a:buChar char="●"/>
              <a:defRPr sz="1600"/>
            </a:lvl1pPr>
            <a:lvl2pPr indent="-317500" lvl="1" marL="914400" rtl="0">
              <a:spcBef>
                <a:spcPts val="1600"/>
              </a:spcBef>
              <a:spcAft>
                <a:spcPts val="0"/>
              </a:spcAft>
              <a:buClr>
                <a:schemeClr val="dk1"/>
              </a:buClr>
              <a:buSzPts val="1400"/>
              <a:buFont typeface="Questrial"/>
              <a:buChar char="○"/>
              <a:defRPr/>
            </a:lvl2pPr>
            <a:lvl3pPr indent="-317500" lvl="2" marL="1371600" rtl="0">
              <a:spcBef>
                <a:spcPts val="1600"/>
              </a:spcBef>
              <a:spcAft>
                <a:spcPts val="0"/>
              </a:spcAft>
              <a:buClr>
                <a:schemeClr val="dk1"/>
              </a:buClr>
              <a:buSzPts val="1400"/>
              <a:buFont typeface="Questrial"/>
              <a:buChar char="■"/>
              <a:defRPr/>
            </a:lvl3pPr>
            <a:lvl4pPr indent="-317500" lvl="3" marL="1828800" rtl="0">
              <a:spcBef>
                <a:spcPts val="1600"/>
              </a:spcBef>
              <a:spcAft>
                <a:spcPts val="0"/>
              </a:spcAft>
              <a:buClr>
                <a:schemeClr val="dk1"/>
              </a:buClr>
              <a:buSzPts val="1400"/>
              <a:buFont typeface="Questrial"/>
              <a:buChar char="●"/>
              <a:defRPr/>
            </a:lvl4pPr>
            <a:lvl5pPr indent="-317500" lvl="4" marL="2286000" rtl="0">
              <a:spcBef>
                <a:spcPts val="1600"/>
              </a:spcBef>
              <a:spcAft>
                <a:spcPts val="0"/>
              </a:spcAft>
              <a:buClr>
                <a:schemeClr val="dk1"/>
              </a:buClr>
              <a:buSzPts val="1400"/>
              <a:buFont typeface="Questrial"/>
              <a:buChar char="○"/>
              <a:defRPr/>
            </a:lvl5pPr>
            <a:lvl6pPr indent="-317500" lvl="5" marL="2743200" rtl="0">
              <a:spcBef>
                <a:spcPts val="1600"/>
              </a:spcBef>
              <a:spcAft>
                <a:spcPts val="0"/>
              </a:spcAft>
              <a:buClr>
                <a:schemeClr val="dk1"/>
              </a:buClr>
              <a:buSzPts val="1400"/>
              <a:buFont typeface="Questrial"/>
              <a:buChar char="■"/>
              <a:defRPr/>
            </a:lvl6pPr>
            <a:lvl7pPr indent="-317500" lvl="6" marL="3200400" rtl="0">
              <a:spcBef>
                <a:spcPts val="1600"/>
              </a:spcBef>
              <a:spcAft>
                <a:spcPts val="0"/>
              </a:spcAft>
              <a:buClr>
                <a:schemeClr val="dk1"/>
              </a:buClr>
              <a:buSzPts val="1400"/>
              <a:buFont typeface="Questrial"/>
              <a:buChar char="●"/>
              <a:defRPr/>
            </a:lvl7pPr>
            <a:lvl8pPr indent="-317500" lvl="7" marL="3657600" rtl="0">
              <a:spcBef>
                <a:spcPts val="1600"/>
              </a:spcBef>
              <a:spcAft>
                <a:spcPts val="0"/>
              </a:spcAft>
              <a:buClr>
                <a:schemeClr val="dk1"/>
              </a:buClr>
              <a:buSzPts val="1400"/>
              <a:buFont typeface="Questrial"/>
              <a:buChar char="○"/>
              <a:defRPr/>
            </a:lvl8pPr>
            <a:lvl9pPr indent="-317500" lvl="8" marL="4114800" rtl="0">
              <a:spcBef>
                <a:spcPts val="1600"/>
              </a:spcBef>
              <a:spcAft>
                <a:spcPts val="1600"/>
              </a:spcAft>
              <a:buClr>
                <a:schemeClr val="dk1"/>
              </a:buClr>
              <a:buSzPts val="1400"/>
              <a:buFont typeface="Questrial"/>
              <a:buChar char="■"/>
              <a:defRPr/>
            </a:lvl9pPr>
          </a:lstStyle>
          <a:p/>
        </p:txBody>
      </p:sp>
      <p:sp>
        <p:nvSpPr>
          <p:cNvPr id="152" name="Google Shape;152;p21"/>
          <p:cNvSpPr/>
          <p:nvPr/>
        </p:nvSpPr>
        <p:spPr>
          <a:xfrm flipH="1">
            <a:off x="-3" y="4605949"/>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p:nvPr/>
        </p:nvSpPr>
        <p:spPr>
          <a:xfrm rot="5400000">
            <a:off x="4310700" y="4244650"/>
            <a:ext cx="615703" cy="615703"/>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1"/>
          <p:cNvSpPr/>
          <p:nvPr/>
        </p:nvSpPr>
        <p:spPr>
          <a:xfrm rot="5400000">
            <a:off x="4521523" y="4459963"/>
            <a:ext cx="194053" cy="38902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5" name="Shape 155"/>
        <p:cNvGrpSpPr/>
        <p:nvPr/>
      </p:nvGrpSpPr>
      <p:grpSpPr>
        <a:xfrm>
          <a:off x="0" y="0"/>
          <a:ext cx="0" cy="0"/>
          <a:chOff x="0" y="0"/>
          <a:chExt cx="0" cy="0"/>
        </a:xfrm>
      </p:grpSpPr>
      <p:sp>
        <p:nvSpPr>
          <p:cNvPr id="156" name="Google Shape;156;p22"/>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2"/>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2"/>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9" name="Google Shape;159;p22"/>
          <p:cNvSpPr/>
          <p:nvPr/>
        </p:nvSpPr>
        <p:spPr>
          <a:xfrm flipH="1" rot="5400000">
            <a:off x="243719" y="4414643"/>
            <a:ext cx="485148" cy="97256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2"/>
          <p:cNvSpPr/>
          <p:nvPr/>
        </p:nvSpPr>
        <p:spPr>
          <a:xfrm rot="10800000">
            <a:off x="8720338" y="2140100"/>
            <a:ext cx="427041" cy="244785"/>
          </a:xfrm>
          <a:custGeom>
            <a:rect b="b" l="l" r="r" t="t"/>
            <a:pathLst>
              <a:path extrusionOk="0" h="3983" w="20396">
                <a:moveTo>
                  <a:pt x="0" y="0"/>
                </a:moveTo>
                <a:lnTo>
                  <a:pt x="0" y="3982"/>
                </a:lnTo>
                <a:lnTo>
                  <a:pt x="20396" y="398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2"/>
          <p:cNvSpPr/>
          <p:nvPr/>
        </p:nvSpPr>
        <p:spPr>
          <a:xfrm rot="10800000">
            <a:off x="8720338" y="2627703"/>
            <a:ext cx="427041" cy="242880"/>
          </a:xfrm>
          <a:custGeom>
            <a:rect b="b" l="l" r="r" t="t"/>
            <a:pathLst>
              <a:path extrusionOk="0" h="3952" w="20396">
                <a:moveTo>
                  <a:pt x="0" y="0"/>
                </a:moveTo>
                <a:lnTo>
                  <a:pt x="0" y="3952"/>
                </a:lnTo>
                <a:lnTo>
                  <a:pt x="20396" y="395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2"/>
          <p:cNvSpPr/>
          <p:nvPr/>
        </p:nvSpPr>
        <p:spPr>
          <a:xfrm rot="10800000">
            <a:off x="8720338" y="3113401"/>
            <a:ext cx="427041" cy="244724"/>
          </a:xfrm>
          <a:custGeom>
            <a:rect b="b" l="l" r="r" t="t"/>
            <a:pathLst>
              <a:path extrusionOk="0" h="3982" w="20396">
                <a:moveTo>
                  <a:pt x="0" y="0"/>
                </a:moveTo>
                <a:lnTo>
                  <a:pt x="0" y="3982"/>
                </a:lnTo>
                <a:lnTo>
                  <a:pt x="20396" y="398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2"/>
          <p:cNvSpPr txBox="1"/>
          <p:nvPr>
            <p:ph idx="1" type="body"/>
          </p:nvPr>
        </p:nvSpPr>
        <p:spPr>
          <a:xfrm>
            <a:off x="6269500" y="3520350"/>
            <a:ext cx="1567800" cy="5694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b="1">
                <a:solidFill>
                  <a:schemeClr val="lt1"/>
                </a:solidFill>
              </a:defRPr>
            </a:lvl1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4" name="Shape 164"/>
        <p:cNvGrpSpPr/>
        <p:nvPr/>
      </p:nvGrpSpPr>
      <p:grpSpPr>
        <a:xfrm>
          <a:off x="0" y="0"/>
          <a:ext cx="0" cy="0"/>
          <a:chOff x="0" y="0"/>
          <a:chExt cx="0" cy="0"/>
        </a:xfrm>
      </p:grpSpPr>
      <p:sp>
        <p:nvSpPr>
          <p:cNvPr id="165" name="Google Shape;165;p23"/>
          <p:cNvSpPr/>
          <p:nvPr/>
        </p:nvSpPr>
        <p:spPr>
          <a:xfrm>
            <a:off x="711750" y="53745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711725" y="537500"/>
            <a:ext cx="1051500" cy="140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txBox="1"/>
          <p:nvPr>
            <p:ph hasCustomPrompt="1" type="title"/>
          </p:nvPr>
        </p:nvSpPr>
        <p:spPr>
          <a:xfrm>
            <a:off x="1668900" y="2549700"/>
            <a:ext cx="5806200" cy="98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2000"/>
              <a:buNone/>
              <a:defRPr b="0" sz="9300">
                <a:solidFill>
                  <a:schemeClr val="accent3"/>
                </a:solidFill>
                <a:latin typeface="Arvo"/>
                <a:ea typeface="Arvo"/>
                <a:cs typeface="Arvo"/>
                <a:sym typeface="Arvo"/>
              </a:defRPr>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71" name="Google Shape;171;p23"/>
          <p:cNvSpPr txBox="1"/>
          <p:nvPr>
            <p:ph idx="1" type="body"/>
          </p:nvPr>
        </p:nvSpPr>
        <p:spPr>
          <a:xfrm>
            <a:off x="1947150" y="1882350"/>
            <a:ext cx="5249700" cy="4524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sz="1600">
                <a:solidFill>
                  <a:schemeClr val="dk1"/>
                </a:solidFill>
              </a:defRPr>
            </a:lvl1pPr>
            <a:lvl2pPr indent="-317500" lvl="1" marL="914400" rtl="0" algn="ctr">
              <a:spcBef>
                <a:spcPts val="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72" name="Google Shape;172;p23"/>
          <p:cNvSpPr txBox="1"/>
          <p:nvPr>
            <p:ph idx="2"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3" name="Google Shape;173;p23"/>
          <p:cNvSpPr/>
          <p:nvPr/>
        </p:nvSpPr>
        <p:spPr>
          <a:xfrm rot="-5400000">
            <a:off x="4845107" y="4807595"/>
            <a:ext cx="427041" cy="244785"/>
          </a:xfrm>
          <a:custGeom>
            <a:rect b="b" l="l" r="r" t="t"/>
            <a:pathLst>
              <a:path extrusionOk="0" h="3983" w="20396">
                <a:moveTo>
                  <a:pt x="0" y="0"/>
                </a:moveTo>
                <a:lnTo>
                  <a:pt x="0" y="3982"/>
                </a:lnTo>
                <a:lnTo>
                  <a:pt x="20396" y="3982"/>
                </a:lnTo>
                <a:lnTo>
                  <a:pt x="20396"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rot="-5400000">
            <a:off x="4358457" y="4808547"/>
            <a:ext cx="427041" cy="242880"/>
          </a:xfrm>
          <a:custGeom>
            <a:rect b="b" l="l" r="r" t="t"/>
            <a:pathLst>
              <a:path extrusionOk="0" h="3952" w="20396">
                <a:moveTo>
                  <a:pt x="0" y="0"/>
                </a:moveTo>
                <a:lnTo>
                  <a:pt x="0" y="3952"/>
                </a:lnTo>
                <a:lnTo>
                  <a:pt x="20396" y="3952"/>
                </a:lnTo>
                <a:lnTo>
                  <a:pt x="20396"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rot="-5400000">
            <a:off x="3871837" y="4807626"/>
            <a:ext cx="427041" cy="244724"/>
          </a:xfrm>
          <a:custGeom>
            <a:rect b="b" l="l" r="r" t="t"/>
            <a:pathLst>
              <a:path extrusionOk="0" h="3982" w="20396">
                <a:moveTo>
                  <a:pt x="0" y="0"/>
                </a:moveTo>
                <a:lnTo>
                  <a:pt x="0" y="3982"/>
                </a:lnTo>
                <a:lnTo>
                  <a:pt x="20396" y="3982"/>
                </a:lnTo>
                <a:lnTo>
                  <a:pt x="20396"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 name="Google Shape;176;p23"/>
          <p:cNvGrpSpPr/>
          <p:nvPr/>
        </p:nvGrpSpPr>
        <p:grpSpPr>
          <a:xfrm rot="-5400000">
            <a:off x="7900550" y="3581853"/>
            <a:ext cx="1715148" cy="333147"/>
            <a:chOff x="6045725" y="615825"/>
            <a:chExt cx="1715148" cy="333147"/>
          </a:xfrm>
        </p:grpSpPr>
        <p:sp>
          <p:nvSpPr>
            <p:cNvPr id="177" name="Google Shape;177;p23"/>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3"/>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0" name="Shape 180"/>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BLANK_1_1_1_1_1_1_1_1_1_1">
    <p:spTree>
      <p:nvGrpSpPr>
        <p:cNvPr id="181" name="Shape 181"/>
        <p:cNvGrpSpPr/>
        <p:nvPr/>
      </p:nvGrpSpPr>
      <p:grpSpPr>
        <a:xfrm>
          <a:off x="0" y="0"/>
          <a:ext cx="0" cy="0"/>
          <a:chOff x="0" y="0"/>
          <a:chExt cx="0" cy="0"/>
        </a:xfrm>
      </p:grpSpPr>
      <p:sp>
        <p:nvSpPr>
          <p:cNvPr id="182" name="Google Shape;182;p25"/>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5"/>
          <p:cNvSpPr/>
          <p:nvPr/>
        </p:nvSpPr>
        <p:spPr>
          <a:xfrm>
            <a:off x="711725" y="537500"/>
            <a:ext cx="1051500" cy="14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
          <p:cNvSpPr/>
          <p:nvPr/>
        </p:nvSpPr>
        <p:spPr>
          <a:xfrm rot="5400000">
            <a:off x="3117300" y="3015475"/>
            <a:ext cx="3049500" cy="14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txBox="1"/>
          <p:nvPr>
            <p:ph idx="1" type="subTitle"/>
          </p:nvPr>
        </p:nvSpPr>
        <p:spPr>
          <a:xfrm>
            <a:off x="5026675" y="1789950"/>
            <a:ext cx="3052800" cy="7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dk1"/>
                </a:solidFill>
              </a:defRPr>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89" name="Google Shape;189;p25"/>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190" name="Google Shape;190;p25"/>
          <p:cNvGrpSpPr/>
          <p:nvPr/>
        </p:nvGrpSpPr>
        <p:grpSpPr>
          <a:xfrm rot="-5400000">
            <a:off x="-456225" y="1228503"/>
            <a:ext cx="1715148" cy="333147"/>
            <a:chOff x="6045725" y="615825"/>
            <a:chExt cx="1715148" cy="333147"/>
          </a:xfrm>
        </p:grpSpPr>
        <p:sp>
          <p:nvSpPr>
            <p:cNvPr id="191" name="Google Shape;191;p25"/>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4" name="Google Shape;194;p25"/>
          <p:cNvSpPr/>
          <p:nvPr/>
        </p:nvSpPr>
        <p:spPr>
          <a:xfrm flipH="1" rot="5400000">
            <a:off x="8415144" y="4414643"/>
            <a:ext cx="485148" cy="97256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1">
    <p:spTree>
      <p:nvGrpSpPr>
        <p:cNvPr id="195" name="Shape 195"/>
        <p:cNvGrpSpPr/>
        <p:nvPr/>
      </p:nvGrpSpPr>
      <p:grpSpPr>
        <a:xfrm>
          <a:off x="0" y="0"/>
          <a:ext cx="0" cy="0"/>
          <a:chOff x="0" y="0"/>
          <a:chExt cx="0" cy="0"/>
        </a:xfrm>
      </p:grpSpPr>
      <p:sp>
        <p:nvSpPr>
          <p:cNvPr id="196" name="Google Shape;196;p26"/>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a:off x="711725" y="537500"/>
            <a:ext cx="1051500" cy="140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p:nvPr/>
        </p:nvSpPr>
        <p:spPr>
          <a:xfrm rot="5400000">
            <a:off x="3117300" y="3015475"/>
            <a:ext cx="3049500" cy="140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txBox="1"/>
          <p:nvPr>
            <p:ph idx="1" type="subTitle"/>
          </p:nvPr>
        </p:nvSpPr>
        <p:spPr>
          <a:xfrm>
            <a:off x="4994775" y="1783575"/>
            <a:ext cx="3123000" cy="754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03" name="Google Shape;203;p26"/>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04" name="Google Shape;204;p26"/>
          <p:cNvSpPr/>
          <p:nvPr/>
        </p:nvSpPr>
        <p:spPr>
          <a:xfrm flipH="1" rot="5400000">
            <a:off x="243719" y="4414643"/>
            <a:ext cx="485148" cy="97256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rot="10800000">
            <a:off x="8720338" y="2140100"/>
            <a:ext cx="427041" cy="244785"/>
          </a:xfrm>
          <a:custGeom>
            <a:rect b="b" l="l" r="r" t="t"/>
            <a:pathLst>
              <a:path extrusionOk="0" h="3983" w="20396">
                <a:moveTo>
                  <a:pt x="0" y="0"/>
                </a:moveTo>
                <a:lnTo>
                  <a:pt x="0" y="3982"/>
                </a:lnTo>
                <a:lnTo>
                  <a:pt x="20396" y="398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rot="10800000">
            <a:off x="8720338" y="2627703"/>
            <a:ext cx="427041" cy="242880"/>
          </a:xfrm>
          <a:custGeom>
            <a:rect b="b" l="l" r="r" t="t"/>
            <a:pathLst>
              <a:path extrusionOk="0" h="3952" w="20396">
                <a:moveTo>
                  <a:pt x="0" y="0"/>
                </a:moveTo>
                <a:lnTo>
                  <a:pt x="0" y="3952"/>
                </a:lnTo>
                <a:lnTo>
                  <a:pt x="20396" y="395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rot="10800000">
            <a:off x="8720338" y="3113401"/>
            <a:ext cx="427041" cy="244724"/>
          </a:xfrm>
          <a:custGeom>
            <a:rect b="b" l="l" r="r" t="t"/>
            <a:pathLst>
              <a:path extrusionOk="0" h="3982" w="20396">
                <a:moveTo>
                  <a:pt x="0" y="0"/>
                </a:moveTo>
                <a:lnTo>
                  <a:pt x="0" y="3982"/>
                </a:lnTo>
                <a:lnTo>
                  <a:pt x="20396" y="398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_1">
    <p:spTree>
      <p:nvGrpSpPr>
        <p:cNvPr id="208" name="Shape 208"/>
        <p:cNvGrpSpPr/>
        <p:nvPr/>
      </p:nvGrpSpPr>
      <p:grpSpPr>
        <a:xfrm>
          <a:off x="0" y="0"/>
          <a:ext cx="0" cy="0"/>
          <a:chOff x="0" y="0"/>
          <a:chExt cx="0" cy="0"/>
        </a:xfrm>
      </p:grpSpPr>
      <p:sp>
        <p:nvSpPr>
          <p:cNvPr id="209" name="Google Shape;209;p27"/>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711725" y="537500"/>
            <a:ext cx="1051500" cy="140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7"/>
          <p:cNvSpPr txBox="1"/>
          <p:nvPr>
            <p:ph idx="1" type="subTitle"/>
          </p:nvPr>
        </p:nvSpPr>
        <p:spPr>
          <a:xfrm>
            <a:off x="1694450" y="2692725"/>
            <a:ext cx="2784300" cy="143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sp>
        <p:nvSpPr>
          <p:cNvPr id="215" name="Google Shape;215;p27"/>
          <p:cNvSpPr txBox="1"/>
          <p:nvPr>
            <p:ph idx="2" type="subTitle"/>
          </p:nvPr>
        </p:nvSpPr>
        <p:spPr>
          <a:xfrm>
            <a:off x="2196600" y="1513400"/>
            <a:ext cx="4750800" cy="34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16" name="Google Shape;216;p27"/>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17" name="Google Shape;217;p27"/>
          <p:cNvSpPr/>
          <p:nvPr/>
        </p:nvSpPr>
        <p:spPr>
          <a:xfrm flipH="1" rot="10800000">
            <a:off x="-6" y="-7"/>
            <a:ext cx="485148" cy="97256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18" name="Google Shape;218;p27"/>
          <p:cNvGrpSpPr/>
          <p:nvPr/>
        </p:nvGrpSpPr>
        <p:grpSpPr>
          <a:xfrm>
            <a:off x="6723075" y="4719578"/>
            <a:ext cx="1715148" cy="333147"/>
            <a:chOff x="6045725" y="615825"/>
            <a:chExt cx="1715148" cy="333147"/>
          </a:xfrm>
        </p:grpSpPr>
        <p:sp>
          <p:nvSpPr>
            <p:cNvPr id="219" name="Google Shape;219;p27"/>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7"/>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7"/>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2" name="Google Shape;222;p27"/>
          <p:cNvSpPr txBox="1"/>
          <p:nvPr>
            <p:ph idx="3" type="subTitle"/>
          </p:nvPr>
        </p:nvSpPr>
        <p:spPr>
          <a:xfrm>
            <a:off x="4511050" y="2692725"/>
            <a:ext cx="2784300" cy="1438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6"/>
              </a:buClr>
              <a:buSzPts val="1600"/>
              <a:buChar char="●"/>
              <a:defRPr sz="1600"/>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_1_1">
    <p:spTree>
      <p:nvGrpSpPr>
        <p:cNvPr id="223" name="Shape 223"/>
        <p:cNvGrpSpPr/>
        <p:nvPr/>
      </p:nvGrpSpPr>
      <p:grpSpPr>
        <a:xfrm>
          <a:off x="0" y="0"/>
          <a:ext cx="0" cy="0"/>
          <a:chOff x="0" y="0"/>
          <a:chExt cx="0" cy="0"/>
        </a:xfrm>
      </p:grpSpPr>
      <p:sp>
        <p:nvSpPr>
          <p:cNvPr id="224" name="Google Shape;224;p28"/>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8"/>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8"/>
          <p:cNvSpPr/>
          <p:nvPr/>
        </p:nvSpPr>
        <p:spPr>
          <a:xfrm>
            <a:off x="711725" y="537500"/>
            <a:ext cx="1051500" cy="14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8"/>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8"/>
          <p:cNvSpPr txBox="1"/>
          <p:nvPr>
            <p:ph idx="1" type="subTitle"/>
          </p:nvPr>
        </p:nvSpPr>
        <p:spPr>
          <a:xfrm>
            <a:off x="1346350" y="2330300"/>
            <a:ext cx="2686800" cy="949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1800"/>
              <a:buChar char="●"/>
              <a:defRPr sz="1600">
                <a:solidFill>
                  <a:schemeClr val="dk1"/>
                </a:solidFill>
              </a:defRPr>
            </a:lvl1pPr>
            <a:lvl2pPr lvl="1" rtl="0">
              <a:spcBef>
                <a:spcPts val="0"/>
              </a:spcBef>
              <a:spcAft>
                <a:spcPts val="0"/>
              </a:spcAft>
              <a:buSzPts val="1400"/>
              <a:buChar char="○"/>
              <a:defRPr/>
            </a:lvl2pPr>
            <a:lvl3pPr lvl="2" rtl="0">
              <a:spcBef>
                <a:spcPts val="1600"/>
              </a:spcBef>
              <a:spcAft>
                <a:spcPts val="0"/>
              </a:spcAft>
              <a:buSzPts val="1400"/>
              <a:buChar char="■"/>
              <a:defRPr/>
            </a:lvl3pPr>
            <a:lvl4pPr lvl="3" rtl="0">
              <a:spcBef>
                <a:spcPts val="1600"/>
              </a:spcBef>
              <a:spcAft>
                <a:spcPts val="0"/>
              </a:spcAft>
              <a:buSzPts val="1400"/>
              <a:buChar char="●"/>
              <a:defRPr/>
            </a:lvl4pPr>
            <a:lvl5pPr lvl="4" rtl="0">
              <a:spcBef>
                <a:spcPts val="1600"/>
              </a:spcBef>
              <a:spcAft>
                <a:spcPts val="0"/>
              </a:spcAft>
              <a:buSzPts val="1400"/>
              <a:buChar char="○"/>
              <a:defRPr/>
            </a:lvl5pPr>
            <a:lvl6pPr lvl="5" rtl="0">
              <a:spcBef>
                <a:spcPts val="1600"/>
              </a:spcBef>
              <a:spcAft>
                <a:spcPts val="0"/>
              </a:spcAft>
              <a:buSzPts val="1400"/>
              <a:buChar char="■"/>
              <a:defRPr/>
            </a:lvl6pPr>
            <a:lvl7pPr lvl="6" rtl="0">
              <a:spcBef>
                <a:spcPts val="1600"/>
              </a:spcBef>
              <a:spcAft>
                <a:spcPts val="0"/>
              </a:spcAft>
              <a:buSzPts val="1400"/>
              <a:buChar char="●"/>
              <a:defRPr/>
            </a:lvl7pPr>
            <a:lvl8pPr lvl="7" rtl="0">
              <a:spcBef>
                <a:spcPts val="1600"/>
              </a:spcBef>
              <a:spcAft>
                <a:spcPts val="0"/>
              </a:spcAft>
              <a:buSzPts val="1400"/>
              <a:buChar char="○"/>
              <a:defRPr/>
            </a:lvl8pPr>
            <a:lvl9pPr lvl="8" rtl="0">
              <a:spcBef>
                <a:spcPts val="1600"/>
              </a:spcBef>
              <a:spcAft>
                <a:spcPts val="1600"/>
              </a:spcAft>
              <a:buSzPts val="1400"/>
              <a:buChar char="■"/>
              <a:defRPr/>
            </a:lvl9pPr>
          </a:lstStyle>
          <a:p/>
        </p:txBody>
      </p:sp>
      <p:sp>
        <p:nvSpPr>
          <p:cNvPr id="230" name="Google Shape;230;p28"/>
          <p:cNvSpPr txBox="1"/>
          <p:nvPr>
            <p:ph idx="2" type="subTitle"/>
          </p:nvPr>
        </p:nvSpPr>
        <p:spPr>
          <a:xfrm>
            <a:off x="2001300" y="1513400"/>
            <a:ext cx="5141400" cy="343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600">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31" name="Google Shape;231;p28"/>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232" name="Google Shape;232;p28"/>
          <p:cNvGrpSpPr/>
          <p:nvPr/>
        </p:nvGrpSpPr>
        <p:grpSpPr>
          <a:xfrm>
            <a:off x="7705109" y="4023625"/>
            <a:ext cx="827959" cy="827959"/>
            <a:chOff x="7705109" y="4023625"/>
            <a:chExt cx="827959" cy="827959"/>
          </a:xfrm>
        </p:grpSpPr>
        <p:sp>
          <p:nvSpPr>
            <p:cNvPr id="233" name="Google Shape;233;p28"/>
            <p:cNvSpPr/>
            <p:nvPr/>
          </p:nvSpPr>
          <p:spPr>
            <a:xfrm rot="5400000">
              <a:off x="7705109" y="4023625"/>
              <a:ext cx="827959" cy="82795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rot="5400000">
              <a:off x="7987984" y="4306483"/>
              <a:ext cx="260950" cy="523139"/>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28"/>
          <p:cNvSpPr/>
          <p:nvPr/>
        </p:nvSpPr>
        <p:spPr>
          <a:xfrm flipH="1" rot="5400000">
            <a:off x="-748478" y="748474"/>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_1_1_1">
    <p:spTree>
      <p:nvGrpSpPr>
        <p:cNvPr id="236" name="Shape 236"/>
        <p:cNvGrpSpPr/>
        <p:nvPr/>
      </p:nvGrpSpPr>
      <p:grpSpPr>
        <a:xfrm>
          <a:off x="0" y="0"/>
          <a:ext cx="0" cy="0"/>
          <a:chOff x="0" y="0"/>
          <a:chExt cx="0" cy="0"/>
        </a:xfrm>
      </p:grpSpPr>
      <p:sp>
        <p:nvSpPr>
          <p:cNvPr id="237" name="Google Shape;237;p29"/>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9"/>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9"/>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9"/>
          <p:cNvSpPr/>
          <p:nvPr/>
        </p:nvSpPr>
        <p:spPr>
          <a:xfrm>
            <a:off x="711725" y="537500"/>
            <a:ext cx="1051500" cy="14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9"/>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9"/>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grpSp>
        <p:nvGrpSpPr>
          <p:cNvPr id="243" name="Google Shape;243;p29"/>
          <p:cNvGrpSpPr/>
          <p:nvPr/>
        </p:nvGrpSpPr>
        <p:grpSpPr>
          <a:xfrm rot="-5400000">
            <a:off x="-456225" y="1228503"/>
            <a:ext cx="1715148" cy="333147"/>
            <a:chOff x="6045725" y="615825"/>
            <a:chExt cx="1715148" cy="333147"/>
          </a:xfrm>
        </p:grpSpPr>
        <p:sp>
          <p:nvSpPr>
            <p:cNvPr id="244" name="Google Shape;244;p29"/>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9"/>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9"/>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rgbClr val="C27B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7" name="Google Shape;247;p29"/>
          <p:cNvSpPr/>
          <p:nvPr/>
        </p:nvSpPr>
        <p:spPr>
          <a:xfrm flipH="1" rot="5400000">
            <a:off x="8415144" y="4414643"/>
            <a:ext cx="485148" cy="97256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_1_1_1_1">
    <p:spTree>
      <p:nvGrpSpPr>
        <p:cNvPr id="248" name="Shape 248"/>
        <p:cNvGrpSpPr/>
        <p:nvPr/>
      </p:nvGrpSpPr>
      <p:grpSpPr>
        <a:xfrm>
          <a:off x="0" y="0"/>
          <a:ext cx="0" cy="0"/>
          <a:chOff x="0" y="0"/>
          <a:chExt cx="0" cy="0"/>
        </a:xfrm>
      </p:grpSpPr>
      <p:sp>
        <p:nvSpPr>
          <p:cNvPr id="249" name="Google Shape;249;p30"/>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0"/>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
          <p:cNvSpPr/>
          <p:nvPr/>
        </p:nvSpPr>
        <p:spPr>
          <a:xfrm>
            <a:off x="711725" y="537500"/>
            <a:ext cx="1051500" cy="14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0"/>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0"/>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54" name="Google Shape;254;p30"/>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5" name="Google Shape;255;p30"/>
          <p:cNvGrpSpPr/>
          <p:nvPr/>
        </p:nvGrpSpPr>
        <p:grpSpPr>
          <a:xfrm rot="-5400000">
            <a:off x="-456225" y="1228503"/>
            <a:ext cx="1715148" cy="333147"/>
            <a:chOff x="6045725" y="615825"/>
            <a:chExt cx="1715148" cy="333147"/>
          </a:xfrm>
        </p:grpSpPr>
        <p:sp>
          <p:nvSpPr>
            <p:cNvPr id="256" name="Google Shape;256;p30"/>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0"/>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0"/>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9" name="Google Shape;259;p30"/>
          <p:cNvSpPr/>
          <p:nvPr/>
        </p:nvSpPr>
        <p:spPr>
          <a:xfrm flipH="1" rot="-5400000">
            <a:off x="7857972" y="3857474"/>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1_1_1_1_1_1">
    <p:spTree>
      <p:nvGrpSpPr>
        <p:cNvPr id="260" name="Shape 260"/>
        <p:cNvGrpSpPr/>
        <p:nvPr/>
      </p:nvGrpSpPr>
      <p:grpSpPr>
        <a:xfrm>
          <a:off x="0" y="0"/>
          <a:ext cx="0" cy="0"/>
          <a:chOff x="0" y="0"/>
          <a:chExt cx="0" cy="0"/>
        </a:xfrm>
      </p:grpSpPr>
      <p:sp>
        <p:nvSpPr>
          <p:cNvPr id="261" name="Google Shape;261;p31"/>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1"/>
          <p:cNvSpPr/>
          <p:nvPr/>
        </p:nvSpPr>
        <p:spPr>
          <a:xfrm>
            <a:off x="711725" y="537500"/>
            <a:ext cx="1051500" cy="140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1"/>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65" name="Google Shape;265;p31"/>
          <p:cNvSpPr/>
          <p:nvPr/>
        </p:nvSpPr>
        <p:spPr>
          <a:xfrm flipH="1" rot="10800000">
            <a:off x="-6" y="-7"/>
            <a:ext cx="485148" cy="97256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66" name="Google Shape;266;p31"/>
          <p:cNvGrpSpPr/>
          <p:nvPr/>
        </p:nvGrpSpPr>
        <p:grpSpPr>
          <a:xfrm>
            <a:off x="6723075" y="4719578"/>
            <a:ext cx="1715148" cy="333147"/>
            <a:chOff x="6045725" y="615825"/>
            <a:chExt cx="1715148" cy="333147"/>
          </a:xfrm>
        </p:grpSpPr>
        <p:sp>
          <p:nvSpPr>
            <p:cNvPr id="267" name="Google Shape;267;p31"/>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1"/>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1"/>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0" name="Google Shape;270;p31"/>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1"/>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1_1_1_1_1_1_1">
    <p:spTree>
      <p:nvGrpSpPr>
        <p:cNvPr id="272" name="Shape 272"/>
        <p:cNvGrpSpPr/>
        <p:nvPr/>
      </p:nvGrpSpPr>
      <p:grpSpPr>
        <a:xfrm>
          <a:off x="0" y="0"/>
          <a:ext cx="0" cy="0"/>
          <a:chOff x="0" y="0"/>
          <a:chExt cx="0" cy="0"/>
        </a:xfrm>
      </p:grpSpPr>
      <p:sp>
        <p:nvSpPr>
          <p:cNvPr id="273" name="Google Shape;273;p32"/>
          <p:cNvSpPr/>
          <p:nvPr/>
        </p:nvSpPr>
        <p:spPr>
          <a:xfrm>
            <a:off x="711750" y="53745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2"/>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2"/>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2"/>
          <p:cNvSpPr/>
          <p:nvPr/>
        </p:nvSpPr>
        <p:spPr>
          <a:xfrm>
            <a:off x="711725" y="537500"/>
            <a:ext cx="1051500" cy="140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2"/>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279" name="Google Shape;279;p32"/>
          <p:cNvSpPr/>
          <p:nvPr/>
        </p:nvSpPr>
        <p:spPr>
          <a:xfrm rot="-5400000">
            <a:off x="4845107" y="4807595"/>
            <a:ext cx="427041" cy="244785"/>
          </a:xfrm>
          <a:custGeom>
            <a:rect b="b" l="l" r="r" t="t"/>
            <a:pathLst>
              <a:path extrusionOk="0" h="3983" w="20396">
                <a:moveTo>
                  <a:pt x="0" y="0"/>
                </a:moveTo>
                <a:lnTo>
                  <a:pt x="0" y="3982"/>
                </a:lnTo>
                <a:lnTo>
                  <a:pt x="20396" y="3982"/>
                </a:lnTo>
                <a:lnTo>
                  <a:pt x="20396"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2"/>
          <p:cNvSpPr/>
          <p:nvPr/>
        </p:nvSpPr>
        <p:spPr>
          <a:xfrm rot="-5400000">
            <a:off x="4358457" y="4808547"/>
            <a:ext cx="427041" cy="242880"/>
          </a:xfrm>
          <a:custGeom>
            <a:rect b="b" l="l" r="r" t="t"/>
            <a:pathLst>
              <a:path extrusionOk="0" h="3952" w="20396">
                <a:moveTo>
                  <a:pt x="0" y="0"/>
                </a:moveTo>
                <a:lnTo>
                  <a:pt x="0" y="3952"/>
                </a:lnTo>
                <a:lnTo>
                  <a:pt x="20396" y="3952"/>
                </a:lnTo>
                <a:lnTo>
                  <a:pt x="20396"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2"/>
          <p:cNvSpPr/>
          <p:nvPr/>
        </p:nvSpPr>
        <p:spPr>
          <a:xfrm rot="-5400000">
            <a:off x="3871837" y="4807626"/>
            <a:ext cx="427041" cy="244724"/>
          </a:xfrm>
          <a:custGeom>
            <a:rect b="b" l="l" r="r" t="t"/>
            <a:pathLst>
              <a:path extrusionOk="0" h="3982" w="20396">
                <a:moveTo>
                  <a:pt x="0" y="0"/>
                </a:moveTo>
                <a:lnTo>
                  <a:pt x="0" y="3982"/>
                </a:lnTo>
                <a:lnTo>
                  <a:pt x="20396" y="3982"/>
                </a:lnTo>
                <a:lnTo>
                  <a:pt x="20396" y="0"/>
                </a:lnTo>
                <a:close/>
              </a:path>
            </a:pathLst>
          </a:custGeom>
          <a:solidFill>
            <a:srgbClr val="A64D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32"/>
          <p:cNvGrpSpPr/>
          <p:nvPr/>
        </p:nvGrpSpPr>
        <p:grpSpPr>
          <a:xfrm rot="-5400000">
            <a:off x="7900550" y="3581853"/>
            <a:ext cx="1715148" cy="333147"/>
            <a:chOff x="6045725" y="615825"/>
            <a:chExt cx="1715148" cy="333147"/>
          </a:xfrm>
        </p:grpSpPr>
        <p:sp>
          <p:nvSpPr>
            <p:cNvPr id="283" name="Google Shape;283;p32"/>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2"/>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2"/>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_AND_BODY_1">
    <p:spTree>
      <p:nvGrpSpPr>
        <p:cNvPr id="286" name="Shape 286"/>
        <p:cNvGrpSpPr/>
        <p:nvPr/>
      </p:nvGrpSpPr>
      <p:grpSpPr>
        <a:xfrm>
          <a:off x="0" y="0"/>
          <a:ext cx="0" cy="0"/>
          <a:chOff x="0" y="0"/>
          <a:chExt cx="0" cy="0"/>
        </a:xfrm>
      </p:grpSpPr>
      <p:sp>
        <p:nvSpPr>
          <p:cNvPr id="287" name="Google Shape;287;p33"/>
          <p:cNvSpPr txBox="1"/>
          <p:nvPr>
            <p:ph idx="1" type="body"/>
          </p:nvPr>
        </p:nvSpPr>
        <p:spPr>
          <a:xfrm>
            <a:off x="713225" y="1824600"/>
            <a:ext cx="5244000" cy="2142000"/>
          </a:xfrm>
          <a:prstGeom prst="rect">
            <a:avLst/>
          </a:prstGeom>
        </p:spPr>
        <p:txBody>
          <a:bodyPr anchorCtr="0" anchor="t" bIns="91425" lIns="91425" spcFirstLastPara="1" rIns="91425" wrap="square" tIns="91425">
            <a:noAutofit/>
          </a:bodyPr>
          <a:lstStyle>
            <a:lvl1pPr indent="-304800" lvl="0" marL="457200" marR="274320" rtl="0">
              <a:lnSpc>
                <a:spcPct val="100000"/>
              </a:lnSpc>
              <a:spcBef>
                <a:spcPts val="0"/>
              </a:spcBef>
              <a:spcAft>
                <a:spcPts val="0"/>
              </a:spcAft>
              <a:buClr>
                <a:schemeClr val="accent1"/>
              </a:buClr>
              <a:buSzPts val="1200"/>
              <a:buFont typeface="Livvic"/>
              <a:buChar char="●"/>
              <a:defRPr sz="1100">
                <a:latin typeface="Comfortaa"/>
                <a:ea typeface="Comfortaa"/>
                <a:cs typeface="Comfortaa"/>
                <a:sym typeface="Comfortaa"/>
              </a:defRPr>
            </a:lvl1pPr>
            <a:lvl2pPr indent="-304800" lvl="1" marL="9144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2pPr>
            <a:lvl3pPr indent="-304800" lvl="2" marL="13716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indent="-304800" lvl="3" marL="1828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indent="-304800" lvl="4" marL="22860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indent="-304800" lvl="5" marL="27432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indent="-304800" lvl="6" marL="32004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indent="-304800" lvl="7" marL="36576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indent="-304800" lvl="8" marL="411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p:txBody>
      </p:sp>
      <p:sp>
        <p:nvSpPr>
          <p:cNvPr id="288" name="Google Shape;288;p33"/>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CUSTOM_2">
    <p:spTree>
      <p:nvGrpSpPr>
        <p:cNvPr id="289" name="Shape 289"/>
        <p:cNvGrpSpPr/>
        <p:nvPr/>
      </p:nvGrpSpPr>
      <p:grpSpPr>
        <a:xfrm>
          <a:off x="0" y="0"/>
          <a:ext cx="0" cy="0"/>
          <a:chOff x="0" y="0"/>
          <a:chExt cx="0" cy="0"/>
        </a:xfrm>
      </p:grpSpPr>
      <p:sp>
        <p:nvSpPr>
          <p:cNvPr id="290" name="Google Shape;290;p34"/>
          <p:cNvSpPr txBox="1"/>
          <p:nvPr>
            <p:ph idx="1" type="body"/>
          </p:nvPr>
        </p:nvSpPr>
        <p:spPr>
          <a:xfrm>
            <a:off x="713225" y="1824600"/>
            <a:ext cx="3858900" cy="2774700"/>
          </a:xfrm>
          <a:prstGeom prst="rect">
            <a:avLst/>
          </a:prstGeom>
        </p:spPr>
        <p:txBody>
          <a:bodyPr anchorCtr="0" anchor="t" bIns="91425" lIns="91425" spcFirstLastPara="1" rIns="91425" wrap="square" tIns="91425">
            <a:noAutofit/>
          </a:bodyPr>
          <a:lstStyle>
            <a:lvl1pPr indent="-304800" lvl="0" marL="457200" marR="274320" rtl="0">
              <a:lnSpc>
                <a:spcPct val="100000"/>
              </a:lnSpc>
              <a:spcBef>
                <a:spcPts val="0"/>
              </a:spcBef>
              <a:spcAft>
                <a:spcPts val="0"/>
              </a:spcAft>
              <a:buClr>
                <a:schemeClr val="accent1"/>
              </a:buClr>
              <a:buSzPts val="1200"/>
              <a:buFont typeface="Livvic"/>
              <a:buChar char="●"/>
              <a:defRPr sz="1600"/>
            </a:lvl1pPr>
            <a:lvl2pPr indent="-304800" lvl="1" marL="9144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indent="-304800" lvl="2" marL="13716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indent="-304800" lvl="3" marL="1828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indent="-304800" lvl="4" marL="22860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indent="-304800" lvl="5" marL="27432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indent="-304800" lvl="6" marL="32004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indent="-304800" lvl="7" marL="36576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indent="-304800" lvl="8" marL="411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p:txBody>
      </p:sp>
      <p:sp>
        <p:nvSpPr>
          <p:cNvPr id="291" name="Google Shape;291;p34"/>
          <p:cNvSpPr txBox="1"/>
          <p:nvPr>
            <p:ph idx="2" type="body"/>
          </p:nvPr>
        </p:nvSpPr>
        <p:spPr>
          <a:xfrm>
            <a:off x="4572000" y="1824600"/>
            <a:ext cx="3858900" cy="2774700"/>
          </a:xfrm>
          <a:prstGeom prst="rect">
            <a:avLst/>
          </a:prstGeom>
        </p:spPr>
        <p:txBody>
          <a:bodyPr anchorCtr="0" anchor="t" bIns="91425" lIns="91425" spcFirstLastPara="1" rIns="91425" wrap="square" tIns="91425">
            <a:noAutofit/>
          </a:bodyPr>
          <a:lstStyle>
            <a:lvl1pPr indent="-304800" lvl="0" marL="457200" marR="274320" rtl="0">
              <a:lnSpc>
                <a:spcPct val="100000"/>
              </a:lnSpc>
              <a:spcBef>
                <a:spcPts val="0"/>
              </a:spcBef>
              <a:spcAft>
                <a:spcPts val="0"/>
              </a:spcAft>
              <a:buClr>
                <a:schemeClr val="accent1"/>
              </a:buClr>
              <a:buSzPts val="1200"/>
              <a:buFont typeface="Livvic"/>
              <a:buChar char="●"/>
              <a:defRPr sz="1600"/>
            </a:lvl1pPr>
            <a:lvl2pPr indent="-304800" lvl="1" marL="914400" rtl="0">
              <a:lnSpc>
                <a:spcPct val="100000"/>
              </a:lnSpc>
              <a:spcBef>
                <a:spcPts val="0"/>
              </a:spcBef>
              <a:spcAft>
                <a:spcPts val="0"/>
              </a:spcAft>
              <a:buClr>
                <a:schemeClr val="hlink"/>
              </a:buClr>
              <a:buSzPts val="1200"/>
              <a:buFont typeface="Roboto Condensed Light"/>
              <a:buChar char="○"/>
              <a:defRPr sz="1200">
                <a:latin typeface="Poppins"/>
                <a:ea typeface="Poppins"/>
                <a:cs typeface="Poppins"/>
                <a:sym typeface="Poppins"/>
              </a:defRPr>
            </a:lvl2pPr>
            <a:lvl3pPr indent="-304800" lvl="2" marL="13716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3pPr>
            <a:lvl4pPr indent="-304800" lvl="3" marL="18288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4pPr>
            <a:lvl5pPr indent="-304800" lvl="4" marL="22860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5pPr>
            <a:lvl6pPr indent="-304800" lvl="5" marL="27432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6pPr>
            <a:lvl7pPr indent="-304800" lvl="6" marL="32004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7pPr>
            <a:lvl8pPr indent="-304800" lvl="7" marL="3657600" rtl="0">
              <a:lnSpc>
                <a:spcPct val="100000"/>
              </a:lnSpc>
              <a:spcBef>
                <a:spcPts val="1600"/>
              </a:spcBef>
              <a:spcAft>
                <a:spcPts val="0"/>
              </a:spcAft>
              <a:buClr>
                <a:schemeClr val="hlink"/>
              </a:buClr>
              <a:buSzPts val="1200"/>
              <a:buFont typeface="Roboto Condensed Light"/>
              <a:buChar char="○"/>
              <a:defRPr sz="1200">
                <a:latin typeface="Poppins"/>
                <a:ea typeface="Poppins"/>
                <a:cs typeface="Poppins"/>
                <a:sym typeface="Poppins"/>
              </a:defRPr>
            </a:lvl8pPr>
            <a:lvl9pPr indent="-304800" lvl="8" marL="4114800" rtl="0">
              <a:lnSpc>
                <a:spcPct val="100000"/>
              </a:lnSpc>
              <a:spcBef>
                <a:spcPts val="1600"/>
              </a:spcBef>
              <a:spcAft>
                <a:spcPts val="1600"/>
              </a:spcAft>
              <a:buClr>
                <a:schemeClr val="hlink"/>
              </a:buClr>
              <a:buSzPts val="1200"/>
              <a:buFont typeface="Roboto Condensed Light"/>
              <a:buChar char="■"/>
              <a:defRPr sz="1200">
                <a:latin typeface="Poppins"/>
                <a:ea typeface="Poppins"/>
                <a:cs typeface="Poppins"/>
                <a:sym typeface="Poppins"/>
              </a:defRPr>
            </a:lvl9pPr>
          </a:lstStyle>
          <a:p/>
        </p:txBody>
      </p:sp>
      <p:sp>
        <p:nvSpPr>
          <p:cNvPr id="292" name="Google Shape;292;p34"/>
          <p:cNvSpPr txBox="1"/>
          <p:nvPr>
            <p:ph idx="3" type="body"/>
          </p:nvPr>
        </p:nvSpPr>
        <p:spPr>
          <a:xfrm>
            <a:off x="713225" y="1026900"/>
            <a:ext cx="7710900" cy="797700"/>
          </a:xfrm>
          <a:prstGeom prst="rect">
            <a:avLst/>
          </a:prstGeom>
        </p:spPr>
        <p:txBody>
          <a:bodyPr anchorCtr="0" anchor="t" bIns="91425" lIns="91425" spcFirstLastPara="1" rIns="91425" wrap="square" tIns="91425">
            <a:noAutofit/>
          </a:bodyPr>
          <a:lstStyle>
            <a:lvl1pPr indent="-304800" lvl="0" marL="457200" marR="0" rtl="0">
              <a:lnSpc>
                <a:spcPct val="100000"/>
              </a:lnSpc>
              <a:spcBef>
                <a:spcPts val="0"/>
              </a:spcBef>
              <a:spcAft>
                <a:spcPts val="0"/>
              </a:spcAft>
              <a:buClr>
                <a:schemeClr val="accent1"/>
              </a:buClr>
              <a:buSzPts val="1200"/>
              <a:buFont typeface="Livvic"/>
              <a:buChar char="●"/>
              <a:defRPr sz="1600"/>
            </a:lvl1pPr>
            <a:lvl2pPr indent="-304800" lvl="1" marL="914400" rtl="0">
              <a:lnSpc>
                <a:spcPct val="100000"/>
              </a:lnSpc>
              <a:spcBef>
                <a:spcPts val="0"/>
              </a:spcBef>
              <a:spcAft>
                <a:spcPts val="0"/>
              </a:spcAft>
              <a:buClr>
                <a:srgbClr val="434343"/>
              </a:buClr>
              <a:buSzPts val="1200"/>
              <a:buFont typeface="Roboto Condensed Light"/>
              <a:buChar char="○"/>
              <a:defRPr sz="1200">
                <a:latin typeface="Poppins"/>
                <a:ea typeface="Poppins"/>
                <a:cs typeface="Poppins"/>
                <a:sym typeface="Poppins"/>
              </a:defRPr>
            </a:lvl2pPr>
            <a:lvl3pPr indent="-304800" lvl="2" marL="13716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3pPr>
            <a:lvl4pPr indent="-304800" lvl="3" marL="18288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4pPr>
            <a:lvl5pPr indent="-304800" lvl="4" marL="22860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5pPr>
            <a:lvl6pPr indent="-304800" lvl="5" marL="27432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6pPr>
            <a:lvl7pPr indent="-304800" lvl="6" marL="32004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7pPr>
            <a:lvl8pPr indent="-304800" lvl="7" marL="3657600" rtl="0">
              <a:lnSpc>
                <a:spcPct val="100000"/>
              </a:lnSpc>
              <a:spcBef>
                <a:spcPts val="1600"/>
              </a:spcBef>
              <a:spcAft>
                <a:spcPts val="0"/>
              </a:spcAft>
              <a:buClr>
                <a:srgbClr val="434343"/>
              </a:buClr>
              <a:buSzPts val="1200"/>
              <a:buFont typeface="Roboto Condensed Light"/>
              <a:buChar char="○"/>
              <a:defRPr sz="1200">
                <a:latin typeface="Poppins"/>
                <a:ea typeface="Poppins"/>
                <a:cs typeface="Poppins"/>
                <a:sym typeface="Poppins"/>
              </a:defRPr>
            </a:lvl8pPr>
            <a:lvl9pPr indent="-304800" lvl="8" marL="4114800" rtl="0">
              <a:lnSpc>
                <a:spcPct val="100000"/>
              </a:lnSpc>
              <a:spcBef>
                <a:spcPts val="1600"/>
              </a:spcBef>
              <a:spcAft>
                <a:spcPts val="1600"/>
              </a:spcAft>
              <a:buClr>
                <a:srgbClr val="434343"/>
              </a:buClr>
              <a:buSzPts val="1200"/>
              <a:buFont typeface="Roboto Condensed Light"/>
              <a:buChar char="■"/>
              <a:defRPr sz="1200">
                <a:latin typeface="Poppins"/>
                <a:ea typeface="Poppins"/>
                <a:cs typeface="Poppins"/>
                <a:sym typeface="Poppins"/>
              </a:defRPr>
            </a:lvl9pPr>
          </a:lstStyle>
          <a:p/>
        </p:txBody>
      </p:sp>
      <p:sp>
        <p:nvSpPr>
          <p:cNvPr id="293" name="Google Shape;293;p34"/>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01">
  <p:cSld name="CUSTOM_3_1">
    <p:bg>
      <p:bgPr>
        <a:solidFill>
          <a:schemeClr val="lt1"/>
        </a:solidFill>
      </p:bgPr>
    </p:bg>
    <p:spTree>
      <p:nvGrpSpPr>
        <p:cNvPr id="294" name="Shape 294"/>
        <p:cNvGrpSpPr/>
        <p:nvPr/>
      </p:nvGrpSpPr>
      <p:grpSpPr>
        <a:xfrm>
          <a:off x="0" y="0"/>
          <a:ext cx="0" cy="0"/>
          <a:chOff x="0" y="0"/>
          <a:chExt cx="0" cy="0"/>
        </a:xfrm>
      </p:grpSpPr>
      <p:sp>
        <p:nvSpPr>
          <p:cNvPr id="295" name="Google Shape;295;p35"/>
          <p:cNvSpPr txBox="1"/>
          <p:nvPr>
            <p:ph idx="1" type="subTitle"/>
          </p:nvPr>
        </p:nvSpPr>
        <p:spPr>
          <a:xfrm>
            <a:off x="1053662" y="3235250"/>
            <a:ext cx="1990800" cy="9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lvl1pPr>
            <a:lvl2pPr lvl="1" rtl="0" algn="ctr">
              <a:lnSpc>
                <a:spcPct val="100000"/>
              </a:lnSpc>
              <a:spcBef>
                <a:spcPts val="0"/>
              </a:spcBef>
              <a:spcAft>
                <a:spcPts val="0"/>
              </a:spcAft>
              <a:buNone/>
              <a:defRPr sz="1600"/>
            </a:lvl2pPr>
            <a:lvl3pPr lvl="2" rtl="0" algn="ctr">
              <a:lnSpc>
                <a:spcPct val="100000"/>
              </a:lnSpc>
              <a:spcBef>
                <a:spcPts val="0"/>
              </a:spcBef>
              <a:spcAft>
                <a:spcPts val="0"/>
              </a:spcAft>
              <a:buNone/>
              <a:defRPr sz="1600"/>
            </a:lvl3pPr>
            <a:lvl4pPr lvl="3" rtl="0" algn="ctr">
              <a:lnSpc>
                <a:spcPct val="100000"/>
              </a:lnSpc>
              <a:spcBef>
                <a:spcPts val="0"/>
              </a:spcBef>
              <a:spcAft>
                <a:spcPts val="0"/>
              </a:spcAft>
              <a:buNone/>
              <a:defRPr sz="1600"/>
            </a:lvl4pPr>
            <a:lvl5pPr lvl="4" rtl="0" algn="ctr">
              <a:lnSpc>
                <a:spcPct val="100000"/>
              </a:lnSpc>
              <a:spcBef>
                <a:spcPts val="0"/>
              </a:spcBef>
              <a:spcAft>
                <a:spcPts val="0"/>
              </a:spcAft>
              <a:buNone/>
              <a:defRPr sz="1600"/>
            </a:lvl5pPr>
            <a:lvl6pPr lvl="5" rtl="0" algn="ctr">
              <a:lnSpc>
                <a:spcPct val="100000"/>
              </a:lnSpc>
              <a:spcBef>
                <a:spcPts val="0"/>
              </a:spcBef>
              <a:spcAft>
                <a:spcPts val="0"/>
              </a:spcAft>
              <a:buNone/>
              <a:defRPr sz="1600"/>
            </a:lvl6pPr>
            <a:lvl7pPr lvl="6" rtl="0" algn="ctr">
              <a:lnSpc>
                <a:spcPct val="100000"/>
              </a:lnSpc>
              <a:spcBef>
                <a:spcPts val="0"/>
              </a:spcBef>
              <a:spcAft>
                <a:spcPts val="0"/>
              </a:spcAft>
              <a:buNone/>
              <a:defRPr sz="1600"/>
            </a:lvl7pPr>
            <a:lvl8pPr lvl="7" rtl="0" algn="ctr">
              <a:lnSpc>
                <a:spcPct val="100000"/>
              </a:lnSpc>
              <a:spcBef>
                <a:spcPts val="0"/>
              </a:spcBef>
              <a:spcAft>
                <a:spcPts val="0"/>
              </a:spcAft>
              <a:buNone/>
              <a:defRPr sz="1600"/>
            </a:lvl8pPr>
            <a:lvl9pPr lvl="8" rtl="0" algn="ctr">
              <a:lnSpc>
                <a:spcPct val="100000"/>
              </a:lnSpc>
              <a:spcBef>
                <a:spcPts val="0"/>
              </a:spcBef>
              <a:spcAft>
                <a:spcPts val="0"/>
              </a:spcAft>
              <a:buNone/>
              <a:defRPr sz="1600"/>
            </a:lvl9pPr>
          </a:lstStyle>
          <a:p/>
        </p:txBody>
      </p:sp>
      <p:sp>
        <p:nvSpPr>
          <p:cNvPr id="296" name="Google Shape;296;p35"/>
          <p:cNvSpPr txBox="1"/>
          <p:nvPr>
            <p:ph idx="2" type="subTitle"/>
          </p:nvPr>
        </p:nvSpPr>
        <p:spPr>
          <a:xfrm>
            <a:off x="3576600" y="3235250"/>
            <a:ext cx="1990800" cy="9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chemeClr val="dk1"/>
                </a:solidFill>
              </a:defRPr>
            </a:lvl1pPr>
            <a:lvl2pPr lvl="1" rtl="0" algn="ctr">
              <a:lnSpc>
                <a:spcPct val="100000"/>
              </a:lnSpc>
              <a:spcBef>
                <a:spcPts val="0"/>
              </a:spcBef>
              <a:spcAft>
                <a:spcPts val="0"/>
              </a:spcAft>
              <a:buNone/>
              <a:defRPr sz="1600">
                <a:solidFill>
                  <a:schemeClr val="dk1"/>
                </a:solidFill>
              </a:defRPr>
            </a:lvl2pPr>
            <a:lvl3pPr lvl="2" rtl="0" algn="ctr">
              <a:lnSpc>
                <a:spcPct val="100000"/>
              </a:lnSpc>
              <a:spcBef>
                <a:spcPts val="0"/>
              </a:spcBef>
              <a:spcAft>
                <a:spcPts val="0"/>
              </a:spcAft>
              <a:buNone/>
              <a:defRPr sz="1600">
                <a:solidFill>
                  <a:schemeClr val="dk1"/>
                </a:solidFill>
              </a:defRPr>
            </a:lvl3pPr>
            <a:lvl4pPr lvl="3" rtl="0" algn="ctr">
              <a:lnSpc>
                <a:spcPct val="100000"/>
              </a:lnSpc>
              <a:spcBef>
                <a:spcPts val="0"/>
              </a:spcBef>
              <a:spcAft>
                <a:spcPts val="0"/>
              </a:spcAft>
              <a:buNone/>
              <a:defRPr sz="1600">
                <a:solidFill>
                  <a:schemeClr val="dk1"/>
                </a:solidFill>
              </a:defRPr>
            </a:lvl4pPr>
            <a:lvl5pPr lvl="4" rtl="0" algn="ctr">
              <a:lnSpc>
                <a:spcPct val="100000"/>
              </a:lnSpc>
              <a:spcBef>
                <a:spcPts val="0"/>
              </a:spcBef>
              <a:spcAft>
                <a:spcPts val="0"/>
              </a:spcAft>
              <a:buNone/>
              <a:defRPr sz="1600">
                <a:solidFill>
                  <a:schemeClr val="dk1"/>
                </a:solidFill>
              </a:defRPr>
            </a:lvl5pPr>
            <a:lvl6pPr lvl="5" rtl="0" algn="ctr">
              <a:lnSpc>
                <a:spcPct val="100000"/>
              </a:lnSpc>
              <a:spcBef>
                <a:spcPts val="0"/>
              </a:spcBef>
              <a:spcAft>
                <a:spcPts val="0"/>
              </a:spcAft>
              <a:buNone/>
              <a:defRPr sz="1600">
                <a:solidFill>
                  <a:schemeClr val="dk1"/>
                </a:solidFill>
              </a:defRPr>
            </a:lvl6pPr>
            <a:lvl7pPr lvl="6" rtl="0" algn="ctr">
              <a:lnSpc>
                <a:spcPct val="100000"/>
              </a:lnSpc>
              <a:spcBef>
                <a:spcPts val="0"/>
              </a:spcBef>
              <a:spcAft>
                <a:spcPts val="0"/>
              </a:spcAft>
              <a:buNone/>
              <a:defRPr sz="1600">
                <a:solidFill>
                  <a:schemeClr val="dk1"/>
                </a:solidFill>
              </a:defRPr>
            </a:lvl7pPr>
            <a:lvl8pPr lvl="7" rtl="0" algn="ctr">
              <a:lnSpc>
                <a:spcPct val="100000"/>
              </a:lnSpc>
              <a:spcBef>
                <a:spcPts val="0"/>
              </a:spcBef>
              <a:spcAft>
                <a:spcPts val="0"/>
              </a:spcAft>
              <a:buNone/>
              <a:defRPr sz="1600">
                <a:solidFill>
                  <a:schemeClr val="dk1"/>
                </a:solidFill>
              </a:defRPr>
            </a:lvl8pPr>
            <a:lvl9pPr lvl="8" rtl="0" algn="ctr">
              <a:lnSpc>
                <a:spcPct val="100000"/>
              </a:lnSpc>
              <a:spcBef>
                <a:spcPts val="0"/>
              </a:spcBef>
              <a:spcAft>
                <a:spcPts val="0"/>
              </a:spcAft>
              <a:buNone/>
              <a:defRPr sz="1600">
                <a:solidFill>
                  <a:schemeClr val="dk1"/>
                </a:solidFill>
              </a:defRPr>
            </a:lvl9pPr>
          </a:lstStyle>
          <a:p/>
        </p:txBody>
      </p:sp>
      <p:sp>
        <p:nvSpPr>
          <p:cNvPr id="297" name="Google Shape;297;p35"/>
          <p:cNvSpPr txBox="1"/>
          <p:nvPr>
            <p:ph idx="3" type="subTitle"/>
          </p:nvPr>
        </p:nvSpPr>
        <p:spPr>
          <a:xfrm>
            <a:off x="6099538" y="3235250"/>
            <a:ext cx="1990800" cy="940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None/>
              <a:defRPr sz="1600">
                <a:solidFill>
                  <a:schemeClr val="dk1"/>
                </a:solidFill>
              </a:defRPr>
            </a:lvl1pPr>
            <a:lvl2pPr lvl="1" rtl="0" algn="ctr">
              <a:lnSpc>
                <a:spcPct val="100000"/>
              </a:lnSpc>
              <a:spcBef>
                <a:spcPts val="0"/>
              </a:spcBef>
              <a:spcAft>
                <a:spcPts val="0"/>
              </a:spcAft>
              <a:buNone/>
              <a:defRPr sz="1600">
                <a:solidFill>
                  <a:schemeClr val="dk1"/>
                </a:solidFill>
              </a:defRPr>
            </a:lvl2pPr>
            <a:lvl3pPr lvl="2" rtl="0" algn="ctr">
              <a:lnSpc>
                <a:spcPct val="100000"/>
              </a:lnSpc>
              <a:spcBef>
                <a:spcPts val="0"/>
              </a:spcBef>
              <a:spcAft>
                <a:spcPts val="0"/>
              </a:spcAft>
              <a:buNone/>
              <a:defRPr sz="1600">
                <a:solidFill>
                  <a:schemeClr val="dk1"/>
                </a:solidFill>
              </a:defRPr>
            </a:lvl3pPr>
            <a:lvl4pPr lvl="3" rtl="0" algn="ctr">
              <a:lnSpc>
                <a:spcPct val="100000"/>
              </a:lnSpc>
              <a:spcBef>
                <a:spcPts val="0"/>
              </a:spcBef>
              <a:spcAft>
                <a:spcPts val="0"/>
              </a:spcAft>
              <a:buNone/>
              <a:defRPr sz="1600">
                <a:solidFill>
                  <a:schemeClr val="dk1"/>
                </a:solidFill>
              </a:defRPr>
            </a:lvl4pPr>
            <a:lvl5pPr lvl="4" rtl="0" algn="ctr">
              <a:lnSpc>
                <a:spcPct val="100000"/>
              </a:lnSpc>
              <a:spcBef>
                <a:spcPts val="0"/>
              </a:spcBef>
              <a:spcAft>
                <a:spcPts val="0"/>
              </a:spcAft>
              <a:buNone/>
              <a:defRPr sz="1600">
                <a:solidFill>
                  <a:schemeClr val="dk1"/>
                </a:solidFill>
              </a:defRPr>
            </a:lvl5pPr>
            <a:lvl6pPr lvl="5" rtl="0" algn="ctr">
              <a:lnSpc>
                <a:spcPct val="100000"/>
              </a:lnSpc>
              <a:spcBef>
                <a:spcPts val="0"/>
              </a:spcBef>
              <a:spcAft>
                <a:spcPts val="0"/>
              </a:spcAft>
              <a:buNone/>
              <a:defRPr sz="1600">
                <a:solidFill>
                  <a:schemeClr val="dk1"/>
                </a:solidFill>
              </a:defRPr>
            </a:lvl6pPr>
            <a:lvl7pPr lvl="6" rtl="0" algn="ctr">
              <a:lnSpc>
                <a:spcPct val="100000"/>
              </a:lnSpc>
              <a:spcBef>
                <a:spcPts val="0"/>
              </a:spcBef>
              <a:spcAft>
                <a:spcPts val="0"/>
              </a:spcAft>
              <a:buNone/>
              <a:defRPr sz="1600">
                <a:solidFill>
                  <a:schemeClr val="dk1"/>
                </a:solidFill>
              </a:defRPr>
            </a:lvl7pPr>
            <a:lvl8pPr lvl="7" rtl="0" algn="ctr">
              <a:lnSpc>
                <a:spcPct val="100000"/>
              </a:lnSpc>
              <a:spcBef>
                <a:spcPts val="0"/>
              </a:spcBef>
              <a:spcAft>
                <a:spcPts val="0"/>
              </a:spcAft>
              <a:buNone/>
              <a:defRPr sz="1600">
                <a:solidFill>
                  <a:schemeClr val="dk1"/>
                </a:solidFill>
              </a:defRPr>
            </a:lvl8pPr>
            <a:lvl9pPr lvl="8" rtl="0" algn="ctr">
              <a:lnSpc>
                <a:spcPct val="100000"/>
              </a:lnSpc>
              <a:spcBef>
                <a:spcPts val="0"/>
              </a:spcBef>
              <a:spcAft>
                <a:spcPts val="0"/>
              </a:spcAft>
              <a:buNone/>
              <a:defRPr sz="1600">
                <a:solidFill>
                  <a:schemeClr val="dk1"/>
                </a:solidFill>
              </a:defRPr>
            </a:lvl9pPr>
          </a:lstStyle>
          <a:p/>
        </p:txBody>
      </p:sp>
      <p:sp>
        <p:nvSpPr>
          <p:cNvPr id="298" name="Google Shape;298;p35"/>
          <p:cNvSpPr txBox="1"/>
          <p:nvPr>
            <p:ph idx="4" type="subTitle"/>
          </p:nvPr>
        </p:nvSpPr>
        <p:spPr>
          <a:xfrm>
            <a:off x="1053662" y="2915150"/>
            <a:ext cx="1990800" cy="320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000">
                <a:solidFill>
                  <a:schemeClr val="accent4"/>
                </a:solidFill>
                <a:latin typeface="Questrial"/>
                <a:ea typeface="Questrial"/>
                <a:cs typeface="Questrial"/>
                <a:sym typeface="Questrial"/>
              </a:defRPr>
            </a:lvl1pPr>
            <a:lvl2pPr lvl="1" rtl="0" algn="ctr">
              <a:lnSpc>
                <a:spcPct val="100000"/>
              </a:lnSpc>
              <a:spcBef>
                <a:spcPts val="0"/>
              </a:spcBef>
              <a:spcAft>
                <a:spcPts val="0"/>
              </a:spcAft>
              <a:buNone/>
              <a:defRPr b="1" sz="2000">
                <a:solidFill>
                  <a:schemeClr val="accent4"/>
                </a:solidFill>
                <a:latin typeface="Questrial"/>
                <a:ea typeface="Questrial"/>
                <a:cs typeface="Questrial"/>
                <a:sym typeface="Questrial"/>
              </a:defRPr>
            </a:lvl2pPr>
            <a:lvl3pPr lvl="2" rtl="0" algn="ctr">
              <a:lnSpc>
                <a:spcPct val="100000"/>
              </a:lnSpc>
              <a:spcBef>
                <a:spcPts val="0"/>
              </a:spcBef>
              <a:spcAft>
                <a:spcPts val="0"/>
              </a:spcAft>
              <a:buNone/>
              <a:defRPr b="1" sz="2000">
                <a:solidFill>
                  <a:schemeClr val="accent4"/>
                </a:solidFill>
                <a:latin typeface="Questrial"/>
                <a:ea typeface="Questrial"/>
                <a:cs typeface="Questrial"/>
                <a:sym typeface="Questrial"/>
              </a:defRPr>
            </a:lvl3pPr>
            <a:lvl4pPr lvl="3" rtl="0" algn="ctr">
              <a:lnSpc>
                <a:spcPct val="100000"/>
              </a:lnSpc>
              <a:spcBef>
                <a:spcPts val="0"/>
              </a:spcBef>
              <a:spcAft>
                <a:spcPts val="0"/>
              </a:spcAft>
              <a:buNone/>
              <a:defRPr b="1" sz="2000">
                <a:solidFill>
                  <a:schemeClr val="accent4"/>
                </a:solidFill>
                <a:latin typeface="Questrial"/>
                <a:ea typeface="Questrial"/>
                <a:cs typeface="Questrial"/>
                <a:sym typeface="Questrial"/>
              </a:defRPr>
            </a:lvl4pPr>
            <a:lvl5pPr lvl="4" rtl="0" algn="ctr">
              <a:lnSpc>
                <a:spcPct val="100000"/>
              </a:lnSpc>
              <a:spcBef>
                <a:spcPts val="0"/>
              </a:spcBef>
              <a:spcAft>
                <a:spcPts val="0"/>
              </a:spcAft>
              <a:buNone/>
              <a:defRPr b="1" sz="2000">
                <a:solidFill>
                  <a:schemeClr val="accent4"/>
                </a:solidFill>
                <a:latin typeface="Questrial"/>
                <a:ea typeface="Questrial"/>
                <a:cs typeface="Questrial"/>
                <a:sym typeface="Questrial"/>
              </a:defRPr>
            </a:lvl5pPr>
            <a:lvl6pPr lvl="5" rtl="0" algn="ctr">
              <a:lnSpc>
                <a:spcPct val="100000"/>
              </a:lnSpc>
              <a:spcBef>
                <a:spcPts val="0"/>
              </a:spcBef>
              <a:spcAft>
                <a:spcPts val="0"/>
              </a:spcAft>
              <a:buNone/>
              <a:defRPr b="1" sz="2000">
                <a:solidFill>
                  <a:schemeClr val="accent4"/>
                </a:solidFill>
                <a:latin typeface="Questrial"/>
                <a:ea typeface="Questrial"/>
                <a:cs typeface="Questrial"/>
                <a:sym typeface="Questrial"/>
              </a:defRPr>
            </a:lvl6pPr>
            <a:lvl7pPr lvl="6" rtl="0" algn="ctr">
              <a:lnSpc>
                <a:spcPct val="100000"/>
              </a:lnSpc>
              <a:spcBef>
                <a:spcPts val="0"/>
              </a:spcBef>
              <a:spcAft>
                <a:spcPts val="0"/>
              </a:spcAft>
              <a:buNone/>
              <a:defRPr b="1" sz="2000">
                <a:solidFill>
                  <a:schemeClr val="accent4"/>
                </a:solidFill>
                <a:latin typeface="Questrial"/>
                <a:ea typeface="Questrial"/>
                <a:cs typeface="Questrial"/>
                <a:sym typeface="Questrial"/>
              </a:defRPr>
            </a:lvl7pPr>
            <a:lvl8pPr lvl="7" rtl="0" algn="ctr">
              <a:lnSpc>
                <a:spcPct val="100000"/>
              </a:lnSpc>
              <a:spcBef>
                <a:spcPts val="0"/>
              </a:spcBef>
              <a:spcAft>
                <a:spcPts val="0"/>
              </a:spcAft>
              <a:buNone/>
              <a:defRPr b="1" sz="2000">
                <a:solidFill>
                  <a:schemeClr val="accent4"/>
                </a:solidFill>
                <a:latin typeface="Questrial"/>
                <a:ea typeface="Questrial"/>
                <a:cs typeface="Questrial"/>
                <a:sym typeface="Questrial"/>
              </a:defRPr>
            </a:lvl8pPr>
            <a:lvl9pPr lvl="8" rtl="0" algn="ctr">
              <a:lnSpc>
                <a:spcPct val="100000"/>
              </a:lnSpc>
              <a:spcBef>
                <a:spcPts val="0"/>
              </a:spcBef>
              <a:spcAft>
                <a:spcPts val="0"/>
              </a:spcAft>
              <a:buNone/>
              <a:defRPr b="1" sz="2000">
                <a:solidFill>
                  <a:schemeClr val="accent4"/>
                </a:solidFill>
                <a:latin typeface="Questrial"/>
                <a:ea typeface="Questrial"/>
                <a:cs typeface="Questrial"/>
                <a:sym typeface="Questrial"/>
              </a:defRPr>
            </a:lvl9pPr>
          </a:lstStyle>
          <a:p/>
        </p:txBody>
      </p:sp>
      <p:sp>
        <p:nvSpPr>
          <p:cNvPr id="299" name="Google Shape;299;p35"/>
          <p:cNvSpPr txBox="1"/>
          <p:nvPr>
            <p:ph idx="5" type="subTitle"/>
          </p:nvPr>
        </p:nvSpPr>
        <p:spPr>
          <a:xfrm>
            <a:off x="3576600" y="2915150"/>
            <a:ext cx="1990800" cy="320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000">
                <a:solidFill>
                  <a:schemeClr val="accent1"/>
                </a:solidFill>
                <a:latin typeface="Questrial"/>
                <a:ea typeface="Questrial"/>
                <a:cs typeface="Questrial"/>
                <a:sym typeface="Questrial"/>
              </a:defRPr>
            </a:lvl1pPr>
            <a:lvl2pPr lvl="1" rtl="0" algn="ctr">
              <a:lnSpc>
                <a:spcPct val="100000"/>
              </a:lnSpc>
              <a:spcBef>
                <a:spcPts val="0"/>
              </a:spcBef>
              <a:spcAft>
                <a:spcPts val="0"/>
              </a:spcAft>
              <a:buNone/>
              <a:defRPr b="1" sz="2000">
                <a:solidFill>
                  <a:schemeClr val="accent1"/>
                </a:solidFill>
                <a:latin typeface="Questrial"/>
                <a:ea typeface="Questrial"/>
                <a:cs typeface="Questrial"/>
                <a:sym typeface="Questrial"/>
              </a:defRPr>
            </a:lvl2pPr>
            <a:lvl3pPr lvl="2" rtl="0" algn="ctr">
              <a:lnSpc>
                <a:spcPct val="100000"/>
              </a:lnSpc>
              <a:spcBef>
                <a:spcPts val="0"/>
              </a:spcBef>
              <a:spcAft>
                <a:spcPts val="0"/>
              </a:spcAft>
              <a:buNone/>
              <a:defRPr b="1" sz="2000">
                <a:solidFill>
                  <a:schemeClr val="accent1"/>
                </a:solidFill>
                <a:latin typeface="Questrial"/>
                <a:ea typeface="Questrial"/>
                <a:cs typeface="Questrial"/>
                <a:sym typeface="Questrial"/>
              </a:defRPr>
            </a:lvl3pPr>
            <a:lvl4pPr lvl="3" rtl="0" algn="ctr">
              <a:lnSpc>
                <a:spcPct val="100000"/>
              </a:lnSpc>
              <a:spcBef>
                <a:spcPts val="0"/>
              </a:spcBef>
              <a:spcAft>
                <a:spcPts val="0"/>
              </a:spcAft>
              <a:buNone/>
              <a:defRPr b="1" sz="2000">
                <a:solidFill>
                  <a:schemeClr val="accent1"/>
                </a:solidFill>
                <a:latin typeface="Questrial"/>
                <a:ea typeface="Questrial"/>
                <a:cs typeface="Questrial"/>
                <a:sym typeface="Questrial"/>
              </a:defRPr>
            </a:lvl4pPr>
            <a:lvl5pPr lvl="4" rtl="0" algn="ctr">
              <a:lnSpc>
                <a:spcPct val="100000"/>
              </a:lnSpc>
              <a:spcBef>
                <a:spcPts val="0"/>
              </a:spcBef>
              <a:spcAft>
                <a:spcPts val="0"/>
              </a:spcAft>
              <a:buNone/>
              <a:defRPr b="1" sz="2000">
                <a:solidFill>
                  <a:schemeClr val="accent1"/>
                </a:solidFill>
                <a:latin typeface="Questrial"/>
                <a:ea typeface="Questrial"/>
                <a:cs typeface="Questrial"/>
                <a:sym typeface="Questrial"/>
              </a:defRPr>
            </a:lvl5pPr>
            <a:lvl6pPr lvl="5" rtl="0" algn="ctr">
              <a:lnSpc>
                <a:spcPct val="100000"/>
              </a:lnSpc>
              <a:spcBef>
                <a:spcPts val="0"/>
              </a:spcBef>
              <a:spcAft>
                <a:spcPts val="0"/>
              </a:spcAft>
              <a:buNone/>
              <a:defRPr b="1" sz="2000">
                <a:solidFill>
                  <a:schemeClr val="accent1"/>
                </a:solidFill>
                <a:latin typeface="Questrial"/>
                <a:ea typeface="Questrial"/>
                <a:cs typeface="Questrial"/>
                <a:sym typeface="Questrial"/>
              </a:defRPr>
            </a:lvl6pPr>
            <a:lvl7pPr lvl="6" rtl="0" algn="ctr">
              <a:lnSpc>
                <a:spcPct val="100000"/>
              </a:lnSpc>
              <a:spcBef>
                <a:spcPts val="0"/>
              </a:spcBef>
              <a:spcAft>
                <a:spcPts val="0"/>
              </a:spcAft>
              <a:buNone/>
              <a:defRPr b="1" sz="2000">
                <a:solidFill>
                  <a:schemeClr val="accent1"/>
                </a:solidFill>
                <a:latin typeface="Questrial"/>
                <a:ea typeface="Questrial"/>
                <a:cs typeface="Questrial"/>
                <a:sym typeface="Questrial"/>
              </a:defRPr>
            </a:lvl7pPr>
            <a:lvl8pPr lvl="7" rtl="0" algn="ctr">
              <a:lnSpc>
                <a:spcPct val="100000"/>
              </a:lnSpc>
              <a:spcBef>
                <a:spcPts val="0"/>
              </a:spcBef>
              <a:spcAft>
                <a:spcPts val="0"/>
              </a:spcAft>
              <a:buNone/>
              <a:defRPr b="1" sz="2000">
                <a:solidFill>
                  <a:schemeClr val="accent1"/>
                </a:solidFill>
                <a:latin typeface="Questrial"/>
                <a:ea typeface="Questrial"/>
                <a:cs typeface="Questrial"/>
                <a:sym typeface="Questrial"/>
              </a:defRPr>
            </a:lvl8pPr>
            <a:lvl9pPr lvl="8" rtl="0" algn="ctr">
              <a:lnSpc>
                <a:spcPct val="100000"/>
              </a:lnSpc>
              <a:spcBef>
                <a:spcPts val="0"/>
              </a:spcBef>
              <a:spcAft>
                <a:spcPts val="0"/>
              </a:spcAft>
              <a:buNone/>
              <a:defRPr b="1" sz="2000">
                <a:solidFill>
                  <a:schemeClr val="accent1"/>
                </a:solidFill>
                <a:latin typeface="Questrial"/>
                <a:ea typeface="Questrial"/>
                <a:cs typeface="Questrial"/>
                <a:sym typeface="Questrial"/>
              </a:defRPr>
            </a:lvl9pPr>
          </a:lstStyle>
          <a:p/>
        </p:txBody>
      </p:sp>
      <p:sp>
        <p:nvSpPr>
          <p:cNvPr id="300" name="Google Shape;300;p35"/>
          <p:cNvSpPr txBox="1"/>
          <p:nvPr>
            <p:ph idx="6" type="subTitle"/>
          </p:nvPr>
        </p:nvSpPr>
        <p:spPr>
          <a:xfrm>
            <a:off x="6099538" y="2915150"/>
            <a:ext cx="1990800" cy="3201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None/>
              <a:defRPr b="1" sz="2000">
                <a:solidFill>
                  <a:schemeClr val="accent6"/>
                </a:solidFill>
                <a:latin typeface="Questrial"/>
                <a:ea typeface="Questrial"/>
                <a:cs typeface="Questrial"/>
                <a:sym typeface="Questrial"/>
              </a:defRPr>
            </a:lvl1pPr>
            <a:lvl2pPr lvl="1" rtl="0" algn="ctr">
              <a:lnSpc>
                <a:spcPct val="100000"/>
              </a:lnSpc>
              <a:spcBef>
                <a:spcPts val="0"/>
              </a:spcBef>
              <a:spcAft>
                <a:spcPts val="0"/>
              </a:spcAft>
              <a:buNone/>
              <a:defRPr b="1" sz="2000">
                <a:solidFill>
                  <a:schemeClr val="accent6"/>
                </a:solidFill>
                <a:latin typeface="Questrial"/>
                <a:ea typeface="Questrial"/>
                <a:cs typeface="Questrial"/>
                <a:sym typeface="Questrial"/>
              </a:defRPr>
            </a:lvl2pPr>
            <a:lvl3pPr lvl="2" rtl="0" algn="ctr">
              <a:lnSpc>
                <a:spcPct val="100000"/>
              </a:lnSpc>
              <a:spcBef>
                <a:spcPts val="0"/>
              </a:spcBef>
              <a:spcAft>
                <a:spcPts val="0"/>
              </a:spcAft>
              <a:buNone/>
              <a:defRPr b="1" sz="2000">
                <a:solidFill>
                  <a:schemeClr val="accent6"/>
                </a:solidFill>
                <a:latin typeface="Questrial"/>
                <a:ea typeface="Questrial"/>
                <a:cs typeface="Questrial"/>
                <a:sym typeface="Questrial"/>
              </a:defRPr>
            </a:lvl3pPr>
            <a:lvl4pPr lvl="3" rtl="0" algn="ctr">
              <a:lnSpc>
                <a:spcPct val="100000"/>
              </a:lnSpc>
              <a:spcBef>
                <a:spcPts val="0"/>
              </a:spcBef>
              <a:spcAft>
                <a:spcPts val="0"/>
              </a:spcAft>
              <a:buNone/>
              <a:defRPr b="1" sz="2000">
                <a:solidFill>
                  <a:schemeClr val="accent6"/>
                </a:solidFill>
                <a:latin typeface="Questrial"/>
                <a:ea typeface="Questrial"/>
                <a:cs typeface="Questrial"/>
                <a:sym typeface="Questrial"/>
              </a:defRPr>
            </a:lvl4pPr>
            <a:lvl5pPr lvl="4" rtl="0" algn="ctr">
              <a:lnSpc>
                <a:spcPct val="100000"/>
              </a:lnSpc>
              <a:spcBef>
                <a:spcPts val="0"/>
              </a:spcBef>
              <a:spcAft>
                <a:spcPts val="0"/>
              </a:spcAft>
              <a:buNone/>
              <a:defRPr b="1" sz="2000">
                <a:solidFill>
                  <a:schemeClr val="accent6"/>
                </a:solidFill>
                <a:latin typeface="Questrial"/>
                <a:ea typeface="Questrial"/>
                <a:cs typeface="Questrial"/>
                <a:sym typeface="Questrial"/>
              </a:defRPr>
            </a:lvl5pPr>
            <a:lvl6pPr lvl="5" rtl="0" algn="ctr">
              <a:lnSpc>
                <a:spcPct val="100000"/>
              </a:lnSpc>
              <a:spcBef>
                <a:spcPts val="0"/>
              </a:spcBef>
              <a:spcAft>
                <a:spcPts val="0"/>
              </a:spcAft>
              <a:buNone/>
              <a:defRPr b="1" sz="2000">
                <a:solidFill>
                  <a:schemeClr val="accent6"/>
                </a:solidFill>
                <a:latin typeface="Questrial"/>
                <a:ea typeface="Questrial"/>
                <a:cs typeface="Questrial"/>
                <a:sym typeface="Questrial"/>
              </a:defRPr>
            </a:lvl6pPr>
            <a:lvl7pPr lvl="6" rtl="0" algn="ctr">
              <a:lnSpc>
                <a:spcPct val="100000"/>
              </a:lnSpc>
              <a:spcBef>
                <a:spcPts val="0"/>
              </a:spcBef>
              <a:spcAft>
                <a:spcPts val="0"/>
              </a:spcAft>
              <a:buNone/>
              <a:defRPr b="1" sz="2000">
                <a:solidFill>
                  <a:schemeClr val="accent6"/>
                </a:solidFill>
                <a:latin typeface="Questrial"/>
                <a:ea typeface="Questrial"/>
                <a:cs typeface="Questrial"/>
                <a:sym typeface="Questrial"/>
              </a:defRPr>
            </a:lvl7pPr>
            <a:lvl8pPr lvl="7" rtl="0" algn="ctr">
              <a:lnSpc>
                <a:spcPct val="100000"/>
              </a:lnSpc>
              <a:spcBef>
                <a:spcPts val="0"/>
              </a:spcBef>
              <a:spcAft>
                <a:spcPts val="0"/>
              </a:spcAft>
              <a:buNone/>
              <a:defRPr b="1" sz="2000">
                <a:solidFill>
                  <a:schemeClr val="accent6"/>
                </a:solidFill>
                <a:latin typeface="Questrial"/>
                <a:ea typeface="Questrial"/>
                <a:cs typeface="Questrial"/>
                <a:sym typeface="Questrial"/>
              </a:defRPr>
            </a:lvl8pPr>
            <a:lvl9pPr lvl="8" rtl="0" algn="ctr">
              <a:lnSpc>
                <a:spcPct val="100000"/>
              </a:lnSpc>
              <a:spcBef>
                <a:spcPts val="0"/>
              </a:spcBef>
              <a:spcAft>
                <a:spcPts val="0"/>
              </a:spcAft>
              <a:buNone/>
              <a:defRPr b="1" sz="2000">
                <a:solidFill>
                  <a:schemeClr val="accent6"/>
                </a:solidFill>
                <a:latin typeface="Questrial"/>
                <a:ea typeface="Questrial"/>
                <a:cs typeface="Questrial"/>
                <a:sym typeface="Questrial"/>
              </a:defRPr>
            </a:lvl9pPr>
          </a:lstStyle>
          <a:p/>
        </p:txBody>
      </p:sp>
      <p:grpSp>
        <p:nvGrpSpPr>
          <p:cNvPr id="301" name="Google Shape;301;p35"/>
          <p:cNvGrpSpPr/>
          <p:nvPr/>
        </p:nvGrpSpPr>
        <p:grpSpPr>
          <a:xfrm>
            <a:off x="6664025" y="574503"/>
            <a:ext cx="1715148" cy="333147"/>
            <a:chOff x="6045725" y="615825"/>
            <a:chExt cx="1715148" cy="333147"/>
          </a:xfrm>
        </p:grpSpPr>
        <p:sp>
          <p:nvSpPr>
            <p:cNvPr id="302" name="Google Shape;302;p35"/>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5"/>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5" name="Google Shape;305;p35"/>
          <p:cNvSpPr/>
          <p:nvPr/>
        </p:nvSpPr>
        <p:spPr>
          <a:xfrm flipH="1" rot="-5400000">
            <a:off x="210621" y="629818"/>
            <a:ext cx="419215" cy="840450"/>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5"/>
          <p:cNvSpPr/>
          <p:nvPr/>
        </p:nvSpPr>
        <p:spPr>
          <a:xfrm flipH="1" rot="10800000">
            <a:off x="-3" y="0"/>
            <a:ext cx="419231" cy="840419"/>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5"/>
          <p:cNvSpPr/>
          <p:nvPr/>
        </p:nvSpPr>
        <p:spPr>
          <a:xfrm>
            <a:off x="7109647" y="4605999"/>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5"/>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IG_NUMBER_1_1">
    <p:bg>
      <p:bgPr>
        <a:solidFill>
          <a:schemeClr val="lt1"/>
        </a:solidFill>
      </p:bgPr>
    </p:bg>
    <p:spTree>
      <p:nvGrpSpPr>
        <p:cNvPr id="309" name="Shape 309"/>
        <p:cNvGrpSpPr/>
        <p:nvPr/>
      </p:nvGrpSpPr>
      <p:grpSpPr>
        <a:xfrm>
          <a:off x="0" y="0"/>
          <a:ext cx="0" cy="0"/>
          <a:chOff x="0" y="0"/>
          <a:chExt cx="0" cy="0"/>
        </a:xfrm>
      </p:grpSpPr>
      <p:sp>
        <p:nvSpPr>
          <p:cNvPr id="310" name="Google Shape;310;p36"/>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6"/>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6"/>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p:nvPr/>
        </p:nvSpPr>
        <p:spPr>
          <a:xfrm>
            <a:off x="711725" y="537500"/>
            <a:ext cx="1051500" cy="1401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6"/>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6"/>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16" name="Google Shape;316;p36"/>
          <p:cNvSpPr/>
          <p:nvPr/>
        </p:nvSpPr>
        <p:spPr>
          <a:xfrm flipH="1" rot="5400000">
            <a:off x="243719" y="4414643"/>
            <a:ext cx="485148" cy="97256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6"/>
          <p:cNvSpPr/>
          <p:nvPr/>
        </p:nvSpPr>
        <p:spPr>
          <a:xfrm rot="10800000">
            <a:off x="8720338" y="2140100"/>
            <a:ext cx="427041" cy="244785"/>
          </a:xfrm>
          <a:custGeom>
            <a:rect b="b" l="l" r="r" t="t"/>
            <a:pathLst>
              <a:path extrusionOk="0" h="3983" w="20396">
                <a:moveTo>
                  <a:pt x="0" y="0"/>
                </a:moveTo>
                <a:lnTo>
                  <a:pt x="0" y="3982"/>
                </a:lnTo>
                <a:lnTo>
                  <a:pt x="20396" y="398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6"/>
          <p:cNvSpPr/>
          <p:nvPr/>
        </p:nvSpPr>
        <p:spPr>
          <a:xfrm rot="10800000">
            <a:off x="8720338" y="2627703"/>
            <a:ext cx="427041" cy="242880"/>
          </a:xfrm>
          <a:custGeom>
            <a:rect b="b" l="l" r="r" t="t"/>
            <a:pathLst>
              <a:path extrusionOk="0" h="3952" w="20396">
                <a:moveTo>
                  <a:pt x="0" y="0"/>
                </a:moveTo>
                <a:lnTo>
                  <a:pt x="0" y="3952"/>
                </a:lnTo>
                <a:lnTo>
                  <a:pt x="20396" y="395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6"/>
          <p:cNvSpPr/>
          <p:nvPr/>
        </p:nvSpPr>
        <p:spPr>
          <a:xfrm rot="10800000">
            <a:off x="8720338" y="3113401"/>
            <a:ext cx="427041" cy="244724"/>
          </a:xfrm>
          <a:custGeom>
            <a:rect b="b" l="l" r="r" t="t"/>
            <a:pathLst>
              <a:path extrusionOk="0" h="3982" w="20396">
                <a:moveTo>
                  <a:pt x="0" y="0"/>
                </a:moveTo>
                <a:lnTo>
                  <a:pt x="0" y="3982"/>
                </a:lnTo>
                <a:lnTo>
                  <a:pt x="20396" y="3982"/>
                </a:lnTo>
                <a:lnTo>
                  <a:pt x="20396" y="0"/>
                </a:lnTo>
                <a:close/>
              </a:path>
            </a:pathLst>
          </a:cu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6"/>
          <p:cNvSpPr txBox="1"/>
          <p:nvPr>
            <p:ph hasCustomPrompt="1" idx="2" type="title"/>
          </p:nvPr>
        </p:nvSpPr>
        <p:spPr>
          <a:xfrm>
            <a:off x="1438200" y="1675775"/>
            <a:ext cx="3133800" cy="567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3800">
                <a:solidFill>
                  <a:schemeClr val="accent6"/>
                </a:solidFill>
              </a:defRPr>
            </a:lvl1pPr>
            <a:lvl2pPr lvl="1" rtl="0" algn="ctr">
              <a:spcBef>
                <a:spcPts val="0"/>
              </a:spcBef>
              <a:spcAft>
                <a:spcPts val="0"/>
              </a:spcAft>
              <a:buSzPts val="6000"/>
              <a:buNone/>
              <a:defRPr b="1" sz="6000"/>
            </a:lvl2pPr>
            <a:lvl3pPr lvl="2" rtl="0" algn="ctr">
              <a:spcBef>
                <a:spcPts val="0"/>
              </a:spcBef>
              <a:spcAft>
                <a:spcPts val="0"/>
              </a:spcAft>
              <a:buSzPts val="6000"/>
              <a:buNone/>
              <a:defRPr b="1" sz="6000"/>
            </a:lvl3pPr>
            <a:lvl4pPr lvl="3" rtl="0" algn="ctr">
              <a:spcBef>
                <a:spcPts val="0"/>
              </a:spcBef>
              <a:spcAft>
                <a:spcPts val="0"/>
              </a:spcAft>
              <a:buSzPts val="6000"/>
              <a:buNone/>
              <a:defRPr b="1" sz="6000"/>
            </a:lvl4pPr>
            <a:lvl5pPr lvl="4" rtl="0" algn="ctr">
              <a:spcBef>
                <a:spcPts val="0"/>
              </a:spcBef>
              <a:spcAft>
                <a:spcPts val="0"/>
              </a:spcAft>
              <a:buSzPts val="6000"/>
              <a:buNone/>
              <a:defRPr b="1" sz="6000"/>
            </a:lvl5pPr>
            <a:lvl6pPr lvl="5" rtl="0" algn="ctr">
              <a:spcBef>
                <a:spcPts val="0"/>
              </a:spcBef>
              <a:spcAft>
                <a:spcPts val="0"/>
              </a:spcAft>
              <a:buSzPts val="6000"/>
              <a:buNone/>
              <a:defRPr b="1" sz="6000"/>
            </a:lvl6pPr>
            <a:lvl7pPr lvl="6" rtl="0" algn="ctr">
              <a:spcBef>
                <a:spcPts val="0"/>
              </a:spcBef>
              <a:spcAft>
                <a:spcPts val="0"/>
              </a:spcAft>
              <a:buSzPts val="6000"/>
              <a:buNone/>
              <a:defRPr b="1" sz="6000"/>
            </a:lvl7pPr>
            <a:lvl8pPr lvl="7" rtl="0" algn="ctr">
              <a:spcBef>
                <a:spcPts val="0"/>
              </a:spcBef>
              <a:spcAft>
                <a:spcPts val="0"/>
              </a:spcAft>
              <a:buSzPts val="6000"/>
              <a:buNone/>
              <a:defRPr b="1" sz="6000"/>
            </a:lvl8pPr>
            <a:lvl9pPr lvl="8" rtl="0" algn="ctr">
              <a:spcBef>
                <a:spcPts val="0"/>
              </a:spcBef>
              <a:spcAft>
                <a:spcPts val="0"/>
              </a:spcAft>
              <a:buSzPts val="6000"/>
              <a:buNone/>
              <a:defRPr b="1" sz="6000"/>
            </a:lvl9pPr>
          </a:lstStyle>
          <a:p>
            <a:r>
              <a:t>xx%</a:t>
            </a:r>
          </a:p>
        </p:txBody>
      </p:sp>
      <p:sp>
        <p:nvSpPr>
          <p:cNvPr id="321" name="Google Shape;321;p36"/>
          <p:cNvSpPr txBox="1"/>
          <p:nvPr>
            <p:ph idx="1" type="subTitle"/>
          </p:nvPr>
        </p:nvSpPr>
        <p:spPr>
          <a:xfrm>
            <a:off x="1601250" y="2242777"/>
            <a:ext cx="2807700" cy="56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600">
                <a:solidFill>
                  <a:schemeClr val="dk1"/>
                </a:solidFill>
              </a:defRPr>
            </a:lvl1pPr>
            <a:lvl2pPr lvl="1" rtl="0" algn="ctr">
              <a:lnSpc>
                <a:spcPct val="100000"/>
              </a:lnSpc>
              <a:spcBef>
                <a:spcPts val="0"/>
              </a:spcBef>
              <a:spcAft>
                <a:spcPts val="0"/>
              </a:spcAft>
              <a:buClr>
                <a:schemeClr val="dk1"/>
              </a:buClr>
              <a:buSzPts val="1200"/>
              <a:buNone/>
              <a:defRPr sz="1200">
                <a:solidFill>
                  <a:schemeClr val="dk1"/>
                </a:solidFill>
              </a:defRPr>
            </a:lvl2pPr>
            <a:lvl3pPr lvl="2" rtl="0" algn="ctr">
              <a:lnSpc>
                <a:spcPct val="100000"/>
              </a:lnSpc>
              <a:spcBef>
                <a:spcPts val="0"/>
              </a:spcBef>
              <a:spcAft>
                <a:spcPts val="0"/>
              </a:spcAft>
              <a:buClr>
                <a:schemeClr val="dk1"/>
              </a:buClr>
              <a:buSzPts val="1200"/>
              <a:buNone/>
              <a:defRPr sz="1200">
                <a:solidFill>
                  <a:schemeClr val="dk1"/>
                </a:solidFill>
              </a:defRPr>
            </a:lvl3pPr>
            <a:lvl4pPr lvl="3" rtl="0" algn="ctr">
              <a:lnSpc>
                <a:spcPct val="100000"/>
              </a:lnSpc>
              <a:spcBef>
                <a:spcPts val="0"/>
              </a:spcBef>
              <a:spcAft>
                <a:spcPts val="0"/>
              </a:spcAft>
              <a:buClr>
                <a:schemeClr val="dk1"/>
              </a:buClr>
              <a:buSzPts val="1200"/>
              <a:buNone/>
              <a:defRPr sz="1200">
                <a:solidFill>
                  <a:schemeClr val="dk1"/>
                </a:solidFill>
              </a:defRPr>
            </a:lvl4pPr>
            <a:lvl5pPr lvl="4" rtl="0" algn="ctr">
              <a:lnSpc>
                <a:spcPct val="100000"/>
              </a:lnSpc>
              <a:spcBef>
                <a:spcPts val="0"/>
              </a:spcBef>
              <a:spcAft>
                <a:spcPts val="0"/>
              </a:spcAft>
              <a:buClr>
                <a:schemeClr val="dk1"/>
              </a:buClr>
              <a:buSzPts val="1200"/>
              <a:buNone/>
              <a:defRPr sz="1200">
                <a:solidFill>
                  <a:schemeClr val="dk1"/>
                </a:solidFill>
              </a:defRPr>
            </a:lvl5pPr>
            <a:lvl6pPr lvl="5" rtl="0" algn="ctr">
              <a:lnSpc>
                <a:spcPct val="100000"/>
              </a:lnSpc>
              <a:spcBef>
                <a:spcPts val="0"/>
              </a:spcBef>
              <a:spcAft>
                <a:spcPts val="0"/>
              </a:spcAft>
              <a:buClr>
                <a:schemeClr val="dk1"/>
              </a:buClr>
              <a:buSzPts val="1200"/>
              <a:buNone/>
              <a:defRPr sz="1200">
                <a:solidFill>
                  <a:schemeClr val="dk1"/>
                </a:solidFill>
              </a:defRPr>
            </a:lvl6pPr>
            <a:lvl7pPr lvl="6" rtl="0" algn="ctr">
              <a:lnSpc>
                <a:spcPct val="100000"/>
              </a:lnSpc>
              <a:spcBef>
                <a:spcPts val="0"/>
              </a:spcBef>
              <a:spcAft>
                <a:spcPts val="0"/>
              </a:spcAft>
              <a:buClr>
                <a:schemeClr val="dk1"/>
              </a:buClr>
              <a:buSzPts val="1200"/>
              <a:buNone/>
              <a:defRPr sz="1200">
                <a:solidFill>
                  <a:schemeClr val="dk1"/>
                </a:solidFill>
              </a:defRPr>
            </a:lvl7pPr>
            <a:lvl8pPr lvl="7" rtl="0" algn="ctr">
              <a:lnSpc>
                <a:spcPct val="100000"/>
              </a:lnSpc>
              <a:spcBef>
                <a:spcPts val="0"/>
              </a:spcBef>
              <a:spcAft>
                <a:spcPts val="0"/>
              </a:spcAft>
              <a:buClr>
                <a:schemeClr val="dk1"/>
              </a:buClr>
              <a:buSzPts val="1200"/>
              <a:buNone/>
              <a:defRPr sz="1200">
                <a:solidFill>
                  <a:schemeClr val="dk1"/>
                </a:solidFill>
              </a:defRPr>
            </a:lvl8pPr>
            <a:lvl9pPr lvl="8" rtl="0" algn="ctr">
              <a:lnSpc>
                <a:spcPct val="100000"/>
              </a:lnSpc>
              <a:spcBef>
                <a:spcPts val="0"/>
              </a:spcBef>
              <a:spcAft>
                <a:spcPts val="0"/>
              </a:spcAft>
              <a:buClr>
                <a:schemeClr val="dk1"/>
              </a:buClr>
              <a:buSzPts val="1200"/>
              <a:buNone/>
              <a:defRPr sz="1200">
                <a:solidFill>
                  <a:schemeClr val="dk1"/>
                </a:solidFill>
              </a:defRPr>
            </a:lvl9pPr>
          </a:lstStyle>
          <a:p/>
        </p:txBody>
      </p:sp>
      <p:sp>
        <p:nvSpPr>
          <p:cNvPr id="322" name="Google Shape;322;p36"/>
          <p:cNvSpPr txBox="1"/>
          <p:nvPr>
            <p:ph idx="3" type="subTitle"/>
          </p:nvPr>
        </p:nvSpPr>
        <p:spPr>
          <a:xfrm>
            <a:off x="1601250" y="3692075"/>
            <a:ext cx="2807700" cy="56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600">
                <a:solidFill>
                  <a:schemeClr val="dk1"/>
                </a:solidFill>
              </a:defRPr>
            </a:lvl1pPr>
            <a:lvl2pPr lvl="1" rtl="0" algn="ctr">
              <a:lnSpc>
                <a:spcPct val="100000"/>
              </a:lnSpc>
              <a:spcBef>
                <a:spcPts val="0"/>
              </a:spcBef>
              <a:spcAft>
                <a:spcPts val="0"/>
              </a:spcAft>
              <a:buClr>
                <a:schemeClr val="dk1"/>
              </a:buClr>
              <a:buSzPts val="1200"/>
              <a:buNone/>
              <a:defRPr sz="1200">
                <a:solidFill>
                  <a:schemeClr val="dk1"/>
                </a:solidFill>
              </a:defRPr>
            </a:lvl2pPr>
            <a:lvl3pPr lvl="2" rtl="0" algn="ctr">
              <a:lnSpc>
                <a:spcPct val="100000"/>
              </a:lnSpc>
              <a:spcBef>
                <a:spcPts val="0"/>
              </a:spcBef>
              <a:spcAft>
                <a:spcPts val="0"/>
              </a:spcAft>
              <a:buClr>
                <a:schemeClr val="dk1"/>
              </a:buClr>
              <a:buSzPts val="1200"/>
              <a:buNone/>
              <a:defRPr sz="1200">
                <a:solidFill>
                  <a:schemeClr val="dk1"/>
                </a:solidFill>
              </a:defRPr>
            </a:lvl3pPr>
            <a:lvl4pPr lvl="3" rtl="0" algn="ctr">
              <a:lnSpc>
                <a:spcPct val="100000"/>
              </a:lnSpc>
              <a:spcBef>
                <a:spcPts val="0"/>
              </a:spcBef>
              <a:spcAft>
                <a:spcPts val="0"/>
              </a:spcAft>
              <a:buClr>
                <a:schemeClr val="dk1"/>
              </a:buClr>
              <a:buSzPts val="1200"/>
              <a:buNone/>
              <a:defRPr sz="1200">
                <a:solidFill>
                  <a:schemeClr val="dk1"/>
                </a:solidFill>
              </a:defRPr>
            </a:lvl4pPr>
            <a:lvl5pPr lvl="4" rtl="0" algn="ctr">
              <a:lnSpc>
                <a:spcPct val="100000"/>
              </a:lnSpc>
              <a:spcBef>
                <a:spcPts val="0"/>
              </a:spcBef>
              <a:spcAft>
                <a:spcPts val="0"/>
              </a:spcAft>
              <a:buClr>
                <a:schemeClr val="dk1"/>
              </a:buClr>
              <a:buSzPts val="1200"/>
              <a:buNone/>
              <a:defRPr sz="1200">
                <a:solidFill>
                  <a:schemeClr val="dk1"/>
                </a:solidFill>
              </a:defRPr>
            </a:lvl5pPr>
            <a:lvl6pPr lvl="5" rtl="0" algn="ctr">
              <a:lnSpc>
                <a:spcPct val="100000"/>
              </a:lnSpc>
              <a:spcBef>
                <a:spcPts val="0"/>
              </a:spcBef>
              <a:spcAft>
                <a:spcPts val="0"/>
              </a:spcAft>
              <a:buClr>
                <a:schemeClr val="dk1"/>
              </a:buClr>
              <a:buSzPts val="1200"/>
              <a:buNone/>
              <a:defRPr sz="1200">
                <a:solidFill>
                  <a:schemeClr val="dk1"/>
                </a:solidFill>
              </a:defRPr>
            </a:lvl6pPr>
            <a:lvl7pPr lvl="6" rtl="0" algn="ctr">
              <a:lnSpc>
                <a:spcPct val="100000"/>
              </a:lnSpc>
              <a:spcBef>
                <a:spcPts val="0"/>
              </a:spcBef>
              <a:spcAft>
                <a:spcPts val="0"/>
              </a:spcAft>
              <a:buClr>
                <a:schemeClr val="dk1"/>
              </a:buClr>
              <a:buSzPts val="1200"/>
              <a:buNone/>
              <a:defRPr sz="1200">
                <a:solidFill>
                  <a:schemeClr val="dk1"/>
                </a:solidFill>
              </a:defRPr>
            </a:lvl7pPr>
            <a:lvl8pPr lvl="7" rtl="0" algn="ctr">
              <a:lnSpc>
                <a:spcPct val="100000"/>
              </a:lnSpc>
              <a:spcBef>
                <a:spcPts val="0"/>
              </a:spcBef>
              <a:spcAft>
                <a:spcPts val="0"/>
              </a:spcAft>
              <a:buClr>
                <a:schemeClr val="dk1"/>
              </a:buClr>
              <a:buSzPts val="1200"/>
              <a:buNone/>
              <a:defRPr sz="1200">
                <a:solidFill>
                  <a:schemeClr val="dk1"/>
                </a:solidFill>
              </a:defRPr>
            </a:lvl8pPr>
            <a:lvl9pPr lvl="8" rtl="0" algn="ctr">
              <a:lnSpc>
                <a:spcPct val="100000"/>
              </a:lnSpc>
              <a:spcBef>
                <a:spcPts val="0"/>
              </a:spcBef>
              <a:spcAft>
                <a:spcPts val="0"/>
              </a:spcAft>
              <a:buClr>
                <a:schemeClr val="dk1"/>
              </a:buClr>
              <a:buSzPts val="1200"/>
              <a:buNone/>
              <a:defRPr sz="1200">
                <a:solidFill>
                  <a:schemeClr val="dk1"/>
                </a:solidFill>
              </a:defRPr>
            </a:lvl9pPr>
          </a:lstStyle>
          <a:p/>
        </p:txBody>
      </p:sp>
      <p:sp>
        <p:nvSpPr>
          <p:cNvPr id="323" name="Google Shape;323;p36"/>
          <p:cNvSpPr txBox="1"/>
          <p:nvPr>
            <p:ph idx="4" type="subTitle"/>
          </p:nvPr>
        </p:nvSpPr>
        <p:spPr>
          <a:xfrm>
            <a:off x="4989925" y="2892547"/>
            <a:ext cx="2807700" cy="567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200"/>
              <a:buNone/>
              <a:defRPr sz="1600">
                <a:solidFill>
                  <a:schemeClr val="dk1"/>
                </a:solidFill>
              </a:defRPr>
            </a:lvl1pPr>
            <a:lvl2pPr lvl="1" rtl="0" algn="ctr">
              <a:lnSpc>
                <a:spcPct val="100000"/>
              </a:lnSpc>
              <a:spcBef>
                <a:spcPts val="0"/>
              </a:spcBef>
              <a:spcAft>
                <a:spcPts val="0"/>
              </a:spcAft>
              <a:buClr>
                <a:schemeClr val="dk1"/>
              </a:buClr>
              <a:buSzPts val="1200"/>
              <a:buNone/>
              <a:defRPr sz="1200">
                <a:solidFill>
                  <a:schemeClr val="dk1"/>
                </a:solidFill>
              </a:defRPr>
            </a:lvl2pPr>
            <a:lvl3pPr lvl="2" rtl="0" algn="ctr">
              <a:lnSpc>
                <a:spcPct val="100000"/>
              </a:lnSpc>
              <a:spcBef>
                <a:spcPts val="0"/>
              </a:spcBef>
              <a:spcAft>
                <a:spcPts val="0"/>
              </a:spcAft>
              <a:buClr>
                <a:schemeClr val="dk1"/>
              </a:buClr>
              <a:buSzPts val="1200"/>
              <a:buNone/>
              <a:defRPr sz="1200">
                <a:solidFill>
                  <a:schemeClr val="dk1"/>
                </a:solidFill>
              </a:defRPr>
            </a:lvl3pPr>
            <a:lvl4pPr lvl="3" rtl="0" algn="ctr">
              <a:lnSpc>
                <a:spcPct val="100000"/>
              </a:lnSpc>
              <a:spcBef>
                <a:spcPts val="0"/>
              </a:spcBef>
              <a:spcAft>
                <a:spcPts val="0"/>
              </a:spcAft>
              <a:buClr>
                <a:schemeClr val="dk1"/>
              </a:buClr>
              <a:buSzPts val="1200"/>
              <a:buNone/>
              <a:defRPr sz="1200">
                <a:solidFill>
                  <a:schemeClr val="dk1"/>
                </a:solidFill>
              </a:defRPr>
            </a:lvl4pPr>
            <a:lvl5pPr lvl="4" rtl="0" algn="ctr">
              <a:lnSpc>
                <a:spcPct val="100000"/>
              </a:lnSpc>
              <a:spcBef>
                <a:spcPts val="0"/>
              </a:spcBef>
              <a:spcAft>
                <a:spcPts val="0"/>
              </a:spcAft>
              <a:buClr>
                <a:schemeClr val="dk1"/>
              </a:buClr>
              <a:buSzPts val="1200"/>
              <a:buNone/>
              <a:defRPr sz="1200">
                <a:solidFill>
                  <a:schemeClr val="dk1"/>
                </a:solidFill>
              </a:defRPr>
            </a:lvl5pPr>
            <a:lvl6pPr lvl="5" rtl="0" algn="ctr">
              <a:lnSpc>
                <a:spcPct val="100000"/>
              </a:lnSpc>
              <a:spcBef>
                <a:spcPts val="0"/>
              </a:spcBef>
              <a:spcAft>
                <a:spcPts val="0"/>
              </a:spcAft>
              <a:buClr>
                <a:schemeClr val="dk1"/>
              </a:buClr>
              <a:buSzPts val="1200"/>
              <a:buNone/>
              <a:defRPr sz="1200">
                <a:solidFill>
                  <a:schemeClr val="dk1"/>
                </a:solidFill>
              </a:defRPr>
            </a:lvl6pPr>
            <a:lvl7pPr lvl="6" rtl="0" algn="ctr">
              <a:lnSpc>
                <a:spcPct val="100000"/>
              </a:lnSpc>
              <a:spcBef>
                <a:spcPts val="0"/>
              </a:spcBef>
              <a:spcAft>
                <a:spcPts val="0"/>
              </a:spcAft>
              <a:buClr>
                <a:schemeClr val="dk1"/>
              </a:buClr>
              <a:buSzPts val="1200"/>
              <a:buNone/>
              <a:defRPr sz="1200">
                <a:solidFill>
                  <a:schemeClr val="dk1"/>
                </a:solidFill>
              </a:defRPr>
            </a:lvl7pPr>
            <a:lvl8pPr lvl="7" rtl="0" algn="ctr">
              <a:lnSpc>
                <a:spcPct val="100000"/>
              </a:lnSpc>
              <a:spcBef>
                <a:spcPts val="0"/>
              </a:spcBef>
              <a:spcAft>
                <a:spcPts val="0"/>
              </a:spcAft>
              <a:buClr>
                <a:schemeClr val="dk1"/>
              </a:buClr>
              <a:buSzPts val="1200"/>
              <a:buNone/>
              <a:defRPr sz="1200">
                <a:solidFill>
                  <a:schemeClr val="dk1"/>
                </a:solidFill>
              </a:defRPr>
            </a:lvl8pPr>
            <a:lvl9pPr lvl="8" rtl="0" algn="ctr">
              <a:lnSpc>
                <a:spcPct val="100000"/>
              </a:lnSpc>
              <a:spcBef>
                <a:spcPts val="0"/>
              </a:spcBef>
              <a:spcAft>
                <a:spcPts val="0"/>
              </a:spcAft>
              <a:buClr>
                <a:schemeClr val="dk1"/>
              </a:buClr>
              <a:buSzPts val="1200"/>
              <a:buNone/>
              <a:defRPr sz="1200">
                <a:solidFill>
                  <a:schemeClr val="dk1"/>
                </a:solidFill>
              </a:defRPr>
            </a:lvl9pPr>
          </a:lstStyle>
          <a:p/>
        </p:txBody>
      </p:sp>
      <p:sp>
        <p:nvSpPr>
          <p:cNvPr id="324" name="Google Shape;324;p36"/>
          <p:cNvSpPr txBox="1"/>
          <p:nvPr>
            <p:ph hasCustomPrompt="1" idx="5" type="title"/>
          </p:nvPr>
        </p:nvSpPr>
        <p:spPr>
          <a:xfrm>
            <a:off x="1438200" y="3125075"/>
            <a:ext cx="3133800" cy="567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3800">
                <a:solidFill>
                  <a:schemeClr val="accent6"/>
                </a:solidFill>
              </a:defRPr>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a:r>
              <a:t>xx%</a:t>
            </a:r>
          </a:p>
        </p:txBody>
      </p:sp>
      <p:sp>
        <p:nvSpPr>
          <p:cNvPr id="325" name="Google Shape;325;p36"/>
          <p:cNvSpPr txBox="1"/>
          <p:nvPr>
            <p:ph hasCustomPrompt="1" idx="6" type="title"/>
          </p:nvPr>
        </p:nvSpPr>
        <p:spPr>
          <a:xfrm>
            <a:off x="4873675" y="2325625"/>
            <a:ext cx="3040200" cy="567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3600"/>
              <a:buNone/>
              <a:defRPr sz="3800">
                <a:solidFill>
                  <a:schemeClr val="accent6"/>
                </a:solidFill>
              </a:defRPr>
            </a:lvl1pPr>
            <a:lvl2pPr lvl="1" rtl="0" algn="ctr">
              <a:spcBef>
                <a:spcPts val="0"/>
              </a:spcBef>
              <a:spcAft>
                <a:spcPts val="0"/>
              </a:spcAft>
              <a:buSzPts val="3600"/>
              <a:buNone/>
              <a:defRPr b="1" sz="3600"/>
            </a:lvl2pPr>
            <a:lvl3pPr lvl="2" rtl="0" algn="ctr">
              <a:spcBef>
                <a:spcPts val="0"/>
              </a:spcBef>
              <a:spcAft>
                <a:spcPts val="0"/>
              </a:spcAft>
              <a:buSzPts val="3600"/>
              <a:buNone/>
              <a:defRPr b="1" sz="3600"/>
            </a:lvl3pPr>
            <a:lvl4pPr lvl="3" rtl="0" algn="ctr">
              <a:spcBef>
                <a:spcPts val="0"/>
              </a:spcBef>
              <a:spcAft>
                <a:spcPts val="0"/>
              </a:spcAft>
              <a:buSzPts val="3600"/>
              <a:buNone/>
              <a:defRPr b="1" sz="3600"/>
            </a:lvl4pPr>
            <a:lvl5pPr lvl="4" rtl="0" algn="ctr">
              <a:spcBef>
                <a:spcPts val="0"/>
              </a:spcBef>
              <a:spcAft>
                <a:spcPts val="0"/>
              </a:spcAft>
              <a:buSzPts val="3600"/>
              <a:buNone/>
              <a:defRPr b="1" sz="3600"/>
            </a:lvl5pPr>
            <a:lvl6pPr lvl="5" rtl="0" algn="ctr">
              <a:spcBef>
                <a:spcPts val="0"/>
              </a:spcBef>
              <a:spcAft>
                <a:spcPts val="0"/>
              </a:spcAft>
              <a:buSzPts val="3600"/>
              <a:buNone/>
              <a:defRPr b="1" sz="3600"/>
            </a:lvl6pPr>
            <a:lvl7pPr lvl="6" rtl="0" algn="ctr">
              <a:spcBef>
                <a:spcPts val="0"/>
              </a:spcBef>
              <a:spcAft>
                <a:spcPts val="0"/>
              </a:spcAft>
              <a:buSzPts val="3600"/>
              <a:buNone/>
              <a:defRPr b="1" sz="3600"/>
            </a:lvl7pPr>
            <a:lvl8pPr lvl="7" rtl="0" algn="ctr">
              <a:spcBef>
                <a:spcPts val="0"/>
              </a:spcBef>
              <a:spcAft>
                <a:spcPts val="0"/>
              </a:spcAft>
              <a:buSzPts val="3600"/>
              <a:buNone/>
              <a:defRPr b="1" sz="3600"/>
            </a:lvl8pPr>
            <a:lvl9pPr lvl="8" rtl="0" algn="ctr">
              <a:spcBef>
                <a:spcPts val="0"/>
              </a:spcBef>
              <a:spcAft>
                <a:spcPts val="0"/>
              </a:spcAft>
              <a:buSzPts val="3600"/>
              <a:buNone/>
              <a:defRPr b="1" sz="3600"/>
            </a:lvl9pPr>
          </a:lstStyle>
          <a:p>
            <a:r>
              <a:t>xx%</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6">
    <p:spTree>
      <p:nvGrpSpPr>
        <p:cNvPr id="326" name="Shape 326"/>
        <p:cNvGrpSpPr/>
        <p:nvPr/>
      </p:nvGrpSpPr>
      <p:grpSpPr>
        <a:xfrm>
          <a:off x="0" y="0"/>
          <a:ext cx="0" cy="0"/>
          <a:chOff x="0" y="0"/>
          <a:chExt cx="0" cy="0"/>
        </a:xfrm>
      </p:grpSpPr>
      <p:sp>
        <p:nvSpPr>
          <p:cNvPr id="327" name="Google Shape;327;p37"/>
          <p:cNvSpPr/>
          <p:nvPr/>
        </p:nvSpPr>
        <p:spPr>
          <a:xfrm>
            <a:off x="711650" y="537500"/>
            <a:ext cx="7720500" cy="406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7"/>
          <p:cNvSpPr/>
          <p:nvPr/>
        </p:nvSpPr>
        <p:spPr>
          <a:xfrm>
            <a:off x="711725" y="537500"/>
            <a:ext cx="7425300" cy="835500"/>
          </a:xfrm>
          <a:prstGeom prst="rect">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7"/>
          <p:cNvSpPr/>
          <p:nvPr/>
        </p:nvSpPr>
        <p:spPr>
          <a:xfrm>
            <a:off x="711725" y="537500"/>
            <a:ext cx="1051500" cy="140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7"/>
          <p:cNvSpPr/>
          <p:nvPr/>
        </p:nvSpPr>
        <p:spPr>
          <a:xfrm rot="10800000">
            <a:off x="7627468" y="389823"/>
            <a:ext cx="983239" cy="983239"/>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7"/>
          <p:cNvSpPr txBox="1"/>
          <p:nvPr>
            <p:ph type="title"/>
          </p:nvPr>
        </p:nvSpPr>
        <p:spPr>
          <a:xfrm>
            <a:off x="832825" y="839300"/>
            <a:ext cx="2686800" cy="315300"/>
          </a:xfrm>
          <a:prstGeom prst="rect">
            <a:avLst/>
          </a:prstGeom>
        </p:spPr>
        <p:txBody>
          <a:bodyPr anchorCtr="0" anchor="ctr" bIns="91425" lIns="91425" spcFirstLastPara="1" rIns="91425" wrap="square" tIns="91425">
            <a:noAutofit/>
          </a:bodyPr>
          <a:lstStyle>
            <a:lvl1pPr lvl="0" rtl="0">
              <a:spcBef>
                <a:spcPts val="0"/>
              </a:spcBef>
              <a:spcAft>
                <a:spcPts val="0"/>
              </a:spcAft>
              <a:buSzPts val="2400"/>
              <a:buNone/>
              <a:defRPr sz="1800">
                <a:latin typeface="DM Sans"/>
                <a:ea typeface="DM Sans"/>
                <a:cs typeface="DM Sans"/>
                <a:sym typeface="DM Sans"/>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32" name="Google Shape;332;p37"/>
          <p:cNvSpPr/>
          <p:nvPr/>
        </p:nvSpPr>
        <p:spPr>
          <a:xfrm>
            <a:off x="5734125" y="744625"/>
            <a:ext cx="1746300" cy="417300"/>
          </a:xfrm>
          <a:prstGeom prst="roundRect">
            <a:avLst>
              <a:gd fmla="val 50000"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3" name="Google Shape;333;p37"/>
          <p:cNvGrpSpPr/>
          <p:nvPr/>
        </p:nvGrpSpPr>
        <p:grpSpPr>
          <a:xfrm rot="-5400000">
            <a:off x="-456225" y="1228503"/>
            <a:ext cx="1715148" cy="333147"/>
            <a:chOff x="6045725" y="615825"/>
            <a:chExt cx="1715148" cy="333147"/>
          </a:xfrm>
        </p:grpSpPr>
        <p:sp>
          <p:nvSpPr>
            <p:cNvPr id="334" name="Google Shape;334;p37"/>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7"/>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7"/>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7" name="Google Shape;337;p37"/>
          <p:cNvSpPr/>
          <p:nvPr/>
        </p:nvSpPr>
        <p:spPr>
          <a:xfrm flipH="1" rot="-5400000">
            <a:off x="7857972" y="3857474"/>
            <a:ext cx="2034512" cy="537541"/>
          </a:xfrm>
          <a:custGeom>
            <a:rect b="b" l="l" r="r" t="t"/>
            <a:pathLst>
              <a:path extrusionOk="0" h="20214" w="76507">
                <a:moveTo>
                  <a:pt x="16992" y="0"/>
                </a:moveTo>
                <a:cubicBezTo>
                  <a:pt x="7600" y="0"/>
                  <a:pt x="1" y="7599"/>
                  <a:pt x="1" y="16991"/>
                </a:cubicBezTo>
                <a:lnTo>
                  <a:pt x="1" y="20213"/>
                </a:lnTo>
                <a:lnTo>
                  <a:pt x="76507" y="20213"/>
                </a:lnTo>
                <a:lnTo>
                  <a:pt x="76507" y="0"/>
                </a:lnTo>
                <a:close/>
              </a:path>
            </a:pathLst>
          </a:cu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7"/>
          <p:cNvSpPr txBox="1"/>
          <p:nvPr>
            <p:ph idx="2" type="title"/>
          </p:nvPr>
        </p:nvSpPr>
        <p:spPr>
          <a:xfrm>
            <a:off x="3159300" y="3411975"/>
            <a:ext cx="2825400" cy="764700"/>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2100">
                <a:solidFill>
                  <a:schemeClr val="accent1"/>
                </a:solidFill>
                <a:latin typeface="DM Sans"/>
                <a:ea typeface="DM Sans"/>
                <a:cs typeface="DM Sans"/>
                <a:sym typeface="DM Sans"/>
              </a:defRPr>
            </a:lvl1pPr>
            <a:lvl2pPr lvl="1" rtl="0">
              <a:spcBef>
                <a:spcPts val="0"/>
              </a:spcBef>
              <a:spcAft>
                <a:spcPts val="0"/>
              </a:spcAft>
              <a:buNone/>
              <a:defRPr sz="2100">
                <a:solidFill>
                  <a:schemeClr val="accent1"/>
                </a:solidFill>
                <a:latin typeface="DM Sans"/>
                <a:ea typeface="DM Sans"/>
                <a:cs typeface="DM Sans"/>
                <a:sym typeface="DM Sans"/>
              </a:defRPr>
            </a:lvl2pPr>
            <a:lvl3pPr lvl="2" rtl="0">
              <a:spcBef>
                <a:spcPts val="0"/>
              </a:spcBef>
              <a:spcAft>
                <a:spcPts val="0"/>
              </a:spcAft>
              <a:buNone/>
              <a:defRPr sz="2100">
                <a:solidFill>
                  <a:schemeClr val="accent1"/>
                </a:solidFill>
                <a:latin typeface="DM Sans"/>
                <a:ea typeface="DM Sans"/>
                <a:cs typeface="DM Sans"/>
                <a:sym typeface="DM Sans"/>
              </a:defRPr>
            </a:lvl3pPr>
            <a:lvl4pPr lvl="3" rtl="0">
              <a:spcBef>
                <a:spcPts val="0"/>
              </a:spcBef>
              <a:spcAft>
                <a:spcPts val="0"/>
              </a:spcAft>
              <a:buNone/>
              <a:defRPr sz="2100">
                <a:solidFill>
                  <a:schemeClr val="accent1"/>
                </a:solidFill>
                <a:latin typeface="DM Sans"/>
                <a:ea typeface="DM Sans"/>
                <a:cs typeface="DM Sans"/>
                <a:sym typeface="DM Sans"/>
              </a:defRPr>
            </a:lvl4pPr>
            <a:lvl5pPr lvl="4" rtl="0">
              <a:spcBef>
                <a:spcPts val="0"/>
              </a:spcBef>
              <a:spcAft>
                <a:spcPts val="0"/>
              </a:spcAft>
              <a:buNone/>
              <a:defRPr sz="2100">
                <a:solidFill>
                  <a:schemeClr val="accent1"/>
                </a:solidFill>
                <a:latin typeface="DM Sans"/>
                <a:ea typeface="DM Sans"/>
                <a:cs typeface="DM Sans"/>
                <a:sym typeface="DM Sans"/>
              </a:defRPr>
            </a:lvl5pPr>
            <a:lvl6pPr lvl="5" rtl="0">
              <a:spcBef>
                <a:spcPts val="0"/>
              </a:spcBef>
              <a:spcAft>
                <a:spcPts val="0"/>
              </a:spcAft>
              <a:buNone/>
              <a:defRPr sz="2100">
                <a:solidFill>
                  <a:schemeClr val="accent1"/>
                </a:solidFill>
                <a:latin typeface="DM Sans"/>
                <a:ea typeface="DM Sans"/>
                <a:cs typeface="DM Sans"/>
                <a:sym typeface="DM Sans"/>
              </a:defRPr>
            </a:lvl6pPr>
            <a:lvl7pPr lvl="6" rtl="0">
              <a:spcBef>
                <a:spcPts val="0"/>
              </a:spcBef>
              <a:spcAft>
                <a:spcPts val="0"/>
              </a:spcAft>
              <a:buNone/>
              <a:defRPr sz="2100">
                <a:solidFill>
                  <a:schemeClr val="accent1"/>
                </a:solidFill>
                <a:latin typeface="DM Sans"/>
                <a:ea typeface="DM Sans"/>
                <a:cs typeface="DM Sans"/>
                <a:sym typeface="DM Sans"/>
              </a:defRPr>
            </a:lvl7pPr>
            <a:lvl8pPr lvl="7" rtl="0">
              <a:spcBef>
                <a:spcPts val="0"/>
              </a:spcBef>
              <a:spcAft>
                <a:spcPts val="0"/>
              </a:spcAft>
              <a:buNone/>
              <a:defRPr sz="2100">
                <a:solidFill>
                  <a:schemeClr val="accent1"/>
                </a:solidFill>
                <a:latin typeface="DM Sans"/>
                <a:ea typeface="DM Sans"/>
                <a:cs typeface="DM Sans"/>
                <a:sym typeface="DM Sans"/>
              </a:defRPr>
            </a:lvl8pPr>
            <a:lvl9pPr lvl="8" rtl="0">
              <a:spcBef>
                <a:spcPts val="0"/>
              </a:spcBef>
              <a:spcAft>
                <a:spcPts val="0"/>
              </a:spcAft>
              <a:buNone/>
              <a:defRPr sz="2100">
                <a:solidFill>
                  <a:schemeClr val="accent1"/>
                </a:solidFill>
                <a:latin typeface="DM Sans"/>
                <a:ea typeface="DM Sans"/>
                <a:cs typeface="DM Sans"/>
                <a:sym typeface="DM Sans"/>
              </a:defRPr>
            </a:lvl9pPr>
          </a:lstStyle>
          <a:p/>
        </p:txBody>
      </p:sp>
      <p:sp>
        <p:nvSpPr>
          <p:cNvPr id="339" name="Google Shape;339;p37"/>
          <p:cNvSpPr txBox="1"/>
          <p:nvPr>
            <p:ph idx="1" type="subTitle"/>
          </p:nvPr>
        </p:nvSpPr>
        <p:spPr>
          <a:xfrm>
            <a:off x="1493250" y="1875950"/>
            <a:ext cx="6157500" cy="137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None/>
              <a:defRPr sz="2900">
                <a:latin typeface="Questrial"/>
                <a:ea typeface="Questrial"/>
                <a:cs typeface="Questrial"/>
                <a:sym typeface="Questrial"/>
              </a:defRPr>
            </a:lvl1pPr>
            <a:lvl2pPr lvl="1" rtl="0">
              <a:lnSpc>
                <a:spcPct val="100000"/>
              </a:lnSpc>
              <a:spcBef>
                <a:spcPts val="1600"/>
              </a:spcBef>
              <a:spcAft>
                <a:spcPts val="0"/>
              </a:spcAft>
              <a:buNone/>
              <a:defRPr sz="2900">
                <a:latin typeface="Questrial"/>
                <a:ea typeface="Questrial"/>
                <a:cs typeface="Questrial"/>
                <a:sym typeface="Questrial"/>
              </a:defRPr>
            </a:lvl2pPr>
            <a:lvl3pPr lvl="2" rtl="0">
              <a:lnSpc>
                <a:spcPct val="100000"/>
              </a:lnSpc>
              <a:spcBef>
                <a:spcPts val="1600"/>
              </a:spcBef>
              <a:spcAft>
                <a:spcPts val="0"/>
              </a:spcAft>
              <a:buNone/>
              <a:defRPr sz="2900">
                <a:latin typeface="Questrial"/>
                <a:ea typeface="Questrial"/>
                <a:cs typeface="Questrial"/>
                <a:sym typeface="Questrial"/>
              </a:defRPr>
            </a:lvl3pPr>
            <a:lvl4pPr lvl="3" rtl="0">
              <a:lnSpc>
                <a:spcPct val="100000"/>
              </a:lnSpc>
              <a:spcBef>
                <a:spcPts val="1600"/>
              </a:spcBef>
              <a:spcAft>
                <a:spcPts val="0"/>
              </a:spcAft>
              <a:buNone/>
              <a:defRPr sz="2900">
                <a:latin typeface="Questrial"/>
                <a:ea typeface="Questrial"/>
                <a:cs typeface="Questrial"/>
                <a:sym typeface="Questrial"/>
              </a:defRPr>
            </a:lvl4pPr>
            <a:lvl5pPr lvl="4" rtl="0">
              <a:lnSpc>
                <a:spcPct val="100000"/>
              </a:lnSpc>
              <a:spcBef>
                <a:spcPts val="1600"/>
              </a:spcBef>
              <a:spcAft>
                <a:spcPts val="0"/>
              </a:spcAft>
              <a:buNone/>
              <a:defRPr sz="2900">
                <a:latin typeface="Questrial"/>
                <a:ea typeface="Questrial"/>
                <a:cs typeface="Questrial"/>
                <a:sym typeface="Questrial"/>
              </a:defRPr>
            </a:lvl5pPr>
            <a:lvl6pPr lvl="5" rtl="0">
              <a:lnSpc>
                <a:spcPct val="100000"/>
              </a:lnSpc>
              <a:spcBef>
                <a:spcPts val="1600"/>
              </a:spcBef>
              <a:spcAft>
                <a:spcPts val="0"/>
              </a:spcAft>
              <a:buNone/>
              <a:defRPr sz="2900">
                <a:latin typeface="Questrial"/>
                <a:ea typeface="Questrial"/>
                <a:cs typeface="Questrial"/>
                <a:sym typeface="Questrial"/>
              </a:defRPr>
            </a:lvl6pPr>
            <a:lvl7pPr lvl="6" rtl="0">
              <a:lnSpc>
                <a:spcPct val="100000"/>
              </a:lnSpc>
              <a:spcBef>
                <a:spcPts val="1600"/>
              </a:spcBef>
              <a:spcAft>
                <a:spcPts val="0"/>
              </a:spcAft>
              <a:buNone/>
              <a:defRPr sz="2900">
                <a:latin typeface="Questrial"/>
                <a:ea typeface="Questrial"/>
                <a:cs typeface="Questrial"/>
                <a:sym typeface="Questrial"/>
              </a:defRPr>
            </a:lvl7pPr>
            <a:lvl8pPr lvl="7" rtl="0">
              <a:lnSpc>
                <a:spcPct val="100000"/>
              </a:lnSpc>
              <a:spcBef>
                <a:spcPts val="1600"/>
              </a:spcBef>
              <a:spcAft>
                <a:spcPts val="0"/>
              </a:spcAft>
              <a:buNone/>
              <a:defRPr sz="2900">
                <a:latin typeface="Questrial"/>
                <a:ea typeface="Questrial"/>
                <a:cs typeface="Questrial"/>
                <a:sym typeface="Questrial"/>
              </a:defRPr>
            </a:lvl8pPr>
            <a:lvl9pPr lvl="8" rtl="0">
              <a:lnSpc>
                <a:spcPct val="100000"/>
              </a:lnSpc>
              <a:spcBef>
                <a:spcPts val="1600"/>
              </a:spcBef>
              <a:spcAft>
                <a:spcPts val="1600"/>
              </a:spcAft>
              <a:buNone/>
              <a:defRPr sz="2900">
                <a:latin typeface="Questrial"/>
                <a:ea typeface="Questrial"/>
                <a:cs typeface="Questrial"/>
                <a:sym typeface="Questria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4">
    <p:spTree>
      <p:nvGrpSpPr>
        <p:cNvPr id="340" name="Shape 340"/>
        <p:cNvGrpSpPr/>
        <p:nvPr/>
      </p:nvGrpSpPr>
      <p:grpSpPr>
        <a:xfrm>
          <a:off x="0" y="0"/>
          <a:ext cx="0" cy="0"/>
          <a:chOff x="0" y="0"/>
          <a:chExt cx="0" cy="0"/>
        </a:xfrm>
      </p:grpSpPr>
      <p:sp>
        <p:nvSpPr>
          <p:cNvPr id="341" name="Google Shape;341;p38"/>
          <p:cNvSpPr txBox="1"/>
          <p:nvPr>
            <p:ph idx="1" type="subTitle"/>
          </p:nvPr>
        </p:nvSpPr>
        <p:spPr>
          <a:xfrm>
            <a:off x="6028375" y="1488600"/>
            <a:ext cx="1990200" cy="35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000">
                <a:latin typeface="Questrial"/>
                <a:ea typeface="Questrial"/>
                <a:cs typeface="Questrial"/>
                <a:sym typeface="Questrial"/>
              </a:defRPr>
            </a:lvl1pPr>
            <a:lvl2pPr lvl="1" rtl="0">
              <a:lnSpc>
                <a:spcPct val="100000"/>
              </a:lnSpc>
              <a:spcBef>
                <a:spcPts val="0"/>
              </a:spcBef>
              <a:spcAft>
                <a:spcPts val="0"/>
              </a:spcAft>
              <a:buNone/>
              <a:defRPr b="1" sz="2000">
                <a:latin typeface="Questrial"/>
                <a:ea typeface="Questrial"/>
                <a:cs typeface="Questrial"/>
                <a:sym typeface="Questrial"/>
              </a:defRPr>
            </a:lvl2pPr>
            <a:lvl3pPr lvl="2" rtl="0">
              <a:lnSpc>
                <a:spcPct val="100000"/>
              </a:lnSpc>
              <a:spcBef>
                <a:spcPts val="0"/>
              </a:spcBef>
              <a:spcAft>
                <a:spcPts val="0"/>
              </a:spcAft>
              <a:buNone/>
              <a:defRPr b="1" sz="2000">
                <a:latin typeface="Questrial"/>
                <a:ea typeface="Questrial"/>
                <a:cs typeface="Questrial"/>
                <a:sym typeface="Questrial"/>
              </a:defRPr>
            </a:lvl3pPr>
            <a:lvl4pPr lvl="3" rtl="0">
              <a:lnSpc>
                <a:spcPct val="100000"/>
              </a:lnSpc>
              <a:spcBef>
                <a:spcPts val="0"/>
              </a:spcBef>
              <a:spcAft>
                <a:spcPts val="0"/>
              </a:spcAft>
              <a:buNone/>
              <a:defRPr b="1" sz="2000">
                <a:latin typeface="Questrial"/>
                <a:ea typeface="Questrial"/>
                <a:cs typeface="Questrial"/>
                <a:sym typeface="Questrial"/>
              </a:defRPr>
            </a:lvl4pPr>
            <a:lvl5pPr lvl="4" rtl="0">
              <a:lnSpc>
                <a:spcPct val="100000"/>
              </a:lnSpc>
              <a:spcBef>
                <a:spcPts val="0"/>
              </a:spcBef>
              <a:spcAft>
                <a:spcPts val="0"/>
              </a:spcAft>
              <a:buNone/>
              <a:defRPr b="1" sz="2000">
                <a:latin typeface="Questrial"/>
                <a:ea typeface="Questrial"/>
                <a:cs typeface="Questrial"/>
                <a:sym typeface="Questrial"/>
              </a:defRPr>
            </a:lvl5pPr>
            <a:lvl6pPr lvl="5" rtl="0">
              <a:lnSpc>
                <a:spcPct val="100000"/>
              </a:lnSpc>
              <a:spcBef>
                <a:spcPts val="0"/>
              </a:spcBef>
              <a:spcAft>
                <a:spcPts val="0"/>
              </a:spcAft>
              <a:buNone/>
              <a:defRPr b="1" sz="2000">
                <a:latin typeface="Questrial"/>
                <a:ea typeface="Questrial"/>
                <a:cs typeface="Questrial"/>
                <a:sym typeface="Questrial"/>
              </a:defRPr>
            </a:lvl6pPr>
            <a:lvl7pPr lvl="6" rtl="0">
              <a:lnSpc>
                <a:spcPct val="100000"/>
              </a:lnSpc>
              <a:spcBef>
                <a:spcPts val="0"/>
              </a:spcBef>
              <a:spcAft>
                <a:spcPts val="0"/>
              </a:spcAft>
              <a:buNone/>
              <a:defRPr b="1" sz="2000">
                <a:latin typeface="Questrial"/>
                <a:ea typeface="Questrial"/>
                <a:cs typeface="Questrial"/>
                <a:sym typeface="Questrial"/>
              </a:defRPr>
            </a:lvl7pPr>
            <a:lvl8pPr lvl="7" rtl="0">
              <a:lnSpc>
                <a:spcPct val="100000"/>
              </a:lnSpc>
              <a:spcBef>
                <a:spcPts val="0"/>
              </a:spcBef>
              <a:spcAft>
                <a:spcPts val="0"/>
              </a:spcAft>
              <a:buNone/>
              <a:defRPr b="1" sz="2000">
                <a:latin typeface="Questrial"/>
                <a:ea typeface="Questrial"/>
                <a:cs typeface="Questrial"/>
                <a:sym typeface="Questrial"/>
              </a:defRPr>
            </a:lvl8pPr>
            <a:lvl9pPr lvl="8" rtl="0">
              <a:lnSpc>
                <a:spcPct val="100000"/>
              </a:lnSpc>
              <a:spcBef>
                <a:spcPts val="0"/>
              </a:spcBef>
              <a:spcAft>
                <a:spcPts val="0"/>
              </a:spcAft>
              <a:buNone/>
              <a:defRPr b="1" sz="2000">
                <a:latin typeface="Questrial"/>
                <a:ea typeface="Questrial"/>
                <a:cs typeface="Questrial"/>
                <a:sym typeface="Questrial"/>
              </a:defRPr>
            </a:lvl9pPr>
          </a:lstStyle>
          <a:p/>
        </p:txBody>
      </p:sp>
      <p:sp>
        <p:nvSpPr>
          <p:cNvPr id="342" name="Google Shape;342;p38"/>
          <p:cNvSpPr txBox="1"/>
          <p:nvPr>
            <p:ph idx="2" type="subTitle"/>
          </p:nvPr>
        </p:nvSpPr>
        <p:spPr>
          <a:xfrm>
            <a:off x="6028400" y="1844000"/>
            <a:ext cx="1701600" cy="5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p:txBody>
      </p:sp>
      <p:sp>
        <p:nvSpPr>
          <p:cNvPr id="343" name="Google Shape;343;p38"/>
          <p:cNvSpPr txBox="1"/>
          <p:nvPr>
            <p:ph idx="3" type="subTitle"/>
          </p:nvPr>
        </p:nvSpPr>
        <p:spPr>
          <a:xfrm>
            <a:off x="6028375" y="3027925"/>
            <a:ext cx="1990200" cy="35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000">
                <a:latin typeface="Questrial"/>
                <a:ea typeface="Questrial"/>
                <a:cs typeface="Questrial"/>
                <a:sym typeface="Questrial"/>
              </a:defRPr>
            </a:lvl1pPr>
            <a:lvl2pPr lvl="1" rtl="0">
              <a:lnSpc>
                <a:spcPct val="100000"/>
              </a:lnSpc>
              <a:spcBef>
                <a:spcPts val="0"/>
              </a:spcBef>
              <a:spcAft>
                <a:spcPts val="0"/>
              </a:spcAft>
              <a:buNone/>
              <a:defRPr b="1" sz="2000">
                <a:latin typeface="Questrial"/>
                <a:ea typeface="Questrial"/>
                <a:cs typeface="Questrial"/>
                <a:sym typeface="Questrial"/>
              </a:defRPr>
            </a:lvl2pPr>
            <a:lvl3pPr lvl="2" rtl="0">
              <a:lnSpc>
                <a:spcPct val="100000"/>
              </a:lnSpc>
              <a:spcBef>
                <a:spcPts val="0"/>
              </a:spcBef>
              <a:spcAft>
                <a:spcPts val="0"/>
              </a:spcAft>
              <a:buNone/>
              <a:defRPr b="1" sz="2000">
                <a:latin typeface="Questrial"/>
                <a:ea typeface="Questrial"/>
                <a:cs typeface="Questrial"/>
                <a:sym typeface="Questrial"/>
              </a:defRPr>
            </a:lvl3pPr>
            <a:lvl4pPr lvl="3" rtl="0">
              <a:lnSpc>
                <a:spcPct val="100000"/>
              </a:lnSpc>
              <a:spcBef>
                <a:spcPts val="0"/>
              </a:spcBef>
              <a:spcAft>
                <a:spcPts val="0"/>
              </a:spcAft>
              <a:buNone/>
              <a:defRPr b="1" sz="2000">
                <a:latin typeface="Questrial"/>
                <a:ea typeface="Questrial"/>
                <a:cs typeface="Questrial"/>
                <a:sym typeface="Questrial"/>
              </a:defRPr>
            </a:lvl4pPr>
            <a:lvl5pPr lvl="4" rtl="0">
              <a:lnSpc>
                <a:spcPct val="100000"/>
              </a:lnSpc>
              <a:spcBef>
                <a:spcPts val="0"/>
              </a:spcBef>
              <a:spcAft>
                <a:spcPts val="0"/>
              </a:spcAft>
              <a:buNone/>
              <a:defRPr b="1" sz="2000">
                <a:latin typeface="Questrial"/>
                <a:ea typeface="Questrial"/>
                <a:cs typeface="Questrial"/>
                <a:sym typeface="Questrial"/>
              </a:defRPr>
            </a:lvl5pPr>
            <a:lvl6pPr lvl="5" rtl="0">
              <a:lnSpc>
                <a:spcPct val="100000"/>
              </a:lnSpc>
              <a:spcBef>
                <a:spcPts val="0"/>
              </a:spcBef>
              <a:spcAft>
                <a:spcPts val="0"/>
              </a:spcAft>
              <a:buNone/>
              <a:defRPr b="1" sz="2000">
                <a:latin typeface="Questrial"/>
                <a:ea typeface="Questrial"/>
                <a:cs typeface="Questrial"/>
                <a:sym typeface="Questrial"/>
              </a:defRPr>
            </a:lvl6pPr>
            <a:lvl7pPr lvl="6" rtl="0">
              <a:lnSpc>
                <a:spcPct val="100000"/>
              </a:lnSpc>
              <a:spcBef>
                <a:spcPts val="0"/>
              </a:spcBef>
              <a:spcAft>
                <a:spcPts val="0"/>
              </a:spcAft>
              <a:buNone/>
              <a:defRPr b="1" sz="2000">
                <a:latin typeface="Questrial"/>
                <a:ea typeface="Questrial"/>
                <a:cs typeface="Questrial"/>
                <a:sym typeface="Questrial"/>
              </a:defRPr>
            </a:lvl7pPr>
            <a:lvl8pPr lvl="7" rtl="0">
              <a:lnSpc>
                <a:spcPct val="100000"/>
              </a:lnSpc>
              <a:spcBef>
                <a:spcPts val="0"/>
              </a:spcBef>
              <a:spcAft>
                <a:spcPts val="0"/>
              </a:spcAft>
              <a:buNone/>
              <a:defRPr b="1" sz="2000">
                <a:latin typeface="Questrial"/>
                <a:ea typeface="Questrial"/>
                <a:cs typeface="Questrial"/>
                <a:sym typeface="Questrial"/>
              </a:defRPr>
            </a:lvl8pPr>
            <a:lvl9pPr lvl="8" rtl="0">
              <a:lnSpc>
                <a:spcPct val="100000"/>
              </a:lnSpc>
              <a:spcBef>
                <a:spcPts val="0"/>
              </a:spcBef>
              <a:spcAft>
                <a:spcPts val="0"/>
              </a:spcAft>
              <a:buNone/>
              <a:defRPr b="1" sz="2000">
                <a:latin typeface="Questrial"/>
                <a:ea typeface="Questrial"/>
                <a:cs typeface="Questrial"/>
                <a:sym typeface="Questrial"/>
              </a:defRPr>
            </a:lvl9pPr>
          </a:lstStyle>
          <a:p/>
        </p:txBody>
      </p:sp>
      <p:sp>
        <p:nvSpPr>
          <p:cNvPr id="344" name="Google Shape;344;p38"/>
          <p:cNvSpPr txBox="1"/>
          <p:nvPr>
            <p:ph idx="4" type="subTitle"/>
          </p:nvPr>
        </p:nvSpPr>
        <p:spPr>
          <a:xfrm>
            <a:off x="6028350" y="3383400"/>
            <a:ext cx="1701600" cy="5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p:txBody>
      </p:sp>
      <p:sp>
        <p:nvSpPr>
          <p:cNvPr id="345" name="Google Shape;345;p38"/>
          <p:cNvSpPr txBox="1"/>
          <p:nvPr>
            <p:ph idx="5" type="subTitle"/>
          </p:nvPr>
        </p:nvSpPr>
        <p:spPr>
          <a:xfrm>
            <a:off x="1125400" y="1488600"/>
            <a:ext cx="1990200" cy="35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000">
                <a:latin typeface="Questrial"/>
                <a:ea typeface="Questrial"/>
                <a:cs typeface="Questrial"/>
                <a:sym typeface="Questrial"/>
              </a:defRPr>
            </a:lvl1pPr>
            <a:lvl2pPr lvl="1" rtl="0">
              <a:lnSpc>
                <a:spcPct val="100000"/>
              </a:lnSpc>
              <a:spcBef>
                <a:spcPts val="0"/>
              </a:spcBef>
              <a:spcAft>
                <a:spcPts val="0"/>
              </a:spcAft>
              <a:buNone/>
              <a:defRPr b="1" sz="2000">
                <a:latin typeface="Questrial"/>
                <a:ea typeface="Questrial"/>
                <a:cs typeface="Questrial"/>
                <a:sym typeface="Questrial"/>
              </a:defRPr>
            </a:lvl2pPr>
            <a:lvl3pPr lvl="2" rtl="0">
              <a:lnSpc>
                <a:spcPct val="100000"/>
              </a:lnSpc>
              <a:spcBef>
                <a:spcPts val="0"/>
              </a:spcBef>
              <a:spcAft>
                <a:spcPts val="0"/>
              </a:spcAft>
              <a:buNone/>
              <a:defRPr b="1" sz="2000">
                <a:latin typeface="Questrial"/>
                <a:ea typeface="Questrial"/>
                <a:cs typeface="Questrial"/>
                <a:sym typeface="Questrial"/>
              </a:defRPr>
            </a:lvl3pPr>
            <a:lvl4pPr lvl="3" rtl="0">
              <a:lnSpc>
                <a:spcPct val="100000"/>
              </a:lnSpc>
              <a:spcBef>
                <a:spcPts val="0"/>
              </a:spcBef>
              <a:spcAft>
                <a:spcPts val="0"/>
              </a:spcAft>
              <a:buNone/>
              <a:defRPr b="1" sz="2000">
                <a:latin typeface="Questrial"/>
                <a:ea typeface="Questrial"/>
                <a:cs typeface="Questrial"/>
                <a:sym typeface="Questrial"/>
              </a:defRPr>
            </a:lvl4pPr>
            <a:lvl5pPr lvl="4" rtl="0">
              <a:lnSpc>
                <a:spcPct val="100000"/>
              </a:lnSpc>
              <a:spcBef>
                <a:spcPts val="0"/>
              </a:spcBef>
              <a:spcAft>
                <a:spcPts val="0"/>
              </a:spcAft>
              <a:buNone/>
              <a:defRPr b="1" sz="2000">
                <a:latin typeface="Questrial"/>
                <a:ea typeface="Questrial"/>
                <a:cs typeface="Questrial"/>
                <a:sym typeface="Questrial"/>
              </a:defRPr>
            </a:lvl5pPr>
            <a:lvl6pPr lvl="5" rtl="0">
              <a:lnSpc>
                <a:spcPct val="100000"/>
              </a:lnSpc>
              <a:spcBef>
                <a:spcPts val="0"/>
              </a:spcBef>
              <a:spcAft>
                <a:spcPts val="0"/>
              </a:spcAft>
              <a:buNone/>
              <a:defRPr b="1" sz="2000">
                <a:latin typeface="Questrial"/>
                <a:ea typeface="Questrial"/>
                <a:cs typeface="Questrial"/>
                <a:sym typeface="Questrial"/>
              </a:defRPr>
            </a:lvl6pPr>
            <a:lvl7pPr lvl="6" rtl="0">
              <a:lnSpc>
                <a:spcPct val="100000"/>
              </a:lnSpc>
              <a:spcBef>
                <a:spcPts val="0"/>
              </a:spcBef>
              <a:spcAft>
                <a:spcPts val="0"/>
              </a:spcAft>
              <a:buNone/>
              <a:defRPr b="1" sz="2000">
                <a:latin typeface="Questrial"/>
                <a:ea typeface="Questrial"/>
                <a:cs typeface="Questrial"/>
                <a:sym typeface="Questrial"/>
              </a:defRPr>
            </a:lvl7pPr>
            <a:lvl8pPr lvl="7" rtl="0">
              <a:lnSpc>
                <a:spcPct val="100000"/>
              </a:lnSpc>
              <a:spcBef>
                <a:spcPts val="0"/>
              </a:spcBef>
              <a:spcAft>
                <a:spcPts val="0"/>
              </a:spcAft>
              <a:buNone/>
              <a:defRPr b="1" sz="2000">
                <a:latin typeface="Questrial"/>
                <a:ea typeface="Questrial"/>
                <a:cs typeface="Questrial"/>
                <a:sym typeface="Questrial"/>
              </a:defRPr>
            </a:lvl8pPr>
            <a:lvl9pPr lvl="8" rtl="0">
              <a:lnSpc>
                <a:spcPct val="100000"/>
              </a:lnSpc>
              <a:spcBef>
                <a:spcPts val="0"/>
              </a:spcBef>
              <a:spcAft>
                <a:spcPts val="0"/>
              </a:spcAft>
              <a:buNone/>
              <a:defRPr b="1" sz="2000">
                <a:latin typeface="Questrial"/>
                <a:ea typeface="Questrial"/>
                <a:cs typeface="Questrial"/>
                <a:sym typeface="Questrial"/>
              </a:defRPr>
            </a:lvl9pPr>
          </a:lstStyle>
          <a:p/>
        </p:txBody>
      </p:sp>
      <p:sp>
        <p:nvSpPr>
          <p:cNvPr id="346" name="Google Shape;346;p38"/>
          <p:cNvSpPr txBox="1"/>
          <p:nvPr>
            <p:ph idx="6" type="subTitle"/>
          </p:nvPr>
        </p:nvSpPr>
        <p:spPr>
          <a:xfrm>
            <a:off x="1125425" y="1844000"/>
            <a:ext cx="1701600" cy="5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p:txBody>
      </p:sp>
      <p:sp>
        <p:nvSpPr>
          <p:cNvPr id="347" name="Google Shape;347;p38"/>
          <p:cNvSpPr txBox="1"/>
          <p:nvPr>
            <p:ph idx="7" type="subTitle"/>
          </p:nvPr>
        </p:nvSpPr>
        <p:spPr>
          <a:xfrm>
            <a:off x="1125400" y="3027925"/>
            <a:ext cx="1990200" cy="35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000">
                <a:latin typeface="Questrial"/>
                <a:ea typeface="Questrial"/>
                <a:cs typeface="Questrial"/>
                <a:sym typeface="Questrial"/>
              </a:defRPr>
            </a:lvl1pPr>
            <a:lvl2pPr lvl="1" rtl="0">
              <a:lnSpc>
                <a:spcPct val="100000"/>
              </a:lnSpc>
              <a:spcBef>
                <a:spcPts val="0"/>
              </a:spcBef>
              <a:spcAft>
                <a:spcPts val="0"/>
              </a:spcAft>
              <a:buNone/>
              <a:defRPr b="1" sz="2000">
                <a:latin typeface="Questrial"/>
                <a:ea typeface="Questrial"/>
                <a:cs typeface="Questrial"/>
                <a:sym typeface="Questrial"/>
              </a:defRPr>
            </a:lvl2pPr>
            <a:lvl3pPr lvl="2" rtl="0">
              <a:lnSpc>
                <a:spcPct val="100000"/>
              </a:lnSpc>
              <a:spcBef>
                <a:spcPts val="0"/>
              </a:spcBef>
              <a:spcAft>
                <a:spcPts val="0"/>
              </a:spcAft>
              <a:buNone/>
              <a:defRPr b="1" sz="2000">
                <a:latin typeface="Questrial"/>
                <a:ea typeface="Questrial"/>
                <a:cs typeface="Questrial"/>
                <a:sym typeface="Questrial"/>
              </a:defRPr>
            </a:lvl3pPr>
            <a:lvl4pPr lvl="3" rtl="0">
              <a:lnSpc>
                <a:spcPct val="100000"/>
              </a:lnSpc>
              <a:spcBef>
                <a:spcPts val="0"/>
              </a:spcBef>
              <a:spcAft>
                <a:spcPts val="0"/>
              </a:spcAft>
              <a:buNone/>
              <a:defRPr b="1" sz="2000">
                <a:latin typeface="Questrial"/>
                <a:ea typeface="Questrial"/>
                <a:cs typeface="Questrial"/>
                <a:sym typeface="Questrial"/>
              </a:defRPr>
            </a:lvl4pPr>
            <a:lvl5pPr lvl="4" rtl="0">
              <a:lnSpc>
                <a:spcPct val="100000"/>
              </a:lnSpc>
              <a:spcBef>
                <a:spcPts val="0"/>
              </a:spcBef>
              <a:spcAft>
                <a:spcPts val="0"/>
              </a:spcAft>
              <a:buNone/>
              <a:defRPr b="1" sz="2000">
                <a:latin typeface="Questrial"/>
                <a:ea typeface="Questrial"/>
                <a:cs typeface="Questrial"/>
                <a:sym typeface="Questrial"/>
              </a:defRPr>
            </a:lvl5pPr>
            <a:lvl6pPr lvl="5" rtl="0">
              <a:lnSpc>
                <a:spcPct val="100000"/>
              </a:lnSpc>
              <a:spcBef>
                <a:spcPts val="0"/>
              </a:spcBef>
              <a:spcAft>
                <a:spcPts val="0"/>
              </a:spcAft>
              <a:buNone/>
              <a:defRPr b="1" sz="2000">
                <a:latin typeface="Questrial"/>
                <a:ea typeface="Questrial"/>
                <a:cs typeface="Questrial"/>
                <a:sym typeface="Questrial"/>
              </a:defRPr>
            </a:lvl6pPr>
            <a:lvl7pPr lvl="6" rtl="0">
              <a:lnSpc>
                <a:spcPct val="100000"/>
              </a:lnSpc>
              <a:spcBef>
                <a:spcPts val="0"/>
              </a:spcBef>
              <a:spcAft>
                <a:spcPts val="0"/>
              </a:spcAft>
              <a:buNone/>
              <a:defRPr b="1" sz="2000">
                <a:latin typeface="Questrial"/>
                <a:ea typeface="Questrial"/>
                <a:cs typeface="Questrial"/>
                <a:sym typeface="Questrial"/>
              </a:defRPr>
            </a:lvl7pPr>
            <a:lvl8pPr lvl="7" rtl="0">
              <a:lnSpc>
                <a:spcPct val="100000"/>
              </a:lnSpc>
              <a:spcBef>
                <a:spcPts val="0"/>
              </a:spcBef>
              <a:spcAft>
                <a:spcPts val="0"/>
              </a:spcAft>
              <a:buNone/>
              <a:defRPr b="1" sz="2000">
                <a:latin typeface="Questrial"/>
                <a:ea typeface="Questrial"/>
                <a:cs typeface="Questrial"/>
                <a:sym typeface="Questrial"/>
              </a:defRPr>
            </a:lvl8pPr>
            <a:lvl9pPr lvl="8" rtl="0">
              <a:lnSpc>
                <a:spcPct val="100000"/>
              </a:lnSpc>
              <a:spcBef>
                <a:spcPts val="0"/>
              </a:spcBef>
              <a:spcAft>
                <a:spcPts val="0"/>
              </a:spcAft>
              <a:buNone/>
              <a:defRPr b="1" sz="2000">
                <a:latin typeface="Questrial"/>
                <a:ea typeface="Questrial"/>
                <a:cs typeface="Questrial"/>
                <a:sym typeface="Questrial"/>
              </a:defRPr>
            </a:lvl9pPr>
          </a:lstStyle>
          <a:p/>
        </p:txBody>
      </p:sp>
      <p:sp>
        <p:nvSpPr>
          <p:cNvPr id="348" name="Google Shape;348;p38"/>
          <p:cNvSpPr txBox="1"/>
          <p:nvPr>
            <p:ph idx="8" type="subTitle"/>
          </p:nvPr>
        </p:nvSpPr>
        <p:spPr>
          <a:xfrm>
            <a:off x="1125375" y="3383400"/>
            <a:ext cx="1701600" cy="5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p:txBody>
      </p:sp>
      <p:sp>
        <p:nvSpPr>
          <p:cNvPr id="349" name="Google Shape;349;p38"/>
          <p:cNvSpPr txBox="1"/>
          <p:nvPr>
            <p:ph idx="9" type="subTitle"/>
          </p:nvPr>
        </p:nvSpPr>
        <p:spPr>
          <a:xfrm>
            <a:off x="3576888" y="1488600"/>
            <a:ext cx="1990200" cy="35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000">
                <a:latin typeface="Questrial"/>
                <a:ea typeface="Questrial"/>
                <a:cs typeface="Questrial"/>
                <a:sym typeface="Questrial"/>
              </a:defRPr>
            </a:lvl1pPr>
            <a:lvl2pPr lvl="1" rtl="0">
              <a:lnSpc>
                <a:spcPct val="100000"/>
              </a:lnSpc>
              <a:spcBef>
                <a:spcPts val="0"/>
              </a:spcBef>
              <a:spcAft>
                <a:spcPts val="0"/>
              </a:spcAft>
              <a:buNone/>
              <a:defRPr b="1" sz="2000">
                <a:latin typeface="Questrial"/>
                <a:ea typeface="Questrial"/>
                <a:cs typeface="Questrial"/>
                <a:sym typeface="Questrial"/>
              </a:defRPr>
            </a:lvl2pPr>
            <a:lvl3pPr lvl="2" rtl="0">
              <a:lnSpc>
                <a:spcPct val="100000"/>
              </a:lnSpc>
              <a:spcBef>
                <a:spcPts val="0"/>
              </a:spcBef>
              <a:spcAft>
                <a:spcPts val="0"/>
              </a:spcAft>
              <a:buNone/>
              <a:defRPr b="1" sz="2000">
                <a:latin typeface="Questrial"/>
                <a:ea typeface="Questrial"/>
                <a:cs typeface="Questrial"/>
                <a:sym typeface="Questrial"/>
              </a:defRPr>
            </a:lvl3pPr>
            <a:lvl4pPr lvl="3" rtl="0">
              <a:lnSpc>
                <a:spcPct val="100000"/>
              </a:lnSpc>
              <a:spcBef>
                <a:spcPts val="0"/>
              </a:spcBef>
              <a:spcAft>
                <a:spcPts val="0"/>
              </a:spcAft>
              <a:buNone/>
              <a:defRPr b="1" sz="2000">
                <a:latin typeface="Questrial"/>
                <a:ea typeface="Questrial"/>
                <a:cs typeface="Questrial"/>
                <a:sym typeface="Questrial"/>
              </a:defRPr>
            </a:lvl4pPr>
            <a:lvl5pPr lvl="4" rtl="0">
              <a:lnSpc>
                <a:spcPct val="100000"/>
              </a:lnSpc>
              <a:spcBef>
                <a:spcPts val="0"/>
              </a:spcBef>
              <a:spcAft>
                <a:spcPts val="0"/>
              </a:spcAft>
              <a:buNone/>
              <a:defRPr b="1" sz="2000">
                <a:latin typeface="Questrial"/>
                <a:ea typeface="Questrial"/>
                <a:cs typeface="Questrial"/>
                <a:sym typeface="Questrial"/>
              </a:defRPr>
            </a:lvl5pPr>
            <a:lvl6pPr lvl="5" rtl="0">
              <a:lnSpc>
                <a:spcPct val="100000"/>
              </a:lnSpc>
              <a:spcBef>
                <a:spcPts val="0"/>
              </a:spcBef>
              <a:spcAft>
                <a:spcPts val="0"/>
              </a:spcAft>
              <a:buNone/>
              <a:defRPr b="1" sz="2000">
                <a:latin typeface="Questrial"/>
                <a:ea typeface="Questrial"/>
                <a:cs typeface="Questrial"/>
                <a:sym typeface="Questrial"/>
              </a:defRPr>
            </a:lvl6pPr>
            <a:lvl7pPr lvl="6" rtl="0">
              <a:lnSpc>
                <a:spcPct val="100000"/>
              </a:lnSpc>
              <a:spcBef>
                <a:spcPts val="0"/>
              </a:spcBef>
              <a:spcAft>
                <a:spcPts val="0"/>
              </a:spcAft>
              <a:buNone/>
              <a:defRPr b="1" sz="2000">
                <a:latin typeface="Questrial"/>
                <a:ea typeface="Questrial"/>
                <a:cs typeface="Questrial"/>
                <a:sym typeface="Questrial"/>
              </a:defRPr>
            </a:lvl7pPr>
            <a:lvl8pPr lvl="7" rtl="0">
              <a:lnSpc>
                <a:spcPct val="100000"/>
              </a:lnSpc>
              <a:spcBef>
                <a:spcPts val="0"/>
              </a:spcBef>
              <a:spcAft>
                <a:spcPts val="0"/>
              </a:spcAft>
              <a:buNone/>
              <a:defRPr b="1" sz="2000">
                <a:latin typeface="Questrial"/>
                <a:ea typeface="Questrial"/>
                <a:cs typeface="Questrial"/>
                <a:sym typeface="Questrial"/>
              </a:defRPr>
            </a:lvl8pPr>
            <a:lvl9pPr lvl="8" rtl="0">
              <a:lnSpc>
                <a:spcPct val="100000"/>
              </a:lnSpc>
              <a:spcBef>
                <a:spcPts val="0"/>
              </a:spcBef>
              <a:spcAft>
                <a:spcPts val="0"/>
              </a:spcAft>
              <a:buNone/>
              <a:defRPr b="1" sz="2000">
                <a:latin typeface="Questrial"/>
                <a:ea typeface="Questrial"/>
                <a:cs typeface="Questrial"/>
                <a:sym typeface="Questrial"/>
              </a:defRPr>
            </a:lvl9pPr>
          </a:lstStyle>
          <a:p/>
        </p:txBody>
      </p:sp>
      <p:sp>
        <p:nvSpPr>
          <p:cNvPr id="350" name="Google Shape;350;p38"/>
          <p:cNvSpPr txBox="1"/>
          <p:nvPr>
            <p:ph idx="13" type="subTitle"/>
          </p:nvPr>
        </p:nvSpPr>
        <p:spPr>
          <a:xfrm>
            <a:off x="3576900" y="1844000"/>
            <a:ext cx="1701600" cy="5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p:txBody>
      </p:sp>
      <p:sp>
        <p:nvSpPr>
          <p:cNvPr id="351" name="Google Shape;351;p38"/>
          <p:cNvSpPr txBox="1"/>
          <p:nvPr>
            <p:ph idx="14" type="subTitle"/>
          </p:nvPr>
        </p:nvSpPr>
        <p:spPr>
          <a:xfrm>
            <a:off x="3576888" y="3027925"/>
            <a:ext cx="1990200" cy="35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None/>
              <a:defRPr b="1" sz="2000">
                <a:latin typeface="Questrial"/>
                <a:ea typeface="Questrial"/>
                <a:cs typeface="Questrial"/>
                <a:sym typeface="Questrial"/>
              </a:defRPr>
            </a:lvl1pPr>
            <a:lvl2pPr lvl="1" rtl="0">
              <a:lnSpc>
                <a:spcPct val="100000"/>
              </a:lnSpc>
              <a:spcBef>
                <a:spcPts val="0"/>
              </a:spcBef>
              <a:spcAft>
                <a:spcPts val="0"/>
              </a:spcAft>
              <a:buNone/>
              <a:defRPr b="1" sz="2000">
                <a:latin typeface="Questrial"/>
                <a:ea typeface="Questrial"/>
                <a:cs typeface="Questrial"/>
                <a:sym typeface="Questrial"/>
              </a:defRPr>
            </a:lvl2pPr>
            <a:lvl3pPr lvl="2" rtl="0">
              <a:lnSpc>
                <a:spcPct val="100000"/>
              </a:lnSpc>
              <a:spcBef>
                <a:spcPts val="0"/>
              </a:spcBef>
              <a:spcAft>
                <a:spcPts val="0"/>
              </a:spcAft>
              <a:buNone/>
              <a:defRPr b="1" sz="2000">
                <a:latin typeface="Questrial"/>
                <a:ea typeface="Questrial"/>
                <a:cs typeface="Questrial"/>
                <a:sym typeface="Questrial"/>
              </a:defRPr>
            </a:lvl3pPr>
            <a:lvl4pPr lvl="3" rtl="0">
              <a:lnSpc>
                <a:spcPct val="100000"/>
              </a:lnSpc>
              <a:spcBef>
                <a:spcPts val="0"/>
              </a:spcBef>
              <a:spcAft>
                <a:spcPts val="0"/>
              </a:spcAft>
              <a:buNone/>
              <a:defRPr b="1" sz="2000">
                <a:latin typeface="Questrial"/>
                <a:ea typeface="Questrial"/>
                <a:cs typeface="Questrial"/>
                <a:sym typeface="Questrial"/>
              </a:defRPr>
            </a:lvl4pPr>
            <a:lvl5pPr lvl="4" rtl="0">
              <a:lnSpc>
                <a:spcPct val="100000"/>
              </a:lnSpc>
              <a:spcBef>
                <a:spcPts val="0"/>
              </a:spcBef>
              <a:spcAft>
                <a:spcPts val="0"/>
              </a:spcAft>
              <a:buNone/>
              <a:defRPr b="1" sz="2000">
                <a:latin typeface="Questrial"/>
                <a:ea typeface="Questrial"/>
                <a:cs typeface="Questrial"/>
                <a:sym typeface="Questrial"/>
              </a:defRPr>
            </a:lvl5pPr>
            <a:lvl6pPr lvl="5" rtl="0">
              <a:lnSpc>
                <a:spcPct val="100000"/>
              </a:lnSpc>
              <a:spcBef>
                <a:spcPts val="0"/>
              </a:spcBef>
              <a:spcAft>
                <a:spcPts val="0"/>
              </a:spcAft>
              <a:buNone/>
              <a:defRPr b="1" sz="2000">
                <a:latin typeface="Questrial"/>
                <a:ea typeface="Questrial"/>
                <a:cs typeface="Questrial"/>
                <a:sym typeface="Questrial"/>
              </a:defRPr>
            </a:lvl6pPr>
            <a:lvl7pPr lvl="6" rtl="0">
              <a:lnSpc>
                <a:spcPct val="100000"/>
              </a:lnSpc>
              <a:spcBef>
                <a:spcPts val="0"/>
              </a:spcBef>
              <a:spcAft>
                <a:spcPts val="0"/>
              </a:spcAft>
              <a:buNone/>
              <a:defRPr b="1" sz="2000">
                <a:latin typeface="Questrial"/>
                <a:ea typeface="Questrial"/>
                <a:cs typeface="Questrial"/>
                <a:sym typeface="Questrial"/>
              </a:defRPr>
            </a:lvl7pPr>
            <a:lvl8pPr lvl="7" rtl="0">
              <a:lnSpc>
                <a:spcPct val="100000"/>
              </a:lnSpc>
              <a:spcBef>
                <a:spcPts val="0"/>
              </a:spcBef>
              <a:spcAft>
                <a:spcPts val="0"/>
              </a:spcAft>
              <a:buNone/>
              <a:defRPr b="1" sz="2000">
                <a:latin typeface="Questrial"/>
                <a:ea typeface="Questrial"/>
                <a:cs typeface="Questrial"/>
                <a:sym typeface="Questrial"/>
              </a:defRPr>
            </a:lvl8pPr>
            <a:lvl9pPr lvl="8" rtl="0">
              <a:lnSpc>
                <a:spcPct val="100000"/>
              </a:lnSpc>
              <a:spcBef>
                <a:spcPts val="0"/>
              </a:spcBef>
              <a:spcAft>
                <a:spcPts val="0"/>
              </a:spcAft>
              <a:buNone/>
              <a:defRPr b="1" sz="2000">
                <a:latin typeface="Questrial"/>
                <a:ea typeface="Questrial"/>
                <a:cs typeface="Questrial"/>
                <a:sym typeface="Questrial"/>
              </a:defRPr>
            </a:lvl9pPr>
          </a:lstStyle>
          <a:p/>
        </p:txBody>
      </p:sp>
      <p:sp>
        <p:nvSpPr>
          <p:cNvPr id="352" name="Google Shape;352;p38"/>
          <p:cNvSpPr txBox="1"/>
          <p:nvPr>
            <p:ph idx="15" type="subTitle"/>
          </p:nvPr>
        </p:nvSpPr>
        <p:spPr>
          <a:xfrm>
            <a:off x="3576875" y="3383400"/>
            <a:ext cx="1701600" cy="5022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None/>
              <a:defRPr sz="1600">
                <a:solidFill>
                  <a:schemeClr val="dk1"/>
                </a:solidFill>
              </a:defRPr>
            </a:lvl1pPr>
            <a:lvl2pPr lvl="1" rtl="0">
              <a:lnSpc>
                <a:spcPct val="100000"/>
              </a:lnSpc>
              <a:spcBef>
                <a:spcPts val="1600"/>
              </a:spcBef>
              <a:spcAft>
                <a:spcPts val="0"/>
              </a:spcAft>
              <a:buNone/>
              <a:defRPr sz="1600">
                <a:solidFill>
                  <a:schemeClr val="dk1"/>
                </a:solidFill>
              </a:defRPr>
            </a:lvl2pPr>
            <a:lvl3pPr lvl="2" rtl="0">
              <a:lnSpc>
                <a:spcPct val="100000"/>
              </a:lnSpc>
              <a:spcBef>
                <a:spcPts val="1600"/>
              </a:spcBef>
              <a:spcAft>
                <a:spcPts val="0"/>
              </a:spcAft>
              <a:buNone/>
              <a:defRPr sz="1600">
                <a:solidFill>
                  <a:schemeClr val="dk1"/>
                </a:solidFill>
              </a:defRPr>
            </a:lvl3pPr>
            <a:lvl4pPr lvl="3" rtl="0">
              <a:lnSpc>
                <a:spcPct val="100000"/>
              </a:lnSpc>
              <a:spcBef>
                <a:spcPts val="1600"/>
              </a:spcBef>
              <a:spcAft>
                <a:spcPts val="0"/>
              </a:spcAft>
              <a:buNone/>
              <a:defRPr sz="1600">
                <a:solidFill>
                  <a:schemeClr val="dk1"/>
                </a:solidFill>
              </a:defRPr>
            </a:lvl4pPr>
            <a:lvl5pPr lvl="4" rtl="0">
              <a:lnSpc>
                <a:spcPct val="100000"/>
              </a:lnSpc>
              <a:spcBef>
                <a:spcPts val="1600"/>
              </a:spcBef>
              <a:spcAft>
                <a:spcPts val="0"/>
              </a:spcAft>
              <a:buNone/>
              <a:defRPr sz="1600">
                <a:solidFill>
                  <a:schemeClr val="dk1"/>
                </a:solidFill>
              </a:defRPr>
            </a:lvl5pPr>
            <a:lvl6pPr lvl="5" rtl="0">
              <a:lnSpc>
                <a:spcPct val="100000"/>
              </a:lnSpc>
              <a:spcBef>
                <a:spcPts val="1600"/>
              </a:spcBef>
              <a:spcAft>
                <a:spcPts val="0"/>
              </a:spcAft>
              <a:buNone/>
              <a:defRPr sz="1600">
                <a:solidFill>
                  <a:schemeClr val="dk1"/>
                </a:solidFill>
              </a:defRPr>
            </a:lvl6pPr>
            <a:lvl7pPr lvl="6" rtl="0">
              <a:lnSpc>
                <a:spcPct val="100000"/>
              </a:lnSpc>
              <a:spcBef>
                <a:spcPts val="1600"/>
              </a:spcBef>
              <a:spcAft>
                <a:spcPts val="0"/>
              </a:spcAft>
              <a:buNone/>
              <a:defRPr sz="1600">
                <a:solidFill>
                  <a:schemeClr val="dk1"/>
                </a:solidFill>
              </a:defRPr>
            </a:lvl7pPr>
            <a:lvl8pPr lvl="7" rtl="0">
              <a:lnSpc>
                <a:spcPct val="100000"/>
              </a:lnSpc>
              <a:spcBef>
                <a:spcPts val="1600"/>
              </a:spcBef>
              <a:spcAft>
                <a:spcPts val="0"/>
              </a:spcAft>
              <a:buNone/>
              <a:defRPr sz="1600">
                <a:solidFill>
                  <a:schemeClr val="dk1"/>
                </a:solidFill>
              </a:defRPr>
            </a:lvl8pPr>
            <a:lvl9pPr lvl="8" rtl="0">
              <a:lnSpc>
                <a:spcPct val="100000"/>
              </a:lnSpc>
              <a:spcBef>
                <a:spcPts val="1600"/>
              </a:spcBef>
              <a:spcAft>
                <a:spcPts val="1600"/>
              </a:spcAft>
              <a:buNone/>
              <a:defRPr sz="1600">
                <a:solidFill>
                  <a:schemeClr val="dk1"/>
                </a:solidFill>
              </a:defRPr>
            </a:lvl9pPr>
          </a:lstStyle>
          <a:p/>
        </p:txBody>
      </p:sp>
      <p:sp>
        <p:nvSpPr>
          <p:cNvPr id="353" name="Google Shape;353;p38"/>
          <p:cNvSpPr/>
          <p:nvPr/>
        </p:nvSpPr>
        <p:spPr>
          <a:xfrm rot="5400000">
            <a:off x="318884" y="474554"/>
            <a:ext cx="615703" cy="615703"/>
          </a:xfrm>
          <a:custGeom>
            <a:rect b="b" l="l" r="r" t="t"/>
            <a:pathLst>
              <a:path extrusionOk="0" h="20062" w="20062">
                <a:moveTo>
                  <a:pt x="10031" y="1"/>
                </a:moveTo>
                <a:cubicBezTo>
                  <a:pt x="4499" y="1"/>
                  <a:pt x="0" y="4499"/>
                  <a:pt x="0" y="10031"/>
                </a:cubicBezTo>
                <a:cubicBezTo>
                  <a:pt x="0" y="15594"/>
                  <a:pt x="4499" y="20062"/>
                  <a:pt x="10031" y="20062"/>
                </a:cubicBezTo>
                <a:cubicBezTo>
                  <a:pt x="15563" y="20062"/>
                  <a:pt x="20061" y="15594"/>
                  <a:pt x="20061" y="10031"/>
                </a:cubicBezTo>
                <a:cubicBezTo>
                  <a:pt x="20061" y="4499"/>
                  <a:pt x="15563" y="1"/>
                  <a:pt x="1003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8"/>
          <p:cNvSpPr/>
          <p:nvPr/>
        </p:nvSpPr>
        <p:spPr>
          <a:xfrm rot="5400000">
            <a:off x="529245" y="684900"/>
            <a:ext cx="194053" cy="389026"/>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5" name="Google Shape;355;p38"/>
          <p:cNvGrpSpPr/>
          <p:nvPr/>
        </p:nvGrpSpPr>
        <p:grpSpPr>
          <a:xfrm rot="-5400000">
            <a:off x="7698600" y="2042362"/>
            <a:ext cx="1715148" cy="333147"/>
            <a:chOff x="6045725" y="615825"/>
            <a:chExt cx="1715148" cy="333147"/>
          </a:xfrm>
        </p:grpSpPr>
        <p:sp>
          <p:nvSpPr>
            <p:cNvPr id="356" name="Google Shape;356;p38"/>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8"/>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8"/>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9" name="Google Shape;359;p38"/>
          <p:cNvSpPr/>
          <p:nvPr/>
        </p:nvSpPr>
        <p:spPr>
          <a:xfrm rot="5400000">
            <a:off x="3849252" y="4831665"/>
            <a:ext cx="378907" cy="244785"/>
          </a:xfrm>
          <a:custGeom>
            <a:rect b="b" l="l" r="r" t="t"/>
            <a:pathLst>
              <a:path extrusionOk="0" h="3983"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8"/>
          <p:cNvSpPr/>
          <p:nvPr/>
        </p:nvSpPr>
        <p:spPr>
          <a:xfrm rot="5400000">
            <a:off x="4335402" y="4832618"/>
            <a:ext cx="378907" cy="242880"/>
          </a:xfrm>
          <a:custGeom>
            <a:rect b="b" l="l" r="r" t="t"/>
            <a:pathLst>
              <a:path extrusionOk="0" h="3952" w="20396">
                <a:moveTo>
                  <a:pt x="0" y="0"/>
                </a:moveTo>
                <a:lnTo>
                  <a:pt x="0" y="3952"/>
                </a:lnTo>
                <a:lnTo>
                  <a:pt x="20396" y="395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8"/>
          <p:cNvSpPr/>
          <p:nvPr/>
        </p:nvSpPr>
        <p:spPr>
          <a:xfrm rot="5400000">
            <a:off x="4822522" y="4831696"/>
            <a:ext cx="378907" cy="244724"/>
          </a:xfrm>
          <a:custGeom>
            <a:rect b="b" l="l" r="r" t="t"/>
            <a:pathLst>
              <a:path extrusionOk="0" h="3982"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8"/>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1">
    <p:spTree>
      <p:nvGrpSpPr>
        <p:cNvPr id="363" name="Shape 363"/>
        <p:cNvGrpSpPr/>
        <p:nvPr/>
      </p:nvGrpSpPr>
      <p:grpSpPr>
        <a:xfrm>
          <a:off x="0" y="0"/>
          <a:ext cx="0" cy="0"/>
          <a:chOff x="0" y="0"/>
          <a:chExt cx="0" cy="0"/>
        </a:xfrm>
      </p:grpSpPr>
      <p:grpSp>
        <p:nvGrpSpPr>
          <p:cNvPr id="364" name="Google Shape;364;p39"/>
          <p:cNvGrpSpPr/>
          <p:nvPr/>
        </p:nvGrpSpPr>
        <p:grpSpPr>
          <a:xfrm>
            <a:off x="7116475" y="4568875"/>
            <a:ext cx="1715148" cy="333147"/>
            <a:chOff x="6045725" y="615825"/>
            <a:chExt cx="1715148" cy="333147"/>
          </a:xfrm>
        </p:grpSpPr>
        <p:sp>
          <p:nvSpPr>
            <p:cNvPr id="365" name="Google Shape;365;p39"/>
            <p:cNvSpPr/>
            <p:nvPr/>
          </p:nvSpPr>
          <p:spPr>
            <a:xfrm>
              <a:off x="6045725" y="615825"/>
              <a:ext cx="333233" cy="333147"/>
            </a:xfrm>
            <a:custGeom>
              <a:rect b="b" l="l" r="r" t="t"/>
              <a:pathLst>
                <a:path extrusionOk="0" h="3891" w="3892">
                  <a:moveTo>
                    <a:pt x="0" y="0"/>
                  </a:moveTo>
                  <a:lnTo>
                    <a:pt x="0"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9"/>
            <p:cNvSpPr/>
            <p:nvPr/>
          </p:nvSpPr>
          <p:spPr>
            <a:xfrm>
              <a:off x="6737967"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9"/>
            <p:cNvSpPr/>
            <p:nvPr/>
          </p:nvSpPr>
          <p:spPr>
            <a:xfrm>
              <a:off x="7427640" y="615825"/>
              <a:ext cx="333233" cy="333147"/>
            </a:xfrm>
            <a:custGeom>
              <a:rect b="b" l="l" r="r" t="t"/>
              <a:pathLst>
                <a:path extrusionOk="0" h="3891" w="3892">
                  <a:moveTo>
                    <a:pt x="1" y="0"/>
                  </a:moveTo>
                  <a:lnTo>
                    <a:pt x="1" y="3891"/>
                  </a:lnTo>
                  <a:lnTo>
                    <a:pt x="3891" y="3891"/>
                  </a:lnTo>
                  <a:lnTo>
                    <a:pt x="389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8" name="Google Shape;368;p39"/>
          <p:cNvSpPr/>
          <p:nvPr/>
        </p:nvSpPr>
        <p:spPr>
          <a:xfrm>
            <a:off x="0" y="973240"/>
            <a:ext cx="427041" cy="244785"/>
          </a:xfrm>
          <a:custGeom>
            <a:rect b="b" l="l" r="r" t="t"/>
            <a:pathLst>
              <a:path extrusionOk="0" h="3983"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9"/>
          <p:cNvSpPr/>
          <p:nvPr/>
        </p:nvSpPr>
        <p:spPr>
          <a:xfrm>
            <a:off x="0" y="487542"/>
            <a:ext cx="427041" cy="242880"/>
          </a:xfrm>
          <a:custGeom>
            <a:rect b="b" l="l" r="r" t="t"/>
            <a:pathLst>
              <a:path extrusionOk="0" h="3952" w="20396">
                <a:moveTo>
                  <a:pt x="0" y="0"/>
                </a:moveTo>
                <a:lnTo>
                  <a:pt x="0" y="3952"/>
                </a:lnTo>
                <a:lnTo>
                  <a:pt x="20396" y="395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9"/>
          <p:cNvSpPr/>
          <p:nvPr/>
        </p:nvSpPr>
        <p:spPr>
          <a:xfrm>
            <a:off x="0" y="0"/>
            <a:ext cx="427041" cy="244724"/>
          </a:xfrm>
          <a:custGeom>
            <a:rect b="b" l="l" r="r" t="t"/>
            <a:pathLst>
              <a:path extrusionOk="0" h="3982" w="20396">
                <a:moveTo>
                  <a:pt x="0" y="0"/>
                </a:moveTo>
                <a:lnTo>
                  <a:pt x="0" y="3982"/>
                </a:lnTo>
                <a:lnTo>
                  <a:pt x="20396" y="3982"/>
                </a:lnTo>
                <a:lnTo>
                  <a:pt x="2039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9"/>
          <p:cNvSpPr/>
          <p:nvPr/>
        </p:nvSpPr>
        <p:spPr>
          <a:xfrm flipH="1" rot="5400000">
            <a:off x="7827951" y="2377001"/>
            <a:ext cx="444396" cy="890901"/>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9"/>
          <p:cNvSpPr/>
          <p:nvPr/>
        </p:nvSpPr>
        <p:spPr>
          <a:xfrm flipH="1" rot="10800000">
            <a:off x="8495601" y="2529939"/>
            <a:ext cx="444396" cy="890901"/>
          </a:xfrm>
          <a:custGeom>
            <a:rect b="b" l="l" r="r" t="t"/>
            <a:pathLst>
              <a:path extrusionOk="0" h="12676" w="6323">
                <a:moveTo>
                  <a:pt x="1" y="1"/>
                </a:moveTo>
                <a:lnTo>
                  <a:pt x="1" y="12676"/>
                </a:lnTo>
                <a:cubicBezTo>
                  <a:pt x="3496" y="12646"/>
                  <a:pt x="6323" y="9819"/>
                  <a:pt x="6323" y="6323"/>
                </a:cubicBezTo>
                <a:cubicBezTo>
                  <a:pt x="6323" y="2828"/>
                  <a:pt x="3496"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9"/>
          <p:cNvSpPr txBox="1"/>
          <p:nvPr>
            <p:ph type="ctrTitle"/>
          </p:nvPr>
        </p:nvSpPr>
        <p:spPr>
          <a:xfrm>
            <a:off x="2839552" y="537500"/>
            <a:ext cx="3448800" cy="8037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lt1"/>
              </a:buClr>
              <a:buSzPts val="5200"/>
              <a:buNone/>
              <a:defRPr b="1" sz="5200">
                <a:solidFill>
                  <a:schemeClr val="dk2"/>
                </a:solidFill>
              </a:defRPr>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374" name="Google Shape;374;p39"/>
          <p:cNvSpPr txBox="1"/>
          <p:nvPr>
            <p:ph idx="1" type="subTitle"/>
          </p:nvPr>
        </p:nvSpPr>
        <p:spPr>
          <a:xfrm>
            <a:off x="2848450" y="1364750"/>
            <a:ext cx="3456000" cy="1813200"/>
          </a:xfrm>
          <a:prstGeom prst="rect">
            <a:avLst/>
          </a:prstGeom>
        </p:spPr>
        <p:txBody>
          <a:bodyPr anchorCtr="0" anchor="t" bIns="91425" lIns="91425" spcFirstLastPara="1" rIns="91425" wrap="square" tIns="91425">
            <a:noAutofit/>
          </a:bodyPr>
          <a:lstStyle>
            <a:lvl1pPr lvl="0" rtl="0" algn="ctr">
              <a:spcBef>
                <a:spcPts val="0"/>
              </a:spcBef>
              <a:spcAft>
                <a:spcPts val="0"/>
              </a:spcAft>
              <a:buClr>
                <a:schemeClr val="accent1"/>
              </a:buClr>
              <a:buSzPts val="1600"/>
              <a:buFont typeface="Comfortaa Medium"/>
              <a:buNone/>
              <a:defRPr sz="1600">
                <a:solidFill>
                  <a:schemeClr val="accent1"/>
                </a:solidFill>
              </a:defRPr>
            </a:lvl1pPr>
            <a:lvl2pPr lvl="1"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2pPr>
            <a:lvl3pPr lvl="2"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3pPr>
            <a:lvl4pPr lvl="3"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4pPr>
            <a:lvl5pPr lvl="4"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5pPr>
            <a:lvl6pPr lvl="5"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6pPr>
            <a:lvl7pPr lvl="6"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7pPr>
            <a:lvl8pPr lvl="7"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8pPr>
            <a:lvl9pPr lvl="8" rtl="0" algn="ctr">
              <a:lnSpc>
                <a:spcPct val="100000"/>
              </a:lnSpc>
              <a:spcBef>
                <a:spcPts val="0"/>
              </a:spcBef>
              <a:spcAft>
                <a:spcPts val="0"/>
              </a:spcAft>
              <a:buClr>
                <a:schemeClr val="accent1"/>
              </a:buClr>
              <a:buSzPts val="1600"/>
              <a:buFont typeface="Comfortaa Medium"/>
              <a:buNone/>
              <a:defRPr sz="1600">
                <a:solidFill>
                  <a:schemeClr val="accent1"/>
                </a:solidFill>
                <a:latin typeface="Comfortaa Medium"/>
                <a:ea typeface="Comfortaa Medium"/>
                <a:cs typeface="Comfortaa Medium"/>
                <a:sym typeface="Comfortaa Medium"/>
              </a:defRPr>
            </a:lvl9pPr>
          </a:lstStyle>
          <a:p/>
        </p:txBody>
      </p:sp>
      <p:sp>
        <p:nvSpPr>
          <p:cNvPr id="375" name="Google Shape;375;p39"/>
          <p:cNvSpPr txBox="1"/>
          <p:nvPr/>
        </p:nvSpPr>
        <p:spPr>
          <a:xfrm>
            <a:off x="2847600" y="3250550"/>
            <a:ext cx="3448800" cy="1026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chemeClr val="dk1"/>
                </a:solidFill>
                <a:latin typeface="DM Sans"/>
                <a:ea typeface="DM Sans"/>
                <a:cs typeface="DM Sans"/>
                <a:sym typeface="DM Sans"/>
              </a:rPr>
              <a:t>CREDITS</a:t>
            </a:r>
            <a:r>
              <a:rPr lang="en" sz="1200">
                <a:solidFill>
                  <a:schemeClr val="dk1"/>
                </a:solidFill>
                <a:latin typeface="DM Sans"/>
                <a:ea typeface="DM Sans"/>
                <a:cs typeface="DM Sans"/>
                <a:sym typeface="DM Sans"/>
              </a:rPr>
              <a:t>: </a:t>
            </a:r>
            <a:endParaRPr sz="1200">
              <a:solidFill>
                <a:schemeClr val="dk1"/>
              </a:solidFill>
              <a:latin typeface="DM Sans"/>
              <a:ea typeface="DM Sans"/>
              <a:cs typeface="DM Sans"/>
              <a:sym typeface="DM Sans"/>
            </a:endParaRPr>
          </a:p>
          <a:p>
            <a:pPr indent="0" lvl="0" marL="0" rtl="0" algn="ctr">
              <a:spcBef>
                <a:spcPts val="0"/>
              </a:spcBef>
              <a:spcAft>
                <a:spcPts val="0"/>
              </a:spcAft>
              <a:buNone/>
            </a:pPr>
            <a:r>
              <a:rPr lang="en" sz="1200">
                <a:solidFill>
                  <a:schemeClr val="dk1"/>
                </a:solidFill>
                <a:latin typeface="DM Sans"/>
                <a:ea typeface="DM Sans"/>
                <a:cs typeface="DM Sans"/>
                <a:sym typeface="DM Sans"/>
              </a:rPr>
              <a:t>This presentation template was created </a:t>
            </a:r>
            <a:endParaRPr sz="1200">
              <a:solidFill>
                <a:schemeClr val="dk1"/>
              </a:solidFill>
              <a:latin typeface="DM Sans"/>
              <a:ea typeface="DM Sans"/>
              <a:cs typeface="DM Sans"/>
              <a:sym typeface="DM Sans"/>
            </a:endParaRPr>
          </a:p>
          <a:p>
            <a:pPr indent="0" lvl="0" marL="0" rtl="0" algn="ctr">
              <a:spcBef>
                <a:spcPts val="0"/>
              </a:spcBef>
              <a:spcAft>
                <a:spcPts val="0"/>
              </a:spcAft>
              <a:buNone/>
            </a:pPr>
            <a:r>
              <a:rPr lang="en" sz="1200">
                <a:solidFill>
                  <a:schemeClr val="dk1"/>
                </a:solidFill>
                <a:latin typeface="DM Sans"/>
                <a:ea typeface="DM Sans"/>
                <a:cs typeface="DM Sans"/>
                <a:sym typeface="DM Sans"/>
              </a:rPr>
              <a:t>by </a:t>
            </a:r>
            <a:r>
              <a:rPr b="1" lang="en" sz="1200">
                <a:solidFill>
                  <a:schemeClr val="dk1"/>
                </a:solidFill>
                <a:uFill>
                  <a:noFill/>
                </a:uFill>
                <a:latin typeface="DM Sans"/>
                <a:ea typeface="DM Sans"/>
                <a:cs typeface="DM Sans"/>
                <a:sym typeface="DM Sans"/>
                <a:hlinkClick r:id="rId2">
                  <a:extLst>
                    <a:ext uri="{A12FA001-AC4F-418D-AE19-62706E023703}">
                      <ahyp:hlinkClr val="tx"/>
                    </a:ext>
                  </a:extLst>
                </a:hlinkClick>
              </a:rPr>
              <a:t>Slidesgo</a:t>
            </a:r>
            <a:r>
              <a:rPr lang="en" sz="1200">
                <a:solidFill>
                  <a:schemeClr val="dk1"/>
                </a:solidFill>
                <a:latin typeface="DM Sans"/>
                <a:ea typeface="DM Sans"/>
                <a:cs typeface="DM Sans"/>
                <a:sym typeface="DM Sans"/>
              </a:rPr>
              <a:t>, including icons by </a:t>
            </a:r>
            <a:r>
              <a:rPr b="1" lang="en" sz="1200">
                <a:solidFill>
                  <a:schemeClr val="dk1"/>
                </a:solidFill>
                <a:uFill>
                  <a:noFill/>
                </a:uFill>
                <a:latin typeface="DM Sans"/>
                <a:ea typeface="DM Sans"/>
                <a:cs typeface="DM Sans"/>
                <a:sym typeface="DM Sans"/>
                <a:hlinkClick r:id="rId3">
                  <a:extLst>
                    <a:ext uri="{A12FA001-AC4F-418D-AE19-62706E023703}">
                      <ahyp:hlinkClr val="tx"/>
                    </a:ext>
                  </a:extLst>
                </a:hlinkClick>
              </a:rPr>
              <a:t>Flaticon</a:t>
            </a:r>
            <a:r>
              <a:rPr lang="en" sz="1200">
                <a:solidFill>
                  <a:schemeClr val="dk1"/>
                </a:solidFill>
                <a:latin typeface="DM Sans"/>
                <a:ea typeface="DM Sans"/>
                <a:cs typeface="DM Sans"/>
                <a:sym typeface="DM Sans"/>
              </a:rPr>
              <a:t>, infographics &amp; images by </a:t>
            </a:r>
            <a:r>
              <a:rPr b="1" lang="en" sz="1200">
                <a:solidFill>
                  <a:schemeClr val="dk1"/>
                </a:solidFill>
                <a:uFill>
                  <a:noFill/>
                </a:uFill>
                <a:latin typeface="DM Sans"/>
                <a:ea typeface="DM Sans"/>
                <a:cs typeface="DM Sans"/>
                <a:sym typeface="DM Sans"/>
                <a:hlinkClick r:id="rId4">
                  <a:extLst>
                    <a:ext uri="{A12FA001-AC4F-418D-AE19-62706E023703}">
                      <ahyp:hlinkClr val="tx"/>
                    </a:ext>
                  </a:extLst>
                </a:hlinkClick>
              </a:rPr>
              <a:t>Freepik</a:t>
            </a:r>
            <a:endParaRPr b="1" sz="1200">
              <a:solidFill>
                <a:schemeClr val="dk1"/>
              </a:solidFill>
              <a:latin typeface="DM Sans"/>
              <a:ea typeface="DM Sans"/>
              <a:cs typeface="DM Sans"/>
              <a:sym typeface="DM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6" Type="http://schemas.openxmlformats.org/officeDocument/2006/relationships/slideLayout" Target="../slideLayouts/slideLayout37.xml"/><Relationship Id="rId25" Type="http://schemas.openxmlformats.org/officeDocument/2006/relationships/slideLayout" Target="../slideLayouts/slideLayout36.xml"/><Relationship Id="rId27"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1pPr>
            <a:lvl2pPr lvl="1"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2pPr>
            <a:lvl3pPr lvl="2"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3pPr>
            <a:lvl4pPr lvl="3"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4pPr>
            <a:lvl5pPr lvl="4"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5pPr>
            <a:lvl6pPr lvl="5"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6pPr>
            <a:lvl7pPr lvl="6"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7pPr>
            <a:lvl8pPr lvl="7"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8pPr>
            <a:lvl9pPr lvl="8" rtl="0">
              <a:spcBef>
                <a:spcPts val="0"/>
              </a:spcBef>
              <a:spcAft>
                <a:spcPts val="0"/>
              </a:spcAft>
              <a:buClr>
                <a:schemeClr val="dk1"/>
              </a:buClr>
              <a:buSzPts val="2800"/>
              <a:buFont typeface="Questrial"/>
              <a:buNone/>
              <a:defRPr b="1" sz="2800">
                <a:solidFill>
                  <a:schemeClr val="dk1"/>
                </a:solidFill>
                <a:latin typeface="Questrial"/>
                <a:ea typeface="Questrial"/>
                <a:cs typeface="Questrial"/>
                <a:sym typeface="Questrial"/>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DM Sans"/>
              <a:buChar char="●"/>
              <a:defRPr sz="1800">
                <a:solidFill>
                  <a:schemeClr val="dk2"/>
                </a:solidFill>
                <a:latin typeface="DM Sans"/>
                <a:ea typeface="DM Sans"/>
                <a:cs typeface="DM Sans"/>
                <a:sym typeface="DM Sans"/>
              </a:defRPr>
            </a:lvl1pPr>
            <a:lvl2pPr indent="-317500" lvl="1" marL="9144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2pPr>
            <a:lvl3pPr indent="-317500" lvl="2" marL="13716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3pPr>
            <a:lvl4pPr indent="-317500" lvl="3" marL="18288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4pPr>
            <a:lvl5pPr indent="-317500" lvl="4" marL="22860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5pPr>
            <a:lvl6pPr indent="-317500" lvl="5" marL="27432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6pPr>
            <a:lvl7pPr indent="-317500" lvl="6" marL="32004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7pPr>
            <a:lvl8pPr indent="-317500" lvl="7" marL="3657600" rtl="0">
              <a:lnSpc>
                <a:spcPct val="115000"/>
              </a:lnSpc>
              <a:spcBef>
                <a:spcPts val="1600"/>
              </a:spcBef>
              <a:spcAft>
                <a:spcPts val="0"/>
              </a:spcAft>
              <a:buClr>
                <a:schemeClr val="dk2"/>
              </a:buClr>
              <a:buSzPts val="1400"/>
              <a:buFont typeface="DM Sans"/>
              <a:buChar char="○"/>
              <a:defRPr>
                <a:solidFill>
                  <a:schemeClr val="dk2"/>
                </a:solidFill>
                <a:latin typeface="DM Sans"/>
                <a:ea typeface="DM Sans"/>
                <a:cs typeface="DM Sans"/>
                <a:sym typeface="DM Sans"/>
              </a:defRPr>
            </a:lvl8pPr>
            <a:lvl9pPr indent="-317500" lvl="8" marL="4114800" rtl="0">
              <a:lnSpc>
                <a:spcPct val="115000"/>
              </a:lnSpc>
              <a:spcBef>
                <a:spcPts val="1600"/>
              </a:spcBef>
              <a:spcAft>
                <a:spcPts val="1600"/>
              </a:spcAft>
              <a:buClr>
                <a:schemeClr val="dk2"/>
              </a:buClr>
              <a:buSzPts val="1400"/>
              <a:buFont typeface="DM Sans"/>
              <a:buChar char="■"/>
              <a:defRPr>
                <a:solidFill>
                  <a:schemeClr val="dk2"/>
                </a:solidFill>
                <a:latin typeface="DM Sans"/>
                <a:ea typeface="DM Sans"/>
                <a:cs typeface="DM Sans"/>
                <a:sym typeface="DM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youtu.be/totD3od_kP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 Id="rId3" Type="http://schemas.openxmlformats.org/officeDocument/2006/relationships/hyperlink" Target="http://hatemeter.eu/" TargetMode="Externa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6.xml"/><Relationship Id="rId3" Type="http://schemas.openxmlformats.org/officeDocument/2006/relationships/image" Target="../media/image7.jpg"/><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7.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https://www.unicef.org/innovation/ureportCOVID19"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 Id="rId3" Type="http://schemas.openxmlformats.org/officeDocument/2006/relationships/image" Target="../media/image24.png"/><Relationship Id="rId4" Type="http://schemas.openxmlformats.org/officeDocument/2006/relationships/image" Target="../media/image20.png"/><Relationship Id="rId5" Type="http://schemas.openxmlformats.org/officeDocument/2006/relationships/image" Target="../media/image23.png"/><Relationship Id="rId6" Type="http://schemas.openxmlformats.org/officeDocument/2006/relationships/image" Target="../media/image21.png"/><Relationship Id="rId7"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7.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40"/>
          <p:cNvSpPr txBox="1"/>
          <p:nvPr>
            <p:ph type="ctrTitle"/>
          </p:nvPr>
        </p:nvSpPr>
        <p:spPr>
          <a:xfrm>
            <a:off x="762450" y="1553730"/>
            <a:ext cx="7619100" cy="86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700">
                <a:solidFill>
                  <a:schemeClr val="accent4"/>
                </a:solidFill>
                <a:latin typeface="Oswald"/>
                <a:ea typeface="Oswald"/>
                <a:cs typeface="Oswald"/>
                <a:sym typeface="Oswald"/>
              </a:rPr>
              <a:t>DIG</a:t>
            </a:r>
            <a:r>
              <a:rPr lang="en" sz="6700">
                <a:latin typeface="Oswald"/>
                <a:ea typeface="Oswald"/>
                <a:cs typeface="Oswald"/>
                <a:sym typeface="Oswald"/>
              </a:rPr>
              <a:t> </a:t>
            </a:r>
            <a:r>
              <a:rPr lang="en" sz="6700">
                <a:solidFill>
                  <a:schemeClr val="accent1"/>
                </a:solidFill>
                <a:latin typeface="Oswald"/>
                <a:ea typeface="Oswald"/>
                <a:cs typeface="Oswald"/>
                <a:sym typeface="Oswald"/>
              </a:rPr>
              <a:t>4</a:t>
            </a:r>
            <a:r>
              <a:rPr lang="en" sz="6700">
                <a:latin typeface="Oswald"/>
                <a:ea typeface="Oswald"/>
                <a:cs typeface="Oswald"/>
                <a:sym typeface="Oswald"/>
              </a:rPr>
              <a:t> </a:t>
            </a:r>
            <a:r>
              <a:rPr lang="en" sz="6700">
                <a:solidFill>
                  <a:schemeClr val="accent6"/>
                </a:solidFill>
                <a:latin typeface="Oswald"/>
                <a:ea typeface="Oswald"/>
                <a:cs typeface="Oswald"/>
                <a:sym typeface="Oswald"/>
              </a:rPr>
              <a:t>FUTURE</a:t>
            </a:r>
            <a:endParaRPr sz="6700">
              <a:solidFill>
                <a:schemeClr val="dk2"/>
              </a:solidFill>
              <a:latin typeface="Oswald"/>
              <a:ea typeface="Oswald"/>
              <a:cs typeface="Oswald"/>
              <a:sym typeface="Oswald"/>
            </a:endParaRPr>
          </a:p>
        </p:txBody>
      </p:sp>
      <p:sp>
        <p:nvSpPr>
          <p:cNvPr id="381" name="Google Shape;381;p40"/>
          <p:cNvSpPr/>
          <p:nvPr/>
        </p:nvSpPr>
        <p:spPr>
          <a:xfrm>
            <a:off x="1827575" y="3326850"/>
            <a:ext cx="5493600" cy="72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2" name="Google Shape;382;p40"/>
          <p:cNvPicPr preferRelativeResize="0"/>
          <p:nvPr/>
        </p:nvPicPr>
        <p:blipFill rotWithShape="1">
          <a:blip r:embed="rId3">
            <a:alphaModFix/>
          </a:blip>
          <a:srcRect b="0" l="0" r="26486" t="0"/>
          <a:stretch/>
        </p:blipFill>
        <p:spPr>
          <a:xfrm>
            <a:off x="3424613" y="4412175"/>
            <a:ext cx="2294770" cy="640875"/>
          </a:xfrm>
          <a:prstGeom prst="rect">
            <a:avLst/>
          </a:prstGeom>
          <a:noFill/>
          <a:ln>
            <a:noFill/>
          </a:ln>
        </p:spPr>
      </p:pic>
      <p:sp>
        <p:nvSpPr>
          <p:cNvPr id="383" name="Google Shape;383;p40"/>
          <p:cNvSpPr txBox="1"/>
          <p:nvPr>
            <p:ph idx="1" type="subTitle"/>
          </p:nvPr>
        </p:nvSpPr>
        <p:spPr>
          <a:xfrm>
            <a:off x="1787050" y="2276250"/>
            <a:ext cx="5841600" cy="4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Digital competencies, Inclusion and Growth </a:t>
            </a:r>
            <a:endParaRPr sz="2200"/>
          </a:p>
          <a:p>
            <a:pPr indent="0" lvl="0" marL="0" rtl="0" algn="ctr">
              <a:spcBef>
                <a:spcPts val="0"/>
              </a:spcBef>
              <a:spcAft>
                <a:spcPts val="0"/>
              </a:spcAft>
              <a:buClr>
                <a:schemeClr val="dk1"/>
              </a:buClr>
              <a:buSzPts val="1100"/>
              <a:buFont typeface="Arial"/>
              <a:buNone/>
            </a:pPr>
            <a:r>
              <a:rPr lang="en" sz="2200"/>
              <a:t>for Future generations</a:t>
            </a:r>
            <a:endParaRPr sz="2200"/>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Clr>
                <a:schemeClr val="dk1"/>
              </a:buClr>
              <a:buSzPts val="1100"/>
              <a:buFont typeface="Arial"/>
              <a:buNone/>
            </a:pPr>
            <a:r>
              <a:rPr lang="en" sz="2700">
                <a:solidFill>
                  <a:srgbClr val="999999"/>
                </a:solidFill>
              </a:rPr>
              <a:t>Module 4 - Life on the Net</a:t>
            </a:r>
            <a:br>
              <a:rPr lang="en" sz="2700">
                <a:solidFill>
                  <a:srgbClr val="999999"/>
                </a:solidFill>
              </a:rPr>
            </a:br>
            <a:endParaRPr sz="2700">
              <a:solidFill>
                <a:srgbClr val="999999"/>
              </a:solidFill>
            </a:endParaRPr>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None/>
            </a:pPr>
            <a:r>
              <a:t/>
            </a:r>
            <a:endParaRPr sz="2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49"/>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2-  Identifying and countering hate speech online</a:t>
            </a:r>
            <a:endParaRPr/>
          </a:p>
        </p:txBody>
      </p:sp>
      <p:sp>
        <p:nvSpPr>
          <p:cNvPr id="451" name="Google Shape;451;p49"/>
          <p:cNvSpPr txBox="1"/>
          <p:nvPr/>
        </p:nvSpPr>
        <p:spPr>
          <a:xfrm>
            <a:off x="1169825" y="1452375"/>
            <a:ext cx="6579600" cy="275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Calibri"/>
                <a:ea typeface="Calibri"/>
                <a:cs typeface="Calibri"/>
                <a:sym typeface="Calibri"/>
              </a:rPr>
              <a:t>A</a:t>
            </a:r>
            <a:r>
              <a:rPr b="1" lang="en" sz="1800">
                <a:solidFill>
                  <a:schemeClr val="dk1"/>
                </a:solidFill>
                <a:latin typeface="Calibri"/>
                <a:ea typeface="Calibri"/>
                <a:cs typeface="Calibri"/>
                <a:sym typeface="Calibri"/>
              </a:rPr>
              <a:t>ny kind of communication in speech, writing or behaviour</a:t>
            </a:r>
            <a:r>
              <a:rPr lang="en" sz="1800">
                <a:solidFill>
                  <a:schemeClr val="dk1"/>
                </a:solidFill>
                <a:latin typeface="Calibri"/>
                <a:ea typeface="Calibri"/>
                <a:cs typeface="Calibri"/>
                <a:sym typeface="Calibri"/>
              </a:rPr>
              <a:t>, that attacks or uses pejorative or discriminatory language with reference to a person or a group on the basis of who they are, in other words, based on their </a:t>
            </a:r>
            <a:r>
              <a:rPr lang="en" sz="1800">
                <a:solidFill>
                  <a:schemeClr val="dk1"/>
                </a:solidFill>
                <a:latin typeface="Calibri"/>
                <a:ea typeface="Calibri"/>
                <a:cs typeface="Calibri"/>
                <a:sym typeface="Calibri"/>
              </a:rPr>
              <a:t>religion</a:t>
            </a:r>
            <a:r>
              <a:rPr lang="en" sz="18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ethnicity</a:t>
            </a:r>
            <a:r>
              <a:rPr lang="en" sz="18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nationality</a:t>
            </a:r>
            <a:r>
              <a:rPr lang="en" sz="1800">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race</a:t>
            </a:r>
            <a:r>
              <a:rPr lang="en" sz="1800">
                <a:solidFill>
                  <a:schemeClr val="dk1"/>
                </a:solidFill>
                <a:latin typeface="Calibri"/>
                <a:ea typeface="Calibri"/>
                <a:cs typeface="Calibri"/>
                <a:sym typeface="Calibri"/>
              </a:rPr>
              <a:t>, colour, descent, gender or other </a:t>
            </a:r>
            <a:r>
              <a:rPr b="1" lang="en" sz="1800">
                <a:solidFill>
                  <a:schemeClr val="dk1"/>
                </a:solidFill>
                <a:latin typeface="Calibri"/>
                <a:ea typeface="Calibri"/>
                <a:cs typeface="Calibri"/>
                <a:sym typeface="Calibri"/>
              </a:rPr>
              <a:t>identity factor</a:t>
            </a:r>
            <a:endParaRPr b="1" sz="18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(UN Strategy and Plan of Action on Hate Speech).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700">
                <a:solidFill>
                  <a:schemeClr val="dk1"/>
                </a:solidFill>
                <a:latin typeface="Calibri"/>
                <a:ea typeface="Calibri"/>
                <a:cs typeface="Calibri"/>
                <a:sym typeface="Calibri"/>
              </a:rPr>
              <a:t>    Links with hate crimes and violence      </a:t>
            </a:r>
            <a:endParaRPr sz="21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0"/>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2-  Identifying and countering hate speech online</a:t>
            </a:r>
            <a:endParaRPr/>
          </a:p>
        </p:txBody>
      </p:sp>
      <p:sp>
        <p:nvSpPr>
          <p:cNvPr id="457" name="Google Shape;457;p50"/>
          <p:cNvSpPr txBox="1"/>
          <p:nvPr/>
        </p:nvSpPr>
        <p:spPr>
          <a:xfrm>
            <a:off x="1113100" y="1071900"/>
            <a:ext cx="6579600" cy="267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400">
                <a:solidFill>
                  <a:schemeClr val="dk1"/>
                </a:solidFill>
                <a:latin typeface="Calibri"/>
                <a:ea typeface="Calibri"/>
                <a:cs typeface="Calibri"/>
                <a:sym typeface="Calibri"/>
              </a:rPr>
              <a:t> </a:t>
            </a:r>
            <a:r>
              <a:rPr lang="en" sz="1700">
                <a:solidFill>
                  <a:schemeClr val="dk1"/>
                </a:solidFill>
                <a:latin typeface="Calibri"/>
                <a:ea typeface="Calibri"/>
                <a:cs typeface="Calibri"/>
                <a:sym typeface="Calibri"/>
              </a:rPr>
              <a:t>Young people and hate speech, some evidences: </a:t>
            </a:r>
            <a:endParaRPr sz="1700">
              <a:solidFill>
                <a:schemeClr val="dk1"/>
              </a:solidFill>
              <a:latin typeface="Calibri"/>
              <a:ea typeface="Calibri"/>
              <a:cs typeface="Calibri"/>
              <a:sym typeface="Calibri"/>
            </a:endParaRPr>
          </a:p>
          <a:p>
            <a:pPr indent="0" lvl="0" marL="0" rtl="0" algn="l">
              <a:spcBef>
                <a:spcPts val="0"/>
              </a:spcBef>
              <a:spcAft>
                <a:spcPts val="0"/>
              </a:spcAft>
              <a:buNone/>
            </a:pPr>
            <a:r>
              <a:t/>
            </a:r>
            <a:endParaRPr sz="17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Overexposure to media debates and hateful messages </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Overlapping of imaginaries and issues</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Individual freedom of expression as dominant value; </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Lack of awareness of consequences  </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Calibri"/>
              <a:buChar char="●"/>
            </a:pPr>
            <a:r>
              <a:rPr lang="en" sz="1500">
                <a:solidFill>
                  <a:schemeClr val="dk1"/>
                </a:solidFill>
                <a:latin typeface="Calibri"/>
                <a:ea typeface="Calibri"/>
                <a:cs typeface="Calibri"/>
                <a:sym typeface="Calibri"/>
              </a:rPr>
              <a:t>Rare reporting</a:t>
            </a:r>
            <a:endParaRPr sz="1500">
              <a:solidFill>
                <a:schemeClr val="dk1"/>
              </a:solidFill>
              <a:latin typeface="Calibri"/>
              <a:ea typeface="Calibri"/>
              <a:cs typeface="Calibri"/>
              <a:sym typeface="Calibri"/>
            </a:endParaRPr>
          </a:p>
          <a:p>
            <a:pPr indent="-323850" lvl="0" marL="457200" rtl="0" algn="l">
              <a:lnSpc>
                <a:spcPct val="115000"/>
              </a:lnSpc>
              <a:spcBef>
                <a:spcPts val="0"/>
              </a:spcBef>
              <a:spcAft>
                <a:spcPts val="0"/>
              </a:spcAft>
              <a:buClr>
                <a:schemeClr val="dk1"/>
              </a:buClr>
              <a:buSzPts val="1500"/>
              <a:buFont typeface="Arial Narrow"/>
              <a:buChar char="●"/>
            </a:pPr>
            <a:r>
              <a:rPr lang="en" sz="1500">
                <a:solidFill>
                  <a:schemeClr val="dk1"/>
                </a:solidFill>
                <a:latin typeface="Calibri"/>
                <a:ea typeface="Calibri"/>
                <a:cs typeface="Calibri"/>
                <a:sym typeface="Calibri"/>
              </a:rPr>
              <a:t>Need for digital education and intercultural education</a:t>
            </a:r>
            <a:endParaRPr sz="15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en" sz="1700">
                <a:solidFill>
                  <a:schemeClr val="dk1"/>
                </a:solidFill>
                <a:latin typeface="Calibri"/>
                <a:ea typeface="Calibri"/>
                <a:cs typeface="Calibri"/>
                <a:sym typeface="Calibri"/>
              </a:rPr>
              <a:t> </a:t>
            </a:r>
            <a:endParaRPr sz="2100">
              <a:solidFill>
                <a:schemeClr val="dk1"/>
              </a:solidFill>
              <a:latin typeface="Calibri"/>
              <a:ea typeface="Calibri"/>
              <a:cs typeface="Calibri"/>
              <a:sym typeface="Calibri"/>
            </a:endParaRPr>
          </a:p>
        </p:txBody>
      </p:sp>
      <p:pic>
        <p:nvPicPr>
          <p:cNvPr id="458" name="Google Shape;458;p50"/>
          <p:cNvPicPr preferRelativeResize="0"/>
          <p:nvPr/>
        </p:nvPicPr>
        <p:blipFill>
          <a:blip r:embed="rId3">
            <a:alphaModFix/>
          </a:blip>
          <a:stretch>
            <a:fillRect/>
          </a:stretch>
        </p:blipFill>
        <p:spPr>
          <a:xfrm>
            <a:off x="3111675" y="3674275"/>
            <a:ext cx="2114564" cy="896575"/>
          </a:xfrm>
          <a:prstGeom prst="rect">
            <a:avLst/>
          </a:prstGeom>
          <a:noFill/>
          <a:ln>
            <a:noFill/>
          </a:ln>
        </p:spPr>
      </p:pic>
      <p:sp>
        <p:nvSpPr>
          <p:cNvPr id="459" name="Google Shape;459;p50"/>
          <p:cNvSpPr txBox="1"/>
          <p:nvPr/>
        </p:nvSpPr>
        <p:spPr>
          <a:xfrm>
            <a:off x="2973725" y="45826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hlinkClick r:id="rId4"/>
              </a:rPr>
              <a:t>https://youtu.be/totD3od_kPA</a:t>
            </a:r>
            <a:r>
              <a:rPr lang="en"/>
              <a:t> </a:t>
            </a:r>
            <a:endParaRPr/>
          </a:p>
        </p:txBody>
      </p:sp>
      <p:sp>
        <p:nvSpPr>
          <p:cNvPr id="460" name="Google Shape;460;p50"/>
          <p:cNvSpPr txBox="1"/>
          <p:nvPr/>
        </p:nvSpPr>
        <p:spPr>
          <a:xfrm>
            <a:off x="2902900" y="32740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Arial Narrow"/>
                <a:ea typeface="Arial Narrow"/>
                <a:cs typeface="Arial Narrow"/>
                <a:sym typeface="Arial Narrow"/>
              </a:rPr>
              <a:t>Hate Speeches and Youth Cultures Online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51"/>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2-  Identifying and countering hate speech online</a:t>
            </a:r>
            <a:endParaRPr/>
          </a:p>
        </p:txBody>
      </p:sp>
      <p:sp>
        <p:nvSpPr>
          <p:cNvPr id="466" name="Google Shape;466;p51"/>
          <p:cNvSpPr txBox="1"/>
          <p:nvPr/>
        </p:nvSpPr>
        <p:spPr>
          <a:xfrm>
            <a:off x="521600" y="2427275"/>
            <a:ext cx="34104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AI-based tools in countering online hate speech</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 sz="1500">
                <a:solidFill>
                  <a:schemeClr val="dk1"/>
                </a:solidFill>
                <a:latin typeface="Calibri"/>
                <a:ea typeface="Calibri"/>
                <a:cs typeface="Calibri"/>
                <a:sym typeface="Calibri"/>
              </a:rPr>
              <a:t>HATEMETER: a platform to support  NGOs’ operators in tackling anti-Muslim hate speech online, by automatically monitoring and analysing Internet and social media data on the phenomenon.</a:t>
            </a:r>
            <a:endParaRPr sz="1500">
              <a:solidFill>
                <a:schemeClr val="dk1"/>
              </a:solidFill>
              <a:latin typeface="Calibri"/>
              <a:ea typeface="Calibri"/>
              <a:cs typeface="Calibri"/>
              <a:sym typeface="Calibri"/>
            </a:endParaRPr>
          </a:p>
          <a:p>
            <a:pPr indent="0" lvl="0" marL="0" rtl="0" algn="l">
              <a:spcBef>
                <a:spcPts val="0"/>
              </a:spcBef>
              <a:spcAft>
                <a:spcPts val="0"/>
              </a:spcAft>
              <a:buNone/>
            </a:pPr>
            <a:r>
              <a:t/>
            </a:r>
            <a:endParaRPr sz="1500">
              <a:solidFill>
                <a:schemeClr val="dk1"/>
              </a:solidFill>
              <a:latin typeface="Calibri"/>
              <a:ea typeface="Calibri"/>
              <a:cs typeface="Calibri"/>
              <a:sym typeface="Calibri"/>
            </a:endParaRPr>
          </a:p>
          <a:p>
            <a:pPr indent="0" lvl="0" marL="0" rtl="0" algn="l">
              <a:spcBef>
                <a:spcPts val="0"/>
              </a:spcBef>
              <a:spcAft>
                <a:spcPts val="0"/>
              </a:spcAft>
              <a:buNone/>
            </a:pPr>
            <a:r>
              <a:rPr lang="en" sz="1600" u="sng">
                <a:solidFill>
                  <a:schemeClr val="hlink"/>
                </a:solidFill>
                <a:latin typeface="Calibri"/>
                <a:ea typeface="Calibri"/>
                <a:cs typeface="Calibri"/>
                <a:sym typeface="Calibri"/>
                <a:hlinkClick r:id="rId3"/>
              </a:rPr>
              <a:t>http://hatemeter.eu/</a:t>
            </a:r>
            <a:r>
              <a:rPr lang="en"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pic>
        <p:nvPicPr>
          <p:cNvPr id="467" name="Google Shape;467;p51"/>
          <p:cNvPicPr preferRelativeResize="0"/>
          <p:nvPr/>
        </p:nvPicPr>
        <p:blipFill>
          <a:blip r:embed="rId4">
            <a:alphaModFix/>
          </a:blip>
          <a:stretch>
            <a:fillRect/>
          </a:stretch>
        </p:blipFill>
        <p:spPr>
          <a:xfrm>
            <a:off x="4341600" y="2142875"/>
            <a:ext cx="4643325" cy="2860625"/>
          </a:xfrm>
          <a:prstGeom prst="rect">
            <a:avLst/>
          </a:prstGeom>
          <a:noFill/>
          <a:ln>
            <a:noFill/>
          </a:ln>
        </p:spPr>
      </p:pic>
      <p:sp>
        <p:nvSpPr>
          <p:cNvPr id="468" name="Google Shape;468;p51"/>
          <p:cNvSpPr txBox="1"/>
          <p:nvPr/>
        </p:nvSpPr>
        <p:spPr>
          <a:xfrm>
            <a:off x="674000" y="1436950"/>
            <a:ext cx="800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libri"/>
                <a:ea typeface="Calibri"/>
                <a:cs typeface="Calibri"/>
                <a:sym typeface="Calibri"/>
              </a:rPr>
              <a:t>Countering hate speech online: counternarratives combat hate speech by discrediting and deconstructing the narratives on which they are based  </a:t>
            </a:r>
            <a:endParaRPr sz="16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52"/>
          <p:cNvSpPr txBox="1"/>
          <p:nvPr>
            <p:ph type="title"/>
          </p:nvPr>
        </p:nvSpPr>
        <p:spPr>
          <a:xfrm>
            <a:off x="711750" y="479875"/>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for Topic 2: Identifying and analysing Online Hate Speech</a:t>
            </a:r>
            <a:endParaRPr/>
          </a:p>
        </p:txBody>
      </p:sp>
      <p:pic>
        <p:nvPicPr>
          <p:cNvPr id="474" name="Google Shape;474;p52"/>
          <p:cNvPicPr preferRelativeResize="0"/>
          <p:nvPr/>
        </p:nvPicPr>
        <p:blipFill>
          <a:blip r:embed="rId3">
            <a:alphaModFix/>
          </a:blip>
          <a:stretch>
            <a:fillRect/>
          </a:stretch>
        </p:blipFill>
        <p:spPr>
          <a:xfrm>
            <a:off x="814750" y="1060675"/>
            <a:ext cx="7072667" cy="40828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53"/>
          <p:cNvSpPr txBox="1"/>
          <p:nvPr>
            <p:ph type="ctrTitle"/>
          </p:nvPr>
        </p:nvSpPr>
        <p:spPr>
          <a:xfrm>
            <a:off x="762450" y="1553730"/>
            <a:ext cx="7619100" cy="86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700">
                <a:solidFill>
                  <a:schemeClr val="accent4"/>
                </a:solidFill>
                <a:latin typeface="Oswald"/>
                <a:ea typeface="Oswald"/>
                <a:cs typeface="Oswald"/>
                <a:sym typeface="Oswald"/>
              </a:rPr>
              <a:t>BREAK</a:t>
            </a:r>
            <a:endParaRPr sz="6700">
              <a:solidFill>
                <a:schemeClr val="dk2"/>
              </a:solidFill>
              <a:latin typeface="Oswald"/>
              <a:ea typeface="Oswald"/>
              <a:cs typeface="Oswald"/>
              <a:sym typeface="Oswald"/>
            </a:endParaRPr>
          </a:p>
        </p:txBody>
      </p:sp>
      <p:sp>
        <p:nvSpPr>
          <p:cNvPr id="480" name="Google Shape;480;p53"/>
          <p:cNvSpPr/>
          <p:nvPr/>
        </p:nvSpPr>
        <p:spPr>
          <a:xfrm>
            <a:off x="1827575" y="3326850"/>
            <a:ext cx="5493600" cy="72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81" name="Google Shape;481;p53"/>
          <p:cNvPicPr preferRelativeResize="0"/>
          <p:nvPr/>
        </p:nvPicPr>
        <p:blipFill rotWithShape="1">
          <a:blip r:embed="rId3">
            <a:alphaModFix/>
          </a:blip>
          <a:srcRect b="0" l="0" r="26486" t="0"/>
          <a:stretch/>
        </p:blipFill>
        <p:spPr>
          <a:xfrm>
            <a:off x="3424613" y="4412175"/>
            <a:ext cx="2294770" cy="640875"/>
          </a:xfrm>
          <a:prstGeom prst="rect">
            <a:avLst/>
          </a:prstGeom>
          <a:noFill/>
          <a:ln>
            <a:noFill/>
          </a:ln>
        </p:spPr>
      </p:pic>
      <p:sp>
        <p:nvSpPr>
          <p:cNvPr id="482" name="Google Shape;482;p53"/>
          <p:cNvSpPr txBox="1"/>
          <p:nvPr>
            <p:ph idx="1" type="subTitle"/>
          </p:nvPr>
        </p:nvSpPr>
        <p:spPr>
          <a:xfrm>
            <a:off x="1787050" y="2276250"/>
            <a:ext cx="5841600" cy="4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3500"/>
              <a:t>30’</a:t>
            </a:r>
            <a:endParaRPr sz="3500"/>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Clr>
                <a:schemeClr val="dk1"/>
              </a:buClr>
              <a:buSzPts val="1100"/>
              <a:buFont typeface="Arial"/>
              <a:buNone/>
            </a:pPr>
            <a:br>
              <a:rPr lang="en" sz="2700">
                <a:solidFill>
                  <a:srgbClr val="999999"/>
                </a:solidFill>
              </a:rPr>
            </a:br>
            <a:endParaRPr sz="2700">
              <a:solidFill>
                <a:srgbClr val="999999"/>
              </a:solidFill>
            </a:endParaRPr>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None/>
            </a:pPr>
            <a:r>
              <a:t/>
            </a:r>
            <a:endParaRPr sz="2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54"/>
          <p:cNvSpPr txBox="1"/>
          <p:nvPr>
            <p:ph type="title"/>
          </p:nvPr>
        </p:nvSpPr>
        <p:spPr>
          <a:xfrm>
            <a:off x="812575" y="3646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3 - Privacy, anonymity and confidentiality online</a:t>
            </a:r>
            <a:endParaRPr/>
          </a:p>
        </p:txBody>
      </p:sp>
      <p:sp>
        <p:nvSpPr>
          <p:cNvPr id="488" name="Google Shape;488;p54"/>
          <p:cNvSpPr txBox="1"/>
          <p:nvPr/>
        </p:nvSpPr>
        <p:spPr>
          <a:xfrm>
            <a:off x="467600" y="1277700"/>
            <a:ext cx="42084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DM Sans"/>
              <a:buChar char="-"/>
            </a:pPr>
            <a:r>
              <a:rPr b="1" lang="en">
                <a:latin typeface="DM Sans"/>
                <a:ea typeface="DM Sans"/>
                <a:cs typeface="DM Sans"/>
                <a:sym typeface="DM Sans"/>
              </a:rPr>
              <a:t>Big Data</a:t>
            </a:r>
            <a:r>
              <a:rPr lang="en">
                <a:latin typeface="DM Sans"/>
                <a:ea typeface="DM Sans"/>
                <a:cs typeface="DM Sans"/>
                <a:sym typeface="DM Sans"/>
              </a:rPr>
              <a:t> : Volume, Rapidity and Variety </a:t>
            </a:r>
            <a:endParaRPr>
              <a:latin typeface="DM Sans"/>
              <a:ea typeface="DM Sans"/>
              <a:cs typeface="DM Sans"/>
              <a:sym typeface="DM Sans"/>
            </a:endParaRPr>
          </a:p>
          <a:p>
            <a:pPr indent="0" lvl="0" marL="0" rtl="0" algn="l">
              <a:spcBef>
                <a:spcPts val="0"/>
              </a:spcBef>
              <a:spcAft>
                <a:spcPts val="0"/>
              </a:spcAft>
              <a:buNone/>
            </a:pPr>
            <a:r>
              <a:t/>
            </a:r>
            <a:endParaRPr>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Velocity</a:t>
            </a:r>
            <a:endParaRPr b="1">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Veracity</a:t>
            </a:r>
            <a:endParaRPr b="1">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Value</a:t>
            </a:r>
            <a:endParaRPr b="1">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Variability</a:t>
            </a:r>
            <a:endParaRPr b="1">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Exhaustive</a:t>
            </a:r>
            <a:endParaRPr b="1">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Relational</a:t>
            </a:r>
            <a:endParaRPr b="1">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Extensional</a:t>
            </a:r>
            <a:endParaRPr b="1">
              <a:latin typeface="DM Sans"/>
              <a:ea typeface="DM Sans"/>
              <a:cs typeface="DM Sans"/>
              <a:sym typeface="DM Sans"/>
            </a:endParaRPr>
          </a:p>
          <a:p>
            <a:pPr indent="-317500" lvl="0" marL="457200" rtl="0" algn="l">
              <a:spcBef>
                <a:spcPts val="0"/>
              </a:spcBef>
              <a:spcAft>
                <a:spcPts val="0"/>
              </a:spcAft>
              <a:buSzPts val="1400"/>
              <a:buFont typeface="DM Sans"/>
              <a:buChar char="●"/>
            </a:pPr>
            <a:r>
              <a:rPr b="1" lang="en">
                <a:latin typeface="DM Sans"/>
                <a:ea typeface="DM Sans"/>
                <a:cs typeface="DM Sans"/>
                <a:sym typeface="DM Sans"/>
              </a:rPr>
              <a:t>Scalability</a:t>
            </a:r>
            <a:endParaRPr b="1">
              <a:latin typeface="DM Sans"/>
              <a:ea typeface="DM Sans"/>
              <a:cs typeface="DM Sans"/>
              <a:sym typeface="DM Sans"/>
            </a:endParaRPr>
          </a:p>
          <a:p>
            <a:pPr indent="0" lvl="0" marL="457200" rtl="0" algn="l">
              <a:spcBef>
                <a:spcPts val="0"/>
              </a:spcBef>
              <a:spcAft>
                <a:spcPts val="0"/>
              </a:spcAft>
              <a:buNone/>
            </a:pPr>
            <a:r>
              <a:t/>
            </a:r>
            <a:endParaRPr>
              <a:latin typeface="DM Sans"/>
              <a:ea typeface="DM Sans"/>
              <a:cs typeface="DM Sans"/>
              <a:sym typeface="DM Sans"/>
            </a:endParaRPr>
          </a:p>
          <a:p>
            <a:pPr indent="0" lvl="0" marL="457200" rtl="0" algn="l">
              <a:spcBef>
                <a:spcPts val="0"/>
              </a:spcBef>
              <a:spcAft>
                <a:spcPts val="0"/>
              </a:spcAft>
              <a:buNone/>
            </a:pPr>
            <a:r>
              <a:t/>
            </a:r>
            <a:endParaRPr>
              <a:latin typeface="DM Sans"/>
              <a:ea typeface="DM Sans"/>
              <a:cs typeface="DM Sans"/>
              <a:sym typeface="DM Sans"/>
            </a:endParaRPr>
          </a:p>
          <a:p>
            <a:pPr indent="0" lvl="0" marL="457200" rtl="0" algn="l">
              <a:spcBef>
                <a:spcPts val="0"/>
              </a:spcBef>
              <a:spcAft>
                <a:spcPts val="0"/>
              </a:spcAft>
              <a:buNone/>
            </a:pPr>
            <a:r>
              <a:t/>
            </a:r>
            <a:endParaRPr>
              <a:latin typeface="DM Sans"/>
              <a:ea typeface="DM Sans"/>
              <a:cs typeface="DM Sans"/>
              <a:sym typeface="DM Sans"/>
            </a:endParaRPr>
          </a:p>
          <a:p>
            <a:pPr indent="0" lvl="0" marL="457200" rtl="0" algn="l">
              <a:spcBef>
                <a:spcPts val="0"/>
              </a:spcBef>
              <a:spcAft>
                <a:spcPts val="0"/>
              </a:spcAft>
              <a:buNone/>
            </a:pPr>
            <a:r>
              <a:t/>
            </a:r>
            <a:endParaRPr>
              <a:latin typeface="DM Sans"/>
              <a:ea typeface="DM Sans"/>
              <a:cs typeface="DM Sans"/>
              <a:sym typeface="DM Sans"/>
            </a:endParaRPr>
          </a:p>
          <a:p>
            <a:pPr indent="0" lvl="0" marL="457200" rtl="0" algn="l">
              <a:spcBef>
                <a:spcPts val="0"/>
              </a:spcBef>
              <a:spcAft>
                <a:spcPts val="0"/>
              </a:spcAft>
              <a:buNone/>
            </a:pPr>
            <a:r>
              <a:rPr lang="en">
                <a:latin typeface="DM Sans"/>
                <a:ea typeface="DM Sans"/>
                <a:cs typeface="DM Sans"/>
                <a:sym typeface="DM Sans"/>
              </a:rPr>
              <a:t>Ex. Covd-19 apps</a:t>
            </a:r>
            <a:endParaRPr>
              <a:latin typeface="DM Sans"/>
              <a:ea typeface="DM Sans"/>
              <a:cs typeface="DM Sans"/>
              <a:sym typeface="DM Sans"/>
            </a:endParaRPr>
          </a:p>
        </p:txBody>
      </p:sp>
      <p:pic>
        <p:nvPicPr>
          <p:cNvPr id="489" name="Google Shape;489;p54"/>
          <p:cNvPicPr preferRelativeResize="0"/>
          <p:nvPr/>
        </p:nvPicPr>
        <p:blipFill>
          <a:blip r:embed="rId3">
            <a:alphaModFix/>
          </a:blip>
          <a:stretch>
            <a:fillRect/>
          </a:stretch>
        </p:blipFill>
        <p:spPr>
          <a:xfrm>
            <a:off x="4935600" y="882000"/>
            <a:ext cx="4208400" cy="420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55"/>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What about my privacy?</a:t>
            </a:r>
            <a:endParaRPr/>
          </a:p>
        </p:txBody>
      </p:sp>
      <p:pic>
        <p:nvPicPr>
          <p:cNvPr id="495" name="Google Shape;495;p55"/>
          <p:cNvPicPr preferRelativeResize="0"/>
          <p:nvPr/>
        </p:nvPicPr>
        <p:blipFill>
          <a:blip r:embed="rId3">
            <a:alphaModFix/>
          </a:blip>
          <a:stretch>
            <a:fillRect/>
          </a:stretch>
        </p:blipFill>
        <p:spPr>
          <a:xfrm>
            <a:off x="2388600" y="1386625"/>
            <a:ext cx="3556076" cy="3556076"/>
          </a:xfrm>
          <a:prstGeom prst="rect">
            <a:avLst/>
          </a:prstGeom>
          <a:noFill/>
          <a:ln>
            <a:noFill/>
          </a:ln>
        </p:spPr>
      </p:pic>
      <p:pic>
        <p:nvPicPr>
          <p:cNvPr id="496" name="Google Shape;496;p55"/>
          <p:cNvPicPr preferRelativeResize="0"/>
          <p:nvPr/>
        </p:nvPicPr>
        <p:blipFill>
          <a:blip r:embed="rId4">
            <a:alphaModFix/>
          </a:blip>
          <a:stretch>
            <a:fillRect/>
          </a:stretch>
        </p:blipFill>
        <p:spPr>
          <a:xfrm>
            <a:off x="6582425" y="1386625"/>
            <a:ext cx="2181300" cy="1064175"/>
          </a:xfrm>
          <a:prstGeom prst="rect">
            <a:avLst/>
          </a:prstGeom>
          <a:noFill/>
          <a:ln>
            <a:noFill/>
          </a:ln>
        </p:spPr>
      </p:pic>
      <p:pic>
        <p:nvPicPr>
          <p:cNvPr id="497" name="Google Shape;497;p55"/>
          <p:cNvPicPr preferRelativeResize="0"/>
          <p:nvPr/>
        </p:nvPicPr>
        <p:blipFill>
          <a:blip r:embed="rId5">
            <a:alphaModFix/>
          </a:blip>
          <a:stretch>
            <a:fillRect/>
          </a:stretch>
        </p:blipFill>
        <p:spPr>
          <a:xfrm>
            <a:off x="6025301" y="2699950"/>
            <a:ext cx="1347126" cy="1347126"/>
          </a:xfrm>
          <a:prstGeom prst="rect">
            <a:avLst/>
          </a:prstGeom>
          <a:noFill/>
          <a:ln>
            <a:noFill/>
          </a:ln>
        </p:spPr>
      </p:pic>
      <p:pic>
        <p:nvPicPr>
          <p:cNvPr id="498" name="Google Shape;498;p55"/>
          <p:cNvPicPr preferRelativeResize="0"/>
          <p:nvPr/>
        </p:nvPicPr>
        <p:blipFill>
          <a:blip r:embed="rId6">
            <a:alphaModFix/>
          </a:blip>
          <a:stretch>
            <a:fillRect/>
          </a:stretch>
        </p:blipFill>
        <p:spPr>
          <a:xfrm>
            <a:off x="1120212" y="1386625"/>
            <a:ext cx="1234200" cy="1234200"/>
          </a:xfrm>
          <a:prstGeom prst="rect">
            <a:avLst/>
          </a:prstGeom>
          <a:noFill/>
          <a:ln>
            <a:noFill/>
          </a:ln>
        </p:spPr>
      </p:pic>
      <p:pic>
        <p:nvPicPr>
          <p:cNvPr id="499" name="Google Shape;499;p55"/>
          <p:cNvPicPr preferRelativeResize="0"/>
          <p:nvPr/>
        </p:nvPicPr>
        <p:blipFill>
          <a:blip r:embed="rId7">
            <a:alphaModFix/>
          </a:blip>
          <a:stretch>
            <a:fillRect/>
          </a:stretch>
        </p:blipFill>
        <p:spPr>
          <a:xfrm>
            <a:off x="424982" y="3193949"/>
            <a:ext cx="2366719" cy="1234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56"/>
          <p:cNvSpPr txBox="1"/>
          <p:nvPr/>
        </p:nvSpPr>
        <p:spPr>
          <a:xfrm>
            <a:off x="1177925" y="1789750"/>
            <a:ext cx="6788100" cy="264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2000">
                <a:solidFill>
                  <a:schemeClr val="dk1"/>
                </a:solidFill>
                <a:latin typeface="Proxima Nova"/>
                <a:ea typeface="Proxima Nova"/>
                <a:cs typeface="Proxima Nova"/>
                <a:sym typeface="Proxima Nova"/>
              </a:rPr>
              <a:t>Everyday, millions of people leave their information footprint while using internet services.</a:t>
            </a:r>
            <a:endParaRPr b="1" sz="2000">
              <a:solidFill>
                <a:schemeClr val="dk1"/>
              </a:solidFill>
              <a:latin typeface="Proxima Nova"/>
              <a:ea typeface="Proxima Nova"/>
              <a:cs typeface="Proxima Nova"/>
              <a:sym typeface="Proxima Nova"/>
            </a:endParaRPr>
          </a:p>
          <a:p>
            <a:pPr indent="0" lvl="0" marL="0" rtl="0" algn="just">
              <a:spcBef>
                <a:spcPts val="0"/>
              </a:spcBef>
              <a:spcAft>
                <a:spcPts val="0"/>
              </a:spcAft>
              <a:buNone/>
            </a:pPr>
            <a:r>
              <a:t/>
            </a:r>
            <a:endParaRPr sz="2000">
              <a:solidFill>
                <a:schemeClr val="dk1"/>
              </a:solidFill>
              <a:latin typeface="Proxima Nova"/>
              <a:ea typeface="Proxima Nova"/>
              <a:cs typeface="Proxima Nova"/>
              <a:sym typeface="Proxima Nova"/>
            </a:endParaRPr>
          </a:p>
          <a:p>
            <a:pPr indent="0" lvl="0" marL="0" rtl="0" algn="just">
              <a:spcBef>
                <a:spcPts val="0"/>
              </a:spcBef>
              <a:spcAft>
                <a:spcPts val="0"/>
              </a:spcAft>
              <a:buNone/>
            </a:pPr>
            <a:r>
              <a:rPr lang="en" sz="2000">
                <a:solidFill>
                  <a:schemeClr val="dk1"/>
                </a:solidFill>
                <a:latin typeface="Proxima Nova"/>
                <a:ea typeface="Proxima Nova"/>
                <a:cs typeface="Proxima Nova"/>
                <a:sym typeface="Proxima Nova"/>
              </a:rPr>
              <a:t>This </a:t>
            </a:r>
            <a:r>
              <a:rPr b="1" lang="en" sz="2000">
                <a:solidFill>
                  <a:schemeClr val="dk1"/>
                </a:solidFill>
                <a:latin typeface="Proxima Nova"/>
                <a:ea typeface="Proxima Nova"/>
                <a:cs typeface="Proxima Nova"/>
                <a:sym typeface="Proxima Nova"/>
              </a:rPr>
              <a:t>footprint</a:t>
            </a:r>
            <a:r>
              <a:rPr lang="en" sz="2000">
                <a:solidFill>
                  <a:schemeClr val="dk1"/>
                </a:solidFill>
                <a:latin typeface="Proxima Nova"/>
                <a:ea typeface="Proxima Nova"/>
                <a:cs typeface="Proxima Nova"/>
                <a:sym typeface="Proxima Nova"/>
              </a:rPr>
              <a:t> consists of all of the information that people post, the hidden data attached to those posts by the services people use, the record of people’s online activities, and also the inferences that can be drawn from putting that collective information together. </a:t>
            </a:r>
            <a:endParaRPr sz="2000">
              <a:solidFill>
                <a:schemeClr val="dk1"/>
              </a:solidFill>
              <a:latin typeface="Proxima Nova"/>
              <a:ea typeface="Proxima Nova"/>
              <a:cs typeface="Proxima Nova"/>
              <a:sym typeface="Proxima Nova"/>
            </a:endParaRPr>
          </a:p>
        </p:txBody>
      </p:sp>
      <p:pic>
        <p:nvPicPr>
          <p:cNvPr id="505" name="Google Shape;505;p56"/>
          <p:cNvPicPr preferRelativeResize="0"/>
          <p:nvPr/>
        </p:nvPicPr>
        <p:blipFill>
          <a:blip r:embed="rId3">
            <a:alphaModFix amt="61000"/>
          </a:blip>
          <a:stretch>
            <a:fillRect/>
          </a:stretch>
        </p:blipFill>
        <p:spPr>
          <a:xfrm>
            <a:off x="716493" y="0"/>
            <a:ext cx="7711012" cy="51434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7"/>
          <p:cNvSpPr txBox="1"/>
          <p:nvPr>
            <p:ph type="title"/>
          </p:nvPr>
        </p:nvSpPr>
        <p:spPr>
          <a:xfrm>
            <a:off x="711750" y="220525"/>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Activities for Topic 3</a:t>
            </a:r>
            <a:endParaRPr/>
          </a:p>
          <a:p>
            <a:pPr indent="0" lvl="0" marL="0" rtl="0" algn="ctr">
              <a:spcBef>
                <a:spcPts val="0"/>
              </a:spcBef>
              <a:spcAft>
                <a:spcPts val="0"/>
              </a:spcAft>
              <a:buNone/>
            </a:pPr>
            <a:r>
              <a:rPr lang="en"/>
              <a:t>Personal disclosure and data sharing</a:t>
            </a:r>
            <a:endParaRPr/>
          </a:p>
          <a:p>
            <a:pPr indent="0" lvl="0" marL="0" rtl="0" algn="ctr">
              <a:spcBef>
                <a:spcPts val="0"/>
              </a:spcBef>
              <a:spcAft>
                <a:spcPts val="0"/>
              </a:spcAft>
              <a:buNone/>
            </a:pPr>
            <a:r>
              <a:t/>
            </a:r>
            <a:endParaRPr/>
          </a:p>
        </p:txBody>
      </p:sp>
      <p:sp>
        <p:nvSpPr>
          <p:cNvPr id="511" name="Google Shape;511;p57"/>
          <p:cNvSpPr txBox="1"/>
          <p:nvPr/>
        </p:nvSpPr>
        <p:spPr>
          <a:xfrm>
            <a:off x="711750" y="1144800"/>
            <a:ext cx="4804800" cy="3619800"/>
          </a:xfrm>
          <a:prstGeom prst="rect">
            <a:avLst/>
          </a:prstGeom>
          <a:noFill/>
          <a:ln>
            <a:noFill/>
          </a:ln>
        </p:spPr>
        <p:txBody>
          <a:bodyPr anchorCtr="0" anchor="t" bIns="91425" lIns="91425" spcFirstLastPara="1" rIns="91425" wrap="square" tIns="91425">
            <a:spAutoFit/>
          </a:bodyPr>
          <a:lstStyle/>
          <a:p>
            <a:pPr indent="0" lvl="0" marL="0" rtl="0" algn="just">
              <a:lnSpc>
                <a:spcPct val="125000"/>
              </a:lnSpc>
              <a:spcBef>
                <a:spcPts val="100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The teacher leads students into an understanding of concepts such as  </a:t>
            </a:r>
            <a:r>
              <a:rPr lang="en">
                <a:solidFill>
                  <a:schemeClr val="dk1"/>
                </a:solidFill>
                <a:highlight>
                  <a:srgbClr val="FFFFFF"/>
                </a:highlight>
                <a:latin typeface="Proxima Nova"/>
                <a:ea typeface="Proxima Nova"/>
                <a:cs typeface="Proxima Nova"/>
                <a:sym typeface="Proxima Nova"/>
              </a:rPr>
              <a:t>confidentiality </a:t>
            </a:r>
            <a:r>
              <a:rPr lang="en">
                <a:solidFill>
                  <a:schemeClr val="dk1"/>
                </a:solidFill>
                <a:latin typeface="Proxima Nova"/>
                <a:ea typeface="Proxima Nova"/>
                <a:cs typeface="Proxima Nova"/>
                <a:sym typeface="Proxima Nova"/>
              </a:rPr>
              <a:t>and privacy. The teacher asks questions such as:</a:t>
            </a:r>
            <a:endParaRPr>
              <a:solidFill>
                <a:schemeClr val="dk1"/>
              </a:solidFill>
              <a:latin typeface="Proxima Nova"/>
              <a:ea typeface="Proxima Nova"/>
              <a:cs typeface="Proxima Nova"/>
              <a:sym typeface="Proxima Nova"/>
            </a:endParaRPr>
          </a:p>
          <a:p>
            <a:pPr indent="-317500" lvl="0" marL="457200" rtl="0" algn="just">
              <a:lnSpc>
                <a:spcPct val="125000"/>
              </a:lnSpc>
              <a:spcBef>
                <a:spcPts val="1000"/>
              </a:spcBef>
              <a:spcAft>
                <a:spcPts val="0"/>
              </a:spcAft>
              <a:buClr>
                <a:schemeClr val="dk1"/>
              </a:buClr>
              <a:buSzPts val="1400"/>
              <a:buFont typeface="Proxima Nova"/>
              <a:buAutoNum type="alphaLcParenR"/>
            </a:pPr>
            <a:r>
              <a:rPr lang="en">
                <a:solidFill>
                  <a:schemeClr val="dk1"/>
                </a:solidFill>
                <a:latin typeface="Proxima Nova"/>
                <a:ea typeface="Proxima Nova"/>
                <a:cs typeface="Proxima Nova"/>
                <a:sym typeface="Proxima Nova"/>
              </a:rPr>
              <a:t>Do these terms have any meaning for you?</a:t>
            </a:r>
            <a:endParaRPr>
              <a:solidFill>
                <a:schemeClr val="dk1"/>
              </a:solidFill>
              <a:latin typeface="Proxima Nova"/>
              <a:ea typeface="Proxima Nova"/>
              <a:cs typeface="Proxima Nova"/>
              <a:sym typeface="Proxima Nova"/>
            </a:endParaRPr>
          </a:p>
          <a:p>
            <a:pPr indent="-317500" lvl="0" marL="457200" rtl="0" algn="just">
              <a:lnSpc>
                <a:spcPct val="125000"/>
              </a:lnSpc>
              <a:spcBef>
                <a:spcPts val="0"/>
              </a:spcBef>
              <a:spcAft>
                <a:spcPts val="0"/>
              </a:spcAft>
              <a:buClr>
                <a:schemeClr val="dk1"/>
              </a:buClr>
              <a:buSzPts val="1400"/>
              <a:buFont typeface="Proxima Nova"/>
              <a:buAutoNum type="alphaLcParenR"/>
            </a:pPr>
            <a:r>
              <a:rPr lang="en">
                <a:solidFill>
                  <a:schemeClr val="dk1"/>
                </a:solidFill>
                <a:latin typeface="Proxima Nova"/>
                <a:ea typeface="Proxima Nova"/>
                <a:cs typeface="Proxima Nova"/>
                <a:sym typeface="Proxima Nova"/>
              </a:rPr>
              <a:t>Do you apply the concepts of Privacy and Confidentiality to your own personal relationships?</a:t>
            </a:r>
            <a:endParaRPr>
              <a:solidFill>
                <a:schemeClr val="dk1"/>
              </a:solidFill>
              <a:latin typeface="Proxima Nova"/>
              <a:ea typeface="Proxima Nova"/>
              <a:cs typeface="Proxima Nova"/>
              <a:sym typeface="Proxima Nova"/>
            </a:endParaRPr>
          </a:p>
          <a:p>
            <a:pPr indent="-317500" lvl="0" marL="457200" rtl="0" algn="just">
              <a:lnSpc>
                <a:spcPct val="125000"/>
              </a:lnSpc>
              <a:spcBef>
                <a:spcPts val="0"/>
              </a:spcBef>
              <a:spcAft>
                <a:spcPts val="0"/>
              </a:spcAft>
              <a:buClr>
                <a:schemeClr val="dk1"/>
              </a:buClr>
              <a:buSzPts val="1400"/>
              <a:buFont typeface="Proxima Nova"/>
              <a:buAutoNum type="alphaLcParenR"/>
            </a:pPr>
            <a:r>
              <a:rPr lang="en">
                <a:solidFill>
                  <a:schemeClr val="dk1"/>
                </a:solidFill>
                <a:latin typeface="Proxima Nova"/>
                <a:ea typeface="Proxima Nova"/>
                <a:cs typeface="Proxima Nova"/>
                <a:sym typeface="Proxima Nova"/>
              </a:rPr>
              <a:t>Have you already met Privacy and Confidentiality in other areas? Which ones?</a:t>
            </a:r>
            <a:endParaRPr>
              <a:solidFill>
                <a:schemeClr val="dk1"/>
              </a:solidFill>
              <a:latin typeface="Proxima Nova"/>
              <a:ea typeface="Proxima Nova"/>
              <a:cs typeface="Proxima Nova"/>
              <a:sym typeface="Proxima Nova"/>
            </a:endParaRPr>
          </a:p>
          <a:p>
            <a:pPr indent="0" lvl="0" marL="0" rtl="0" algn="just">
              <a:lnSpc>
                <a:spcPct val="125000"/>
              </a:lnSpc>
              <a:spcBef>
                <a:spcPts val="1000"/>
              </a:spcBef>
              <a:spcAft>
                <a:spcPts val="0"/>
              </a:spcAft>
              <a:buClr>
                <a:schemeClr val="dk1"/>
              </a:buClr>
              <a:buSzPts val="1100"/>
              <a:buFont typeface="Arial"/>
              <a:buNone/>
            </a:pPr>
            <a:r>
              <a:rPr lang="en">
                <a:solidFill>
                  <a:schemeClr val="dk1"/>
                </a:solidFill>
                <a:latin typeface="Proxima Nova"/>
                <a:ea typeface="Proxima Nova"/>
                <a:cs typeface="Proxima Nova"/>
                <a:sym typeface="Proxima Nova"/>
              </a:rPr>
              <a:t>These questions should prompt students to reflect on the amount of private and confidential information they share on a daily basis and on the kind of control they have/keep on it.</a:t>
            </a:r>
            <a:endParaRPr sz="1500">
              <a:solidFill>
                <a:srgbClr val="039BE5"/>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58"/>
          <p:cNvSpPr txBox="1"/>
          <p:nvPr>
            <p:ph idx="1" type="body"/>
          </p:nvPr>
        </p:nvSpPr>
        <p:spPr>
          <a:xfrm>
            <a:off x="550475" y="785825"/>
            <a:ext cx="4544700" cy="4127700"/>
          </a:xfrm>
          <a:prstGeom prst="rect">
            <a:avLst/>
          </a:prstGeom>
        </p:spPr>
        <p:txBody>
          <a:bodyPr anchorCtr="0" anchor="t" bIns="91425" lIns="91425" spcFirstLastPara="1" rIns="91425" wrap="square" tIns="91425">
            <a:noAutofit/>
          </a:bodyPr>
          <a:lstStyle/>
          <a:p>
            <a:pPr indent="0" lvl="0" marL="0" rtl="0" algn="l">
              <a:lnSpc>
                <a:spcPct val="125000"/>
              </a:lnSpc>
              <a:spcBef>
                <a:spcPts val="1000"/>
              </a:spcBef>
              <a:spcAft>
                <a:spcPts val="0"/>
              </a:spcAft>
              <a:buNone/>
            </a:pPr>
            <a:r>
              <a:rPr b="1" lang="en" sz="1300">
                <a:solidFill>
                  <a:schemeClr val="dk1"/>
                </a:solidFill>
                <a:latin typeface="Proxima Nova"/>
                <a:ea typeface="Proxima Nova"/>
                <a:cs typeface="Proxima Nova"/>
                <a:sym typeface="Proxima Nova"/>
              </a:rPr>
              <a:t>Game</a:t>
            </a:r>
            <a:r>
              <a:rPr lang="en" sz="1300">
                <a:solidFill>
                  <a:schemeClr val="dk1"/>
                </a:solidFill>
                <a:latin typeface="Proxima Nova"/>
                <a:ea typeface="Proxima Nova"/>
                <a:cs typeface="Proxima Nova"/>
                <a:sym typeface="Proxima Nova"/>
              </a:rPr>
              <a:t> students will use paper copies of a piece of shared information and hide them around the classroom: </a:t>
            </a:r>
            <a:endParaRPr sz="1300">
              <a:solidFill>
                <a:schemeClr val="dk1"/>
              </a:solidFill>
              <a:latin typeface="Proxima Nova"/>
              <a:ea typeface="Proxima Nova"/>
              <a:cs typeface="Proxima Nova"/>
              <a:sym typeface="Proxima Nova"/>
            </a:endParaRPr>
          </a:p>
          <a:p>
            <a:pPr indent="0" lvl="0" marL="0" rtl="0" algn="l">
              <a:lnSpc>
                <a:spcPct val="125000"/>
              </a:lnSpc>
              <a:spcBef>
                <a:spcPts val="1000"/>
              </a:spcBef>
              <a:spcAft>
                <a:spcPts val="0"/>
              </a:spcAft>
              <a:buNone/>
            </a:pPr>
            <a:r>
              <a:rPr b="1" lang="en" sz="1300">
                <a:solidFill>
                  <a:schemeClr val="dk1"/>
                </a:solidFill>
                <a:latin typeface="Proxima Nova"/>
                <a:ea typeface="Proxima Nova"/>
                <a:cs typeface="Proxima Nova"/>
                <a:sym typeface="Proxima Nova"/>
              </a:rPr>
              <a:t>Teacher</a:t>
            </a:r>
            <a:r>
              <a:rPr lang="en" sz="1300">
                <a:solidFill>
                  <a:schemeClr val="dk1"/>
                </a:solidFill>
                <a:latin typeface="Proxima Nova"/>
                <a:ea typeface="Proxima Nova"/>
                <a:cs typeface="Proxima Nova"/>
                <a:sym typeface="Proxima Nova"/>
              </a:rPr>
              <a:t> asks one student, the “sharer”, to write something (of their choice) on the board: it could be a word, a phrase, or trivia about themselves, then they leave the room.</a:t>
            </a:r>
            <a:endParaRPr sz="1300">
              <a:solidFill>
                <a:schemeClr val="dk1"/>
              </a:solidFill>
              <a:latin typeface="Proxima Nova"/>
              <a:ea typeface="Proxima Nova"/>
              <a:cs typeface="Proxima Nova"/>
              <a:sym typeface="Proxima Nova"/>
            </a:endParaRPr>
          </a:p>
          <a:p>
            <a:pPr indent="0" lvl="0" marL="0" rtl="0" algn="l">
              <a:lnSpc>
                <a:spcPct val="125000"/>
              </a:lnSpc>
              <a:spcBef>
                <a:spcPts val="1000"/>
              </a:spcBef>
              <a:spcAft>
                <a:spcPts val="0"/>
              </a:spcAft>
              <a:buNone/>
            </a:pPr>
            <a:br>
              <a:rPr lang="en" sz="1300">
                <a:solidFill>
                  <a:schemeClr val="dk1"/>
                </a:solidFill>
                <a:latin typeface="Proxima Nova"/>
                <a:ea typeface="Proxima Nova"/>
                <a:cs typeface="Proxima Nova"/>
                <a:sym typeface="Proxima Nova"/>
              </a:rPr>
            </a:br>
            <a:r>
              <a:rPr b="1" lang="en" sz="1300">
                <a:solidFill>
                  <a:schemeClr val="dk1"/>
                </a:solidFill>
                <a:latin typeface="Proxima Nova"/>
                <a:ea typeface="Proxima Nova"/>
                <a:cs typeface="Proxima Nova"/>
                <a:sym typeface="Proxima Nova"/>
              </a:rPr>
              <a:t>Other students</a:t>
            </a:r>
            <a:r>
              <a:rPr lang="en" sz="1300">
                <a:solidFill>
                  <a:schemeClr val="dk1"/>
                </a:solidFill>
                <a:latin typeface="Proxima Nova"/>
                <a:ea typeface="Proxima Nova"/>
                <a:cs typeface="Proxima Nova"/>
                <a:sym typeface="Proxima Nova"/>
              </a:rPr>
              <a:t>, “re-sharers”, will copy the written information and hide the slips within thirty seconds </a:t>
            </a:r>
            <a:r>
              <a:rPr b="1" lang="en" sz="1300">
                <a:solidFill>
                  <a:schemeClr val="dk1"/>
                </a:solidFill>
                <a:latin typeface="Proxima Nova"/>
                <a:ea typeface="Proxima Nova"/>
                <a:cs typeface="Proxima Nova"/>
                <a:sym typeface="Proxima Nova"/>
              </a:rPr>
              <a:t>They may make and hide as many copies as they can produce in the given time.</a:t>
            </a:r>
            <a:endParaRPr b="1" sz="1300">
              <a:solidFill>
                <a:schemeClr val="dk1"/>
              </a:solidFill>
              <a:latin typeface="Proxima Nova"/>
              <a:ea typeface="Proxima Nova"/>
              <a:cs typeface="Proxima Nova"/>
              <a:sym typeface="Proxima Nova"/>
            </a:endParaRPr>
          </a:p>
          <a:p>
            <a:pPr indent="0" lvl="0" marL="0" rtl="0" algn="l">
              <a:lnSpc>
                <a:spcPct val="125000"/>
              </a:lnSpc>
              <a:spcBef>
                <a:spcPts val="1000"/>
              </a:spcBef>
              <a:spcAft>
                <a:spcPts val="0"/>
              </a:spcAft>
              <a:buClr>
                <a:schemeClr val="dk1"/>
              </a:buClr>
              <a:buSzPts val="1100"/>
              <a:buFont typeface="Arial"/>
              <a:buNone/>
            </a:pPr>
            <a:br>
              <a:rPr lang="en" sz="1300">
                <a:solidFill>
                  <a:schemeClr val="dk1"/>
                </a:solidFill>
                <a:latin typeface="Proxima Nova"/>
                <a:ea typeface="Proxima Nova"/>
                <a:cs typeface="Proxima Nova"/>
                <a:sym typeface="Proxima Nova"/>
              </a:rPr>
            </a:br>
            <a:r>
              <a:rPr b="1" lang="en" sz="1300">
                <a:solidFill>
                  <a:schemeClr val="dk1"/>
                </a:solidFill>
                <a:latin typeface="Proxima Nova"/>
                <a:ea typeface="Proxima Nova"/>
                <a:cs typeface="Proxima Nova"/>
                <a:sym typeface="Proxima Nova"/>
              </a:rPr>
              <a:t>The sharer</a:t>
            </a:r>
            <a:r>
              <a:rPr lang="en" sz="1300">
                <a:solidFill>
                  <a:schemeClr val="dk1"/>
                </a:solidFill>
                <a:latin typeface="Proxima Nova"/>
                <a:ea typeface="Proxima Nova"/>
                <a:cs typeface="Proxima Nova"/>
                <a:sym typeface="Proxima Nova"/>
              </a:rPr>
              <a:t> has then three minutes to find every copy of the information he/she wrote on the board.</a:t>
            </a:r>
            <a:br>
              <a:rPr lang="en" sz="1300">
                <a:solidFill>
                  <a:schemeClr val="dk1"/>
                </a:solidFill>
                <a:latin typeface="Proxima Nova"/>
                <a:ea typeface="Proxima Nova"/>
                <a:cs typeface="Proxima Nova"/>
                <a:sym typeface="Proxima Nova"/>
              </a:rPr>
            </a:br>
            <a:endParaRPr sz="1300">
              <a:solidFill>
                <a:schemeClr val="dk1"/>
              </a:solidFill>
              <a:latin typeface="Proxima Nova"/>
              <a:ea typeface="Proxima Nova"/>
              <a:cs typeface="Proxima Nova"/>
              <a:sym typeface="Proxima Nova"/>
            </a:endParaRPr>
          </a:p>
          <a:p>
            <a:pPr indent="0" lvl="0" marL="0" rtl="0" algn="just">
              <a:lnSpc>
                <a:spcPct val="115000"/>
              </a:lnSpc>
              <a:spcBef>
                <a:spcPts val="1200"/>
              </a:spcBef>
              <a:spcAft>
                <a:spcPts val="0"/>
              </a:spcAft>
              <a:buClr>
                <a:schemeClr val="dk1"/>
              </a:buClr>
              <a:buSzPts val="1100"/>
              <a:buFont typeface="Arial"/>
              <a:buNone/>
            </a:pPr>
            <a:r>
              <a:rPr lang="en" sz="1400">
                <a:solidFill>
                  <a:srgbClr val="039BE5"/>
                </a:solidFill>
                <a:latin typeface="Times New Roman"/>
                <a:ea typeface="Times New Roman"/>
                <a:cs typeface="Times New Roman"/>
                <a:sym typeface="Times New Roman"/>
              </a:rPr>
              <a:t> </a:t>
            </a:r>
            <a:endParaRPr b="1" sz="1300">
              <a:solidFill>
                <a:schemeClr val="dk1"/>
              </a:solidFill>
              <a:latin typeface="Proxima Nova"/>
              <a:ea typeface="Proxima Nova"/>
              <a:cs typeface="Proxima Nova"/>
              <a:sym typeface="Proxima Nova"/>
            </a:endParaRPr>
          </a:p>
          <a:p>
            <a:pPr indent="0" lvl="0" marL="0" rtl="0" algn="l">
              <a:spcBef>
                <a:spcPts val="0"/>
              </a:spcBef>
              <a:spcAft>
                <a:spcPts val="1600"/>
              </a:spcAft>
              <a:buNone/>
            </a:pPr>
            <a:r>
              <a:t/>
            </a:r>
            <a:endParaRPr/>
          </a:p>
        </p:txBody>
      </p:sp>
      <p:sp>
        <p:nvSpPr>
          <p:cNvPr id="517" name="Google Shape;517;p58"/>
          <p:cNvSpPr txBox="1"/>
          <p:nvPr/>
        </p:nvSpPr>
        <p:spPr>
          <a:xfrm>
            <a:off x="757825" y="354725"/>
            <a:ext cx="7223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6D9EEB"/>
                </a:solidFill>
                <a:latin typeface="DM Sans"/>
                <a:ea typeface="DM Sans"/>
                <a:cs typeface="DM Sans"/>
                <a:sym typeface="DM Sans"/>
              </a:rPr>
              <a:t>The classroom as an analogy for the Internet </a:t>
            </a:r>
            <a:endParaRPr b="1" sz="1900">
              <a:solidFill>
                <a:srgbClr val="6D9EEB"/>
              </a:solidFill>
              <a:latin typeface="DM Sans"/>
              <a:ea typeface="DM Sans"/>
              <a:cs typeface="DM Sans"/>
              <a:sym typeface="DM Sans"/>
            </a:endParaRPr>
          </a:p>
        </p:txBody>
      </p:sp>
      <p:pic>
        <p:nvPicPr>
          <p:cNvPr id="518" name="Google Shape;518;p58"/>
          <p:cNvPicPr preferRelativeResize="0"/>
          <p:nvPr/>
        </p:nvPicPr>
        <p:blipFill>
          <a:blip r:embed="rId3">
            <a:alphaModFix/>
          </a:blip>
          <a:stretch>
            <a:fillRect/>
          </a:stretch>
        </p:blipFill>
        <p:spPr>
          <a:xfrm>
            <a:off x="5247575" y="938225"/>
            <a:ext cx="3744025" cy="378078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p41"/>
          <p:cNvPicPr preferRelativeResize="0"/>
          <p:nvPr/>
        </p:nvPicPr>
        <p:blipFill rotWithShape="1">
          <a:blip r:embed="rId3">
            <a:alphaModFix/>
          </a:blip>
          <a:srcRect b="0" l="0" r="0" t="8172"/>
          <a:stretch/>
        </p:blipFill>
        <p:spPr>
          <a:xfrm>
            <a:off x="4069525" y="449100"/>
            <a:ext cx="4440376" cy="4491900"/>
          </a:xfrm>
          <a:prstGeom prst="rect">
            <a:avLst/>
          </a:prstGeom>
          <a:noFill/>
          <a:ln>
            <a:noFill/>
          </a:ln>
        </p:spPr>
      </p:pic>
      <p:sp>
        <p:nvSpPr>
          <p:cNvPr id="389" name="Google Shape;389;p41"/>
          <p:cNvSpPr txBox="1"/>
          <p:nvPr>
            <p:ph idx="1" type="body"/>
          </p:nvPr>
        </p:nvSpPr>
        <p:spPr>
          <a:xfrm>
            <a:off x="690900" y="1640550"/>
            <a:ext cx="2767200" cy="233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999999"/>
              </a:buClr>
              <a:buSzPts val="1800"/>
              <a:buAutoNum type="arabicPeriod"/>
            </a:pPr>
            <a:r>
              <a:rPr b="1" lang="en" sz="1800">
                <a:solidFill>
                  <a:srgbClr val="999999"/>
                </a:solidFill>
              </a:rPr>
              <a:t>Module 1</a:t>
            </a:r>
            <a:br>
              <a:rPr b="1" lang="en" sz="1800">
                <a:solidFill>
                  <a:srgbClr val="999999"/>
                </a:solidFill>
              </a:rPr>
            </a:br>
            <a:r>
              <a:rPr lang="en" sz="1800">
                <a:solidFill>
                  <a:srgbClr val="999999"/>
                </a:solidFill>
              </a:rPr>
              <a:t>What is AI?</a:t>
            </a:r>
            <a:endParaRPr sz="1800">
              <a:solidFill>
                <a:srgbClr val="999999"/>
              </a:solidFill>
            </a:endParaRPr>
          </a:p>
          <a:p>
            <a:pPr indent="-342900" lvl="0" marL="457200" rtl="0" algn="l">
              <a:spcBef>
                <a:spcPts val="0"/>
              </a:spcBef>
              <a:spcAft>
                <a:spcPts val="0"/>
              </a:spcAft>
              <a:buClr>
                <a:srgbClr val="999999"/>
              </a:buClr>
              <a:buSzPts val="1800"/>
              <a:buAutoNum type="arabicPeriod"/>
            </a:pPr>
            <a:r>
              <a:rPr b="1" lang="en" sz="1800">
                <a:solidFill>
                  <a:srgbClr val="999999"/>
                </a:solidFill>
              </a:rPr>
              <a:t>Module 2</a:t>
            </a:r>
            <a:br>
              <a:rPr b="1" lang="en" sz="1800">
                <a:solidFill>
                  <a:srgbClr val="999999"/>
                </a:solidFill>
              </a:rPr>
            </a:br>
            <a:r>
              <a:rPr lang="en" sz="1800">
                <a:solidFill>
                  <a:srgbClr val="999999"/>
                </a:solidFill>
              </a:rPr>
              <a:t>How AI work?</a:t>
            </a:r>
            <a:endParaRPr sz="1800">
              <a:solidFill>
                <a:srgbClr val="999999"/>
              </a:solidFill>
            </a:endParaRPr>
          </a:p>
          <a:p>
            <a:pPr indent="-342900" lvl="0" marL="457200" rtl="0" algn="l">
              <a:spcBef>
                <a:spcPts val="0"/>
              </a:spcBef>
              <a:spcAft>
                <a:spcPts val="0"/>
              </a:spcAft>
              <a:buClr>
                <a:srgbClr val="999999"/>
              </a:buClr>
              <a:buSzPts val="1800"/>
              <a:buAutoNum type="arabicPeriod"/>
            </a:pPr>
            <a:r>
              <a:rPr b="1" lang="en" sz="1800">
                <a:solidFill>
                  <a:srgbClr val="999999"/>
                </a:solidFill>
              </a:rPr>
              <a:t>Module 3</a:t>
            </a:r>
            <a:br>
              <a:rPr lang="en" sz="1800">
                <a:solidFill>
                  <a:srgbClr val="999999"/>
                </a:solidFill>
              </a:rPr>
            </a:br>
            <a:r>
              <a:rPr lang="en" sz="1800">
                <a:solidFill>
                  <a:srgbClr val="999999"/>
                </a:solidFill>
              </a:rPr>
              <a:t>The AI world</a:t>
            </a:r>
            <a:endParaRPr sz="1800">
              <a:solidFill>
                <a:srgbClr val="999999"/>
              </a:solidFill>
            </a:endParaRPr>
          </a:p>
          <a:p>
            <a:pPr indent="-342900" lvl="0" marL="457200" rtl="0" algn="l">
              <a:spcBef>
                <a:spcPts val="0"/>
              </a:spcBef>
              <a:spcAft>
                <a:spcPts val="0"/>
              </a:spcAft>
              <a:buClr>
                <a:schemeClr val="dk1"/>
              </a:buClr>
              <a:buSzPts val="1800"/>
              <a:buAutoNum type="arabicPeriod"/>
            </a:pPr>
            <a:r>
              <a:rPr b="1" lang="en" sz="1800">
                <a:solidFill>
                  <a:schemeClr val="dk1"/>
                </a:solidFill>
              </a:rPr>
              <a:t>Module 4</a:t>
            </a:r>
            <a:br>
              <a:rPr b="1" lang="en" sz="1800">
                <a:solidFill>
                  <a:schemeClr val="dk1"/>
                </a:solidFill>
              </a:rPr>
            </a:br>
            <a:r>
              <a:rPr b="1" lang="en" sz="1800">
                <a:solidFill>
                  <a:schemeClr val="dk1"/>
                </a:solidFill>
              </a:rPr>
              <a:t>Life on the net</a:t>
            </a:r>
            <a:endParaRPr b="1" sz="1800">
              <a:solidFill>
                <a:schemeClr val="dk1"/>
              </a:solidFill>
            </a:endParaRPr>
          </a:p>
        </p:txBody>
      </p:sp>
      <p:sp>
        <p:nvSpPr>
          <p:cNvPr id="390" name="Google Shape;390;p41"/>
          <p:cNvSpPr txBox="1"/>
          <p:nvPr/>
        </p:nvSpPr>
        <p:spPr>
          <a:xfrm>
            <a:off x="98475" y="339275"/>
            <a:ext cx="30000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accent1"/>
                </a:solidFill>
                <a:latin typeface="Questrial"/>
                <a:ea typeface="Questrial"/>
                <a:cs typeface="Questrial"/>
                <a:sym typeface="Questrial"/>
              </a:rPr>
              <a:t>TRAINING MODULES</a:t>
            </a:r>
            <a:endParaRPr b="1" sz="2800">
              <a:solidFill>
                <a:schemeClr val="accent1"/>
              </a:solidFill>
              <a:latin typeface="Questrial"/>
              <a:ea typeface="Questrial"/>
              <a:cs typeface="Questrial"/>
              <a:sym typeface="Quest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59"/>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4 - AI-related opportunities for participation and engagement </a:t>
            </a:r>
            <a:endParaRPr/>
          </a:p>
          <a:p>
            <a:pPr indent="0" lvl="0" marL="0" rtl="0" algn="ctr">
              <a:spcBef>
                <a:spcPts val="0"/>
              </a:spcBef>
              <a:spcAft>
                <a:spcPts val="0"/>
              </a:spcAft>
              <a:buNone/>
            </a:pPr>
            <a:r>
              <a:rPr lang="en"/>
              <a:t>(digital citizenship)</a:t>
            </a:r>
            <a:endParaRPr/>
          </a:p>
        </p:txBody>
      </p:sp>
      <p:sp>
        <p:nvSpPr>
          <p:cNvPr id="524" name="Google Shape;524;p59"/>
          <p:cNvSpPr txBox="1"/>
          <p:nvPr>
            <p:ph idx="1" type="body"/>
          </p:nvPr>
        </p:nvSpPr>
        <p:spPr>
          <a:xfrm>
            <a:off x="711725" y="1152475"/>
            <a:ext cx="778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0"/>
              </a:spcAft>
              <a:buNone/>
            </a:pPr>
            <a:r>
              <a:t/>
            </a:r>
            <a:endParaRPr sz="1700"/>
          </a:p>
          <a:p>
            <a:pPr indent="0" lvl="0" marL="0" rtl="0" algn="l">
              <a:spcBef>
                <a:spcPts val="1600"/>
              </a:spcBef>
              <a:spcAft>
                <a:spcPts val="0"/>
              </a:spcAft>
              <a:buNone/>
            </a:pPr>
            <a:r>
              <a:rPr lang="en" sz="1700"/>
              <a:t>What is Digital Citizenship?</a:t>
            </a:r>
            <a:r>
              <a:rPr lang="en" sz="1700"/>
              <a:t> </a:t>
            </a:r>
            <a:endParaRPr sz="1700"/>
          </a:p>
          <a:p>
            <a:pPr indent="0" lvl="0" marL="0" rtl="0" algn="l">
              <a:spcBef>
                <a:spcPts val="1600"/>
              </a:spcBef>
              <a:spcAft>
                <a:spcPts val="0"/>
              </a:spcAft>
              <a:buNone/>
            </a:pPr>
            <a:r>
              <a:rPr lang="en" sz="1700"/>
              <a:t>What is a “good” digital citizen?</a:t>
            </a:r>
            <a:endParaRPr sz="1700"/>
          </a:p>
          <a:p>
            <a:pPr indent="0" lvl="0" marL="0" rtl="0" algn="l">
              <a:spcBef>
                <a:spcPts val="1600"/>
              </a:spcBef>
              <a:spcAft>
                <a:spcPts val="0"/>
              </a:spcAft>
              <a:buNone/>
            </a:pPr>
            <a:r>
              <a:rPr lang="en" sz="1700"/>
              <a:t>Why is it so important?</a:t>
            </a:r>
            <a:endParaRPr sz="1700"/>
          </a:p>
          <a:p>
            <a:pPr indent="0" lvl="0" marL="0" rtl="0" algn="l">
              <a:spcBef>
                <a:spcPts val="1600"/>
              </a:spcBef>
              <a:spcAft>
                <a:spcPts val="0"/>
              </a:spcAft>
              <a:buNone/>
            </a:pPr>
            <a:r>
              <a:t/>
            </a:r>
            <a:endParaRPr sz="1700"/>
          </a:p>
          <a:p>
            <a:pPr indent="0" lvl="0" marL="0" rtl="0" algn="l">
              <a:spcBef>
                <a:spcPts val="1600"/>
              </a:spcBef>
              <a:spcAft>
                <a:spcPts val="1600"/>
              </a:spcAft>
              <a:buNone/>
            </a:pPr>
            <a:r>
              <a:t/>
            </a:r>
            <a:endParaRPr sz="1700"/>
          </a:p>
        </p:txBody>
      </p:sp>
      <p:pic>
        <p:nvPicPr>
          <p:cNvPr id="525" name="Google Shape;525;p59"/>
          <p:cNvPicPr preferRelativeResize="0"/>
          <p:nvPr/>
        </p:nvPicPr>
        <p:blipFill>
          <a:blip r:embed="rId3">
            <a:alphaModFix/>
          </a:blip>
          <a:stretch>
            <a:fillRect/>
          </a:stretch>
        </p:blipFill>
        <p:spPr>
          <a:xfrm>
            <a:off x="4572000" y="1555437"/>
            <a:ext cx="2516226" cy="2610475"/>
          </a:xfrm>
          <a:prstGeom prst="rect">
            <a:avLst/>
          </a:prstGeom>
          <a:noFill/>
          <a:ln>
            <a:noFill/>
          </a:ln>
        </p:spPr>
      </p:pic>
      <p:sp>
        <p:nvSpPr>
          <p:cNvPr id="526" name="Google Shape;526;p59"/>
          <p:cNvSpPr txBox="1"/>
          <p:nvPr/>
        </p:nvSpPr>
        <p:spPr>
          <a:xfrm>
            <a:off x="4479875" y="4165925"/>
            <a:ext cx="4191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DM Sans"/>
                <a:ea typeface="DM Sans"/>
                <a:cs typeface="DM Sans"/>
                <a:sym typeface="DM Sans"/>
              </a:rPr>
              <a:t>Source: Electric Platform for Adult </a:t>
            </a:r>
            <a:br>
              <a:rPr lang="en" sz="1100">
                <a:latin typeface="DM Sans"/>
                <a:ea typeface="DM Sans"/>
                <a:cs typeface="DM Sans"/>
                <a:sym typeface="DM Sans"/>
              </a:rPr>
            </a:br>
            <a:r>
              <a:rPr lang="en" sz="1100">
                <a:latin typeface="DM Sans"/>
                <a:ea typeface="DM Sans"/>
                <a:cs typeface="DM Sans"/>
                <a:sym typeface="DM Sans"/>
              </a:rPr>
              <a:t>Learning in Europe (EPALE)</a:t>
            </a:r>
            <a:endParaRPr sz="1100">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60"/>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Topic 4 - Examples of participation and engagement </a:t>
            </a:r>
            <a:endParaRPr/>
          </a:p>
          <a:p>
            <a:pPr indent="0" lvl="0" marL="0" rtl="0" algn="ctr">
              <a:spcBef>
                <a:spcPts val="0"/>
              </a:spcBef>
              <a:spcAft>
                <a:spcPts val="0"/>
              </a:spcAft>
              <a:buClr>
                <a:schemeClr val="dk1"/>
              </a:buClr>
              <a:buSzPts val="1100"/>
              <a:buFont typeface="Arial"/>
              <a:buNone/>
            </a:pPr>
            <a:r>
              <a:rPr lang="en"/>
              <a:t>(digital citizenship)</a:t>
            </a:r>
            <a:endParaRPr/>
          </a:p>
        </p:txBody>
      </p:sp>
      <p:sp>
        <p:nvSpPr>
          <p:cNvPr id="532" name="Google Shape;532;p60"/>
          <p:cNvSpPr txBox="1"/>
          <p:nvPr>
            <p:ph idx="1" type="body"/>
          </p:nvPr>
        </p:nvSpPr>
        <p:spPr>
          <a:xfrm>
            <a:off x="711725" y="1152475"/>
            <a:ext cx="778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1600"/>
              </a:spcBef>
              <a:spcAft>
                <a:spcPts val="0"/>
              </a:spcAft>
              <a:buNone/>
            </a:pPr>
            <a:r>
              <a:t/>
            </a:r>
            <a:endParaRPr sz="1700"/>
          </a:p>
          <a:p>
            <a:pPr indent="0" lvl="0" marL="0" rtl="0" algn="l">
              <a:spcBef>
                <a:spcPts val="1600"/>
              </a:spcBef>
              <a:spcAft>
                <a:spcPts val="0"/>
              </a:spcAft>
              <a:buClr>
                <a:schemeClr val="dk1"/>
              </a:buClr>
              <a:buSzPts val="1100"/>
              <a:buFont typeface="Arial"/>
              <a:buNone/>
            </a:pPr>
            <a:r>
              <a:rPr lang="en" sz="1700"/>
              <a:t>Examples of Participation and Engagement</a:t>
            </a:r>
            <a:endParaRPr sz="1700"/>
          </a:p>
          <a:p>
            <a:pPr indent="-336550" lvl="0" marL="457200" rtl="0" algn="l">
              <a:spcBef>
                <a:spcPts val="1600"/>
              </a:spcBef>
              <a:spcAft>
                <a:spcPts val="0"/>
              </a:spcAft>
              <a:buSzPts val="1700"/>
              <a:buChar char="-"/>
            </a:pPr>
            <a:r>
              <a:rPr lang="en" sz="1700"/>
              <a:t>Fridays for future </a:t>
            </a:r>
            <a:endParaRPr sz="1700"/>
          </a:p>
          <a:p>
            <a:pPr indent="-336550" lvl="0" marL="457200" rtl="0" algn="l">
              <a:spcBef>
                <a:spcPts val="0"/>
              </a:spcBef>
              <a:spcAft>
                <a:spcPts val="0"/>
              </a:spcAft>
              <a:buSzPts val="1700"/>
              <a:buChar char="-"/>
            </a:pPr>
            <a:r>
              <a:rPr lang="en" sz="1700"/>
              <a:t>U-Report (UNICEF) </a:t>
            </a:r>
            <a:r>
              <a:rPr lang="en" sz="1700" u="sng">
                <a:solidFill>
                  <a:schemeClr val="hlink"/>
                </a:solidFill>
                <a:hlinkClick r:id="rId3"/>
              </a:rPr>
              <a:t>https://www.unicef.org/innovation/ureportCOVID19</a:t>
            </a:r>
            <a:endParaRPr sz="1700"/>
          </a:p>
          <a:p>
            <a:pPr indent="-336550" lvl="0" marL="457200" rtl="0" algn="l">
              <a:spcBef>
                <a:spcPts val="0"/>
              </a:spcBef>
              <a:spcAft>
                <a:spcPts val="0"/>
              </a:spcAft>
              <a:buSzPts val="1700"/>
              <a:buChar char="-"/>
            </a:pPr>
            <a:r>
              <a:rPr lang="en" sz="1700"/>
              <a:t>Citizens Science</a:t>
            </a:r>
            <a:endParaRPr sz="1700"/>
          </a:p>
          <a:p>
            <a:pPr indent="-336550" lvl="0" marL="457200" rtl="0" algn="l">
              <a:spcBef>
                <a:spcPts val="0"/>
              </a:spcBef>
              <a:spcAft>
                <a:spcPts val="0"/>
              </a:spcAft>
              <a:buSzPts val="1700"/>
              <a:buChar char="-"/>
            </a:pPr>
            <a:r>
              <a:rPr lang="en" sz="1700"/>
              <a:t>Gamification in citizen participation</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61"/>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Digital citizens (already)</a:t>
            </a:r>
            <a:endParaRPr/>
          </a:p>
        </p:txBody>
      </p:sp>
      <p:sp>
        <p:nvSpPr>
          <p:cNvPr id="538" name="Google Shape;538;p61"/>
          <p:cNvSpPr txBox="1"/>
          <p:nvPr>
            <p:ph idx="1" type="body"/>
          </p:nvPr>
        </p:nvSpPr>
        <p:spPr>
          <a:xfrm>
            <a:off x="711725" y="1152475"/>
            <a:ext cx="7784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700"/>
          </a:p>
          <a:p>
            <a:pPr indent="0" lvl="0" marL="0" rtl="0" algn="l">
              <a:spcBef>
                <a:spcPts val="1600"/>
              </a:spcBef>
              <a:spcAft>
                <a:spcPts val="0"/>
              </a:spcAft>
              <a:buNone/>
            </a:pPr>
            <a:r>
              <a:rPr lang="en" sz="1700"/>
              <a:t>Each country has its </a:t>
            </a:r>
            <a:br>
              <a:rPr lang="en" sz="1700"/>
            </a:br>
            <a:r>
              <a:rPr lang="en" sz="1700"/>
              <a:t>level of digitalization: </a:t>
            </a:r>
            <a:br>
              <a:rPr lang="en" sz="1700"/>
            </a:br>
            <a:r>
              <a:rPr lang="en" sz="1700"/>
              <a:t>e.g. in Italy SPID, PEC, etc… </a:t>
            </a:r>
            <a:endParaRPr sz="1700"/>
          </a:p>
          <a:p>
            <a:pPr indent="0" lvl="0" marL="0" rtl="0" algn="l">
              <a:spcBef>
                <a:spcPts val="1600"/>
              </a:spcBef>
              <a:spcAft>
                <a:spcPts val="0"/>
              </a:spcAft>
              <a:buNone/>
            </a:pPr>
            <a:r>
              <a:rPr lang="en" sz="1700"/>
              <a:t>Taken for granted tools: </a:t>
            </a:r>
            <a:endParaRPr sz="1700"/>
          </a:p>
          <a:p>
            <a:pPr indent="-336550" lvl="0" marL="457200" rtl="0" algn="l">
              <a:spcBef>
                <a:spcPts val="1600"/>
              </a:spcBef>
              <a:spcAft>
                <a:spcPts val="0"/>
              </a:spcAft>
              <a:buSzPts val="1700"/>
              <a:buChar char="-"/>
            </a:pPr>
            <a:r>
              <a:rPr lang="en" sz="1700"/>
              <a:t>QR code (EU green passport)</a:t>
            </a:r>
            <a:endParaRPr sz="1700"/>
          </a:p>
          <a:p>
            <a:pPr indent="-336550" lvl="0" marL="457200" rtl="0" algn="l">
              <a:spcBef>
                <a:spcPts val="0"/>
              </a:spcBef>
              <a:spcAft>
                <a:spcPts val="0"/>
              </a:spcAft>
              <a:buSzPts val="1700"/>
              <a:buChar char="-"/>
            </a:pPr>
            <a:r>
              <a:rPr lang="en" sz="1700"/>
              <a:t>Smartphones</a:t>
            </a:r>
            <a:endParaRPr sz="1700"/>
          </a:p>
          <a:p>
            <a:pPr indent="-336550" lvl="0" marL="457200" rtl="0" algn="l">
              <a:spcBef>
                <a:spcPts val="0"/>
              </a:spcBef>
              <a:spcAft>
                <a:spcPts val="0"/>
              </a:spcAft>
              <a:buSzPts val="1700"/>
              <a:buChar char="-"/>
            </a:pPr>
            <a:r>
              <a:rPr lang="en" sz="1700"/>
              <a:t>Contactless payments</a:t>
            </a:r>
            <a:endParaRPr sz="1700"/>
          </a:p>
          <a:p>
            <a:pPr indent="0" lvl="0" marL="457200" rtl="0" algn="l">
              <a:spcBef>
                <a:spcPts val="1600"/>
              </a:spcBef>
              <a:spcAft>
                <a:spcPts val="1600"/>
              </a:spcAft>
              <a:buNone/>
            </a:pPr>
            <a:r>
              <a:t/>
            </a:r>
            <a:endParaRPr sz="1700"/>
          </a:p>
        </p:txBody>
      </p:sp>
      <p:pic>
        <p:nvPicPr>
          <p:cNvPr id="539" name="Google Shape;539;p61"/>
          <p:cNvPicPr preferRelativeResize="0"/>
          <p:nvPr/>
        </p:nvPicPr>
        <p:blipFill>
          <a:blip r:embed="rId3">
            <a:alphaModFix/>
          </a:blip>
          <a:stretch>
            <a:fillRect/>
          </a:stretch>
        </p:blipFill>
        <p:spPr>
          <a:xfrm>
            <a:off x="4571988" y="1428650"/>
            <a:ext cx="3419856" cy="2609421"/>
          </a:xfrm>
          <a:prstGeom prst="rect">
            <a:avLst/>
          </a:prstGeom>
          <a:noFill/>
          <a:ln>
            <a:noFill/>
          </a:ln>
        </p:spPr>
      </p:pic>
      <p:sp>
        <p:nvSpPr>
          <p:cNvPr id="540" name="Google Shape;540;p61"/>
          <p:cNvSpPr txBox="1"/>
          <p:nvPr/>
        </p:nvSpPr>
        <p:spPr>
          <a:xfrm>
            <a:off x="4491150" y="4038075"/>
            <a:ext cx="3500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DM Sans"/>
                <a:ea typeface="DM Sans"/>
                <a:cs typeface="DM Sans"/>
                <a:sym typeface="DM Sans"/>
              </a:rPr>
              <a:t>Source: Forbes</a:t>
            </a:r>
            <a:endParaRPr sz="1100">
              <a:latin typeface="DM Sans"/>
              <a:ea typeface="DM Sans"/>
              <a:cs typeface="DM Sans"/>
              <a:sym typeface="DM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62"/>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4.1 - Digital Glossary</a:t>
            </a:r>
            <a:endParaRPr/>
          </a:p>
        </p:txBody>
      </p:sp>
      <p:sp>
        <p:nvSpPr>
          <p:cNvPr id="546" name="Google Shape;546;p62"/>
          <p:cNvSpPr txBox="1"/>
          <p:nvPr>
            <p:ph idx="1" type="body"/>
          </p:nvPr>
        </p:nvSpPr>
        <p:spPr>
          <a:xfrm>
            <a:off x="711725" y="1152475"/>
            <a:ext cx="7784100" cy="3416400"/>
          </a:xfrm>
          <a:prstGeom prst="rect">
            <a:avLst/>
          </a:prstGeom>
        </p:spPr>
        <p:txBody>
          <a:bodyPr anchorCtr="0" anchor="t" bIns="91425" lIns="91425" spcFirstLastPara="1" rIns="91425" wrap="square" tIns="91425">
            <a:noAutofit/>
          </a:bodyPr>
          <a:lstStyle/>
          <a:p>
            <a:pPr indent="0" lvl="0" marL="0" rtl="0" algn="l">
              <a:lnSpc>
                <a:spcPct val="125000"/>
              </a:lnSpc>
              <a:spcBef>
                <a:spcPts val="1000"/>
              </a:spcBef>
              <a:spcAft>
                <a:spcPts val="0"/>
              </a:spcAft>
              <a:buClr>
                <a:schemeClr val="dk1"/>
              </a:buClr>
              <a:buSzPts val="1100"/>
              <a:buFont typeface="Arial"/>
              <a:buNone/>
            </a:pPr>
            <a:r>
              <a:rPr lang="en" sz="1600"/>
              <a:t>K</a:t>
            </a:r>
            <a:r>
              <a:rPr lang="en" sz="1600"/>
              <a:t>ey terms pertaining to the competences and necessary understanding for a digital citizen:</a:t>
            </a:r>
            <a:endParaRPr sz="1600"/>
          </a:p>
          <a:p>
            <a:pPr indent="-330200" lvl="0" marL="457200" rtl="0" algn="l">
              <a:lnSpc>
                <a:spcPct val="125000"/>
              </a:lnSpc>
              <a:spcBef>
                <a:spcPts val="1000"/>
              </a:spcBef>
              <a:spcAft>
                <a:spcPts val="0"/>
              </a:spcAft>
              <a:buSzPts val="1600"/>
              <a:buChar char="-"/>
            </a:pPr>
            <a:r>
              <a:rPr lang="en" sz="1600"/>
              <a:t>brainstorm the most relevant words in a digital world </a:t>
            </a:r>
            <a:endParaRPr sz="1600"/>
          </a:p>
          <a:p>
            <a:pPr indent="-330200" lvl="0" marL="457200" rtl="0" algn="l">
              <a:lnSpc>
                <a:spcPct val="125000"/>
              </a:lnSpc>
              <a:spcBef>
                <a:spcPts val="0"/>
              </a:spcBef>
              <a:spcAft>
                <a:spcPts val="0"/>
              </a:spcAft>
              <a:buSzPts val="1600"/>
              <a:buChar char="-"/>
            </a:pPr>
            <a:r>
              <a:rPr lang="en" sz="1600"/>
              <a:t>creation of a comprehensive glossary</a:t>
            </a:r>
            <a:endParaRPr sz="1600"/>
          </a:p>
        </p:txBody>
      </p:sp>
      <p:pic>
        <p:nvPicPr>
          <p:cNvPr id="547" name="Google Shape;547;p62"/>
          <p:cNvPicPr preferRelativeResize="0"/>
          <p:nvPr/>
        </p:nvPicPr>
        <p:blipFill>
          <a:blip r:embed="rId3">
            <a:alphaModFix/>
          </a:blip>
          <a:stretch>
            <a:fillRect/>
          </a:stretch>
        </p:blipFill>
        <p:spPr>
          <a:xfrm>
            <a:off x="882950" y="2941675"/>
            <a:ext cx="5777700" cy="1710500"/>
          </a:xfrm>
          <a:prstGeom prst="rect">
            <a:avLst/>
          </a:prstGeom>
          <a:noFill/>
          <a:ln>
            <a:noFill/>
          </a:ln>
        </p:spPr>
      </p:pic>
      <p:sp>
        <p:nvSpPr>
          <p:cNvPr id="548" name="Google Shape;548;p62"/>
          <p:cNvSpPr txBox="1"/>
          <p:nvPr/>
        </p:nvSpPr>
        <p:spPr>
          <a:xfrm>
            <a:off x="819200" y="4652175"/>
            <a:ext cx="4928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DM Sans"/>
                <a:ea typeface="DM Sans"/>
                <a:cs typeface="DM Sans"/>
                <a:sym typeface="DM Sans"/>
              </a:rPr>
              <a:t>Source: Image by Carpenter Group</a:t>
            </a:r>
            <a:endParaRPr sz="1100">
              <a:latin typeface="DM Sans"/>
              <a:ea typeface="DM Sans"/>
              <a:cs typeface="DM Sans"/>
              <a:sym typeface="DM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63"/>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4.2 - Bingo</a:t>
            </a:r>
            <a:endParaRPr/>
          </a:p>
        </p:txBody>
      </p:sp>
      <p:sp>
        <p:nvSpPr>
          <p:cNvPr id="554" name="Google Shape;554;p63"/>
          <p:cNvSpPr txBox="1"/>
          <p:nvPr>
            <p:ph idx="1" type="body"/>
          </p:nvPr>
        </p:nvSpPr>
        <p:spPr>
          <a:xfrm>
            <a:off x="711725" y="1152475"/>
            <a:ext cx="7784100" cy="3416400"/>
          </a:xfrm>
          <a:prstGeom prst="rect">
            <a:avLst/>
          </a:prstGeom>
          <a:effectLst>
            <a:outerShdw blurRad="57150" rotWithShape="0" algn="bl" dir="5400000" dist="19050">
              <a:srgbClr val="000000">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555" name="Google Shape;555;p63"/>
          <p:cNvPicPr preferRelativeResize="0"/>
          <p:nvPr/>
        </p:nvPicPr>
        <p:blipFill>
          <a:blip r:embed="rId3">
            <a:alphaModFix/>
          </a:blip>
          <a:stretch>
            <a:fillRect/>
          </a:stretch>
        </p:blipFill>
        <p:spPr>
          <a:xfrm>
            <a:off x="1025302" y="1005225"/>
            <a:ext cx="2862072" cy="3710900"/>
          </a:xfrm>
          <a:prstGeom prst="rect">
            <a:avLst/>
          </a:prstGeom>
          <a:noFill/>
          <a:ln>
            <a:noFill/>
          </a:ln>
        </p:spPr>
      </p:pic>
      <p:pic>
        <p:nvPicPr>
          <p:cNvPr id="556" name="Google Shape;556;p63"/>
          <p:cNvPicPr preferRelativeResize="0"/>
          <p:nvPr/>
        </p:nvPicPr>
        <p:blipFill>
          <a:blip r:embed="rId4">
            <a:alphaModFix/>
          </a:blip>
          <a:stretch>
            <a:fillRect/>
          </a:stretch>
        </p:blipFill>
        <p:spPr>
          <a:xfrm rot="1200000">
            <a:off x="4572000" y="1402025"/>
            <a:ext cx="1104900" cy="1295400"/>
          </a:xfrm>
          <a:prstGeom prst="rect">
            <a:avLst/>
          </a:prstGeom>
          <a:noFill/>
          <a:ln>
            <a:noFill/>
          </a:ln>
        </p:spPr>
      </p:pic>
      <p:pic>
        <p:nvPicPr>
          <p:cNvPr id="557" name="Google Shape;557;p63"/>
          <p:cNvPicPr preferRelativeResize="0"/>
          <p:nvPr/>
        </p:nvPicPr>
        <p:blipFill>
          <a:blip r:embed="rId5">
            <a:alphaModFix/>
          </a:blip>
          <a:stretch>
            <a:fillRect/>
          </a:stretch>
        </p:blipFill>
        <p:spPr>
          <a:xfrm rot="-528000">
            <a:off x="6043037" y="2666850"/>
            <a:ext cx="1019175" cy="1314450"/>
          </a:xfrm>
          <a:prstGeom prst="rect">
            <a:avLst/>
          </a:prstGeom>
          <a:noFill/>
          <a:ln>
            <a:noFill/>
          </a:ln>
        </p:spPr>
      </p:pic>
      <p:pic>
        <p:nvPicPr>
          <p:cNvPr id="558" name="Google Shape;558;p63"/>
          <p:cNvPicPr preferRelativeResize="0"/>
          <p:nvPr/>
        </p:nvPicPr>
        <p:blipFill>
          <a:blip r:embed="rId6">
            <a:alphaModFix/>
          </a:blip>
          <a:stretch>
            <a:fillRect/>
          </a:stretch>
        </p:blipFill>
        <p:spPr>
          <a:xfrm rot="-1193212">
            <a:off x="6663012" y="1028900"/>
            <a:ext cx="1038225" cy="1295400"/>
          </a:xfrm>
          <a:prstGeom prst="rect">
            <a:avLst/>
          </a:prstGeom>
          <a:noFill/>
          <a:ln>
            <a:noFill/>
          </a:ln>
        </p:spPr>
      </p:pic>
      <p:pic>
        <p:nvPicPr>
          <p:cNvPr id="559" name="Google Shape;559;p63"/>
          <p:cNvPicPr preferRelativeResize="0"/>
          <p:nvPr/>
        </p:nvPicPr>
        <p:blipFill>
          <a:blip r:embed="rId7">
            <a:alphaModFix/>
          </a:blip>
          <a:stretch>
            <a:fillRect/>
          </a:stretch>
        </p:blipFill>
        <p:spPr>
          <a:xfrm rot="960000">
            <a:off x="4629150" y="3066037"/>
            <a:ext cx="990600" cy="1304925"/>
          </a:xfrm>
          <a:prstGeom prst="rect">
            <a:avLst/>
          </a:prstGeom>
          <a:noFill/>
          <a:ln>
            <a:noFill/>
          </a:ln>
        </p:spPr>
      </p:pic>
      <p:sp>
        <p:nvSpPr>
          <p:cNvPr id="560" name="Google Shape;560;p63"/>
          <p:cNvSpPr txBox="1"/>
          <p:nvPr/>
        </p:nvSpPr>
        <p:spPr>
          <a:xfrm>
            <a:off x="963875" y="4716125"/>
            <a:ext cx="3208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DM Sans"/>
                <a:ea typeface="DM Sans"/>
                <a:cs typeface="DM Sans"/>
                <a:sym typeface="DM Sans"/>
              </a:rPr>
              <a:t>Source: Norton</a:t>
            </a:r>
            <a:endParaRPr sz="1100">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64"/>
          <p:cNvSpPr txBox="1"/>
          <p:nvPr>
            <p:ph type="title"/>
          </p:nvPr>
        </p:nvSpPr>
        <p:spPr>
          <a:xfrm>
            <a:off x="711725" y="5375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4.3 - Digital Passport</a:t>
            </a:r>
            <a:endParaRPr/>
          </a:p>
        </p:txBody>
      </p:sp>
      <p:sp>
        <p:nvSpPr>
          <p:cNvPr id="566" name="Google Shape;566;p64"/>
          <p:cNvSpPr txBox="1"/>
          <p:nvPr>
            <p:ph idx="1" type="body"/>
          </p:nvPr>
        </p:nvSpPr>
        <p:spPr>
          <a:xfrm>
            <a:off x="711725" y="1152475"/>
            <a:ext cx="77841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sz="1600"/>
          </a:p>
          <a:p>
            <a:pPr indent="-330200" lvl="0" marL="457200" rtl="0" algn="l">
              <a:spcBef>
                <a:spcPts val="1600"/>
              </a:spcBef>
              <a:spcAft>
                <a:spcPts val="0"/>
              </a:spcAft>
              <a:buSzPts val="1600"/>
              <a:buChar char="-"/>
            </a:pPr>
            <a:r>
              <a:rPr lang="en" sz="1600"/>
              <a:t>The passport will resemble in everything</a:t>
            </a:r>
            <a:br>
              <a:rPr lang="en" sz="1600"/>
            </a:br>
            <a:r>
              <a:rPr lang="en" sz="1600"/>
              <a:t>a normal passport</a:t>
            </a:r>
            <a:endParaRPr sz="1600"/>
          </a:p>
          <a:p>
            <a:pPr indent="-330200" lvl="0" marL="457200" rtl="0" algn="l">
              <a:spcBef>
                <a:spcPts val="0"/>
              </a:spcBef>
              <a:spcAft>
                <a:spcPts val="0"/>
              </a:spcAft>
              <a:buSzPts val="1600"/>
              <a:buChar char="-"/>
            </a:pPr>
            <a:r>
              <a:rPr lang="en" sz="1600"/>
              <a:t>The “stamps” applicable to each page </a:t>
            </a:r>
            <a:br>
              <a:rPr lang="en" sz="1600"/>
            </a:br>
            <a:r>
              <a:rPr lang="en" sz="1600"/>
              <a:t>will represent the </a:t>
            </a:r>
            <a:br>
              <a:rPr lang="en" sz="1600"/>
            </a:br>
            <a:r>
              <a:rPr lang="en" sz="1600"/>
              <a:t>digital ability possessed</a:t>
            </a:r>
            <a:endParaRPr sz="1600"/>
          </a:p>
          <a:p>
            <a:pPr indent="-330200" lvl="0" marL="457200" rtl="0" algn="l">
              <a:spcBef>
                <a:spcPts val="0"/>
              </a:spcBef>
              <a:spcAft>
                <a:spcPts val="0"/>
              </a:spcAft>
              <a:buSzPts val="1600"/>
              <a:buChar char="-"/>
            </a:pPr>
            <a:r>
              <a:rPr lang="en" sz="1600"/>
              <a:t>The teacher should encourage students </a:t>
            </a:r>
            <a:br>
              <a:rPr lang="en" sz="1600"/>
            </a:br>
            <a:r>
              <a:rPr lang="en" sz="1600"/>
              <a:t>to imagine possible skills </a:t>
            </a:r>
            <a:br>
              <a:rPr lang="en" sz="1600"/>
            </a:br>
            <a:r>
              <a:rPr lang="en" sz="1600"/>
              <a:t>they would need in a more </a:t>
            </a:r>
            <a:br>
              <a:rPr lang="en" sz="1600"/>
            </a:br>
            <a:r>
              <a:rPr lang="en" sz="1600"/>
              <a:t>AI-integrated world</a:t>
            </a:r>
            <a:endParaRPr sz="1600"/>
          </a:p>
        </p:txBody>
      </p:sp>
      <p:pic>
        <p:nvPicPr>
          <p:cNvPr id="567" name="Google Shape;567;p64"/>
          <p:cNvPicPr preferRelativeResize="0"/>
          <p:nvPr/>
        </p:nvPicPr>
        <p:blipFill>
          <a:blip r:embed="rId3">
            <a:alphaModFix amt="79000"/>
          </a:blip>
          <a:stretch>
            <a:fillRect/>
          </a:stretch>
        </p:blipFill>
        <p:spPr>
          <a:xfrm rot="600001">
            <a:off x="5637700" y="1397575"/>
            <a:ext cx="2504848" cy="3555448"/>
          </a:xfrm>
          <a:prstGeom prst="rect">
            <a:avLst/>
          </a:prstGeom>
          <a:noFill/>
          <a:ln>
            <a:noFill/>
          </a:ln>
        </p:spPr>
      </p:pic>
      <p:pic>
        <p:nvPicPr>
          <p:cNvPr id="568" name="Google Shape;568;p64"/>
          <p:cNvPicPr preferRelativeResize="0"/>
          <p:nvPr/>
        </p:nvPicPr>
        <p:blipFill>
          <a:blip r:embed="rId4">
            <a:alphaModFix amt="77000"/>
          </a:blip>
          <a:stretch>
            <a:fillRect/>
          </a:stretch>
        </p:blipFill>
        <p:spPr>
          <a:xfrm>
            <a:off x="5553475" y="951637"/>
            <a:ext cx="3100774" cy="20561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65"/>
          <p:cNvSpPr txBox="1"/>
          <p:nvPr>
            <p:ph type="ctrTitle"/>
          </p:nvPr>
        </p:nvSpPr>
        <p:spPr>
          <a:xfrm>
            <a:off x="762450" y="1553730"/>
            <a:ext cx="7619100" cy="864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6700">
                <a:solidFill>
                  <a:schemeClr val="accent4"/>
                </a:solidFill>
                <a:latin typeface="Oswald"/>
                <a:ea typeface="Oswald"/>
                <a:cs typeface="Oswald"/>
                <a:sym typeface="Oswald"/>
              </a:rPr>
              <a:t>DIG</a:t>
            </a:r>
            <a:r>
              <a:rPr lang="en" sz="6700">
                <a:latin typeface="Oswald"/>
                <a:ea typeface="Oswald"/>
                <a:cs typeface="Oswald"/>
                <a:sym typeface="Oswald"/>
              </a:rPr>
              <a:t> </a:t>
            </a:r>
            <a:r>
              <a:rPr lang="en" sz="6700">
                <a:solidFill>
                  <a:schemeClr val="accent1"/>
                </a:solidFill>
                <a:latin typeface="Oswald"/>
                <a:ea typeface="Oswald"/>
                <a:cs typeface="Oswald"/>
                <a:sym typeface="Oswald"/>
              </a:rPr>
              <a:t>4</a:t>
            </a:r>
            <a:r>
              <a:rPr lang="en" sz="6700">
                <a:latin typeface="Oswald"/>
                <a:ea typeface="Oswald"/>
                <a:cs typeface="Oswald"/>
                <a:sym typeface="Oswald"/>
              </a:rPr>
              <a:t> </a:t>
            </a:r>
            <a:r>
              <a:rPr lang="en" sz="6700">
                <a:solidFill>
                  <a:schemeClr val="accent6"/>
                </a:solidFill>
                <a:latin typeface="Oswald"/>
                <a:ea typeface="Oswald"/>
                <a:cs typeface="Oswald"/>
                <a:sym typeface="Oswald"/>
              </a:rPr>
              <a:t>FUTURE</a:t>
            </a:r>
            <a:endParaRPr sz="6700">
              <a:solidFill>
                <a:schemeClr val="dk2"/>
              </a:solidFill>
              <a:latin typeface="Oswald"/>
              <a:ea typeface="Oswald"/>
              <a:cs typeface="Oswald"/>
              <a:sym typeface="Oswald"/>
            </a:endParaRPr>
          </a:p>
        </p:txBody>
      </p:sp>
      <p:sp>
        <p:nvSpPr>
          <p:cNvPr id="574" name="Google Shape;574;p65"/>
          <p:cNvSpPr/>
          <p:nvPr/>
        </p:nvSpPr>
        <p:spPr>
          <a:xfrm>
            <a:off x="1827575" y="3326850"/>
            <a:ext cx="5493600" cy="729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5" name="Google Shape;575;p65"/>
          <p:cNvPicPr preferRelativeResize="0"/>
          <p:nvPr/>
        </p:nvPicPr>
        <p:blipFill rotWithShape="1">
          <a:blip r:embed="rId3">
            <a:alphaModFix/>
          </a:blip>
          <a:srcRect b="0" l="0" r="26486" t="0"/>
          <a:stretch/>
        </p:blipFill>
        <p:spPr>
          <a:xfrm>
            <a:off x="3424613" y="4412175"/>
            <a:ext cx="2294770" cy="640875"/>
          </a:xfrm>
          <a:prstGeom prst="rect">
            <a:avLst/>
          </a:prstGeom>
          <a:noFill/>
          <a:ln>
            <a:noFill/>
          </a:ln>
        </p:spPr>
      </p:pic>
      <p:sp>
        <p:nvSpPr>
          <p:cNvPr id="576" name="Google Shape;576;p65"/>
          <p:cNvSpPr txBox="1"/>
          <p:nvPr>
            <p:ph idx="1" type="subTitle"/>
          </p:nvPr>
        </p:nvSpPr>
        <p:spPr>
          <a:xfrm>
            <a:off x="1787050" y="2276250"/>
            <a:ext cx="5841600" cy="43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2200"/>
              <a:t>Digital competencies, Inclusion and Growth </a:t>
            </a:r>
            <a:endParaRPr sz="2200"/>
          </a:p>
          <a:p>
            <a:pPr indent="0" lvl="0" marL="0" rtl="0" algn="ctr">
              <a:spcBef>
                <a:spcPts val="0"/>
              </a:spcBef>
              <a:spcAft>
                <a:spcPts val="0"/>
              </a:spcAft>
              <a:buClr>
                <a:schemeClr val="dk1"/>
              </a:buClr>
              <a:buSzPts val="1100"/>
              <a:buFont typeface="Arial"/>
              <a:buNone/>
            </a:pPr>
            <a:r>
              <a:rPr lang="en" sz="2200"/>
              <a:t>for Future generations</a:t>
            </a:r>
            <a:endParaRPr sz="2200"/>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Clr>
                <a:schemeClr val="dk1"/>
              </a:buClr>
              <a:buSzPts val="1100"/>
              <a:buFont typeface="Arial"/>
              <a:buNone/>
            </a:pPr>
            <a:r>
              <a:rPr lang="en" sz="2700">
                <a:solidFill>
                  <a:srgbClr val="999999"/>
                </a:solidFill>
              </a:rPr>
              <a:t>Module 4 - Life on the Net</a:t>
            </a:r>
            <a:br>
              <a:rPr lang="en" sz="2700">
                <a:solidFill>
                  <a:srgbClr val="999999"/>
                </a:solidFill>
              </a:rPr>
            </a:br>
            <a:endParaRPr sz="2700">
              <a:solidFill>
                <a:srgbClr val="999999"/>
              </a:solidFill>
            </a:endParaRPr>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Clr>
                <a:schemeClr val="dk1"/>
              </a:buClr>
              <a:buSzPts val="1100"/>
              <a:buFont typeface="Arial"/>
              <a:buNone/>
            </a:pPr>
            <a:r>
              <a:t/>
            </a:r>
            <a:endParaRPr sz="2200"/>
          </a:p>
          <a:p>
            <a:pPr indent="0" lvl="0" marL="0" rtl="0" algn="ctr">
              <a:spcBef>
                <a:spcPts val="0"/>
              </a:spcBef>
              <a:spcAft>
                <a:spcPts val="0"/>
              </a:spcAft>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2"/>
          <p:cNvSpPr txBox="1"/>
          <p:nvPr>
            <p:ph type="title"/>
          </p:nvPr>
        </p:nvSpPr>
        <p:spPr>
          <a:xfrm>
            <a:off x="711750" y="20870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AGENDA</a:t>
            </a:r>
            <a:endParaRPr/>
          </a:p>
        </p:txBody>
      </p:sp>
      <p:sp>
        <p:nvSpPr>
          <p:cNvPr id="396" name="Google Shape;396;p42"/>
          <p:cNvSpPr txBox="1"/>
          <p:nvPr>
            <p:ph idx="1" type="body"/>
          </p:nvPr>
        </p:nvSpPr>
        <p:spPr>
          <a:xfrm>
            <a:off x="657625" y="705300"/>
            <a:ext cx="7104600" cy="40068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SzPts val="1500"/>
              <a:buFont typeface="DM Sans"/>
              <a:buChar char="●"/>
            </a:pPr>
            <a:r>
              <a:rPr lang="en" sz="1500">
                <a:solidFill>
                  <a:srgbClr val="434343"/>
                </a:solidFill>
              </a:rPr>
              <a:t>Intro (5’) </a:t>
            </a:r>
            <a:endParaRPr sz="1500">
              <a:solidFill>
                <a:srgbClr val="434343"/>
              </a:solidFill>
            </a:endParaRPr>
          </a:p>
          <a:p>
            <a:pPr indent="-323850" lvl="0" marL="457200" rtl="0" algn="l">
              <a:lnSpc>
                <a:spcPct val="100000"/>
              </a:lnSpc>
              <a:spcBef>
                <a:spcPts val="300"/>
              </a:spcBef>
              <a:spcAft>
                <a:spcPts val="0"/>
              </a:spcAft>
              <a:buSzPts val="1500"/>
              <a:buFont typeface="DM Sans"/>
              <a:buChar char="●"/>
            </a:pPr>
            <a:r>
              <a:rPr lang="en" sz="1500">
                <a:solidFill>
                  <a:srgbClr val="434343"/>
                </a:solidFill>
              </a:rPr>
              <a:t>Topic 1: Knowledge on the web: disinformation, fake news, fact checking and critical thinking (20’)</a:t>
            </a:r>
            <a:endParaRPr sz="1500">
              <a:solidFill>
                <a:srgbClr val="434343"/>
              </a:solidFill>
            </a:endParaRPr>
          </a:p>
          <a:p>
            <a:pPr indent="-323850" lvl="0" marL="457200" rtl="0" algn="l">
              <a:lnSpc>
                <a:spcPct val="100000"/>
              </a:lnSpc>
              <a:spcBef>
                <a:spcPts val="300"/>
              </a:spcBef>
              <a:spcAft>
                <a:spcPts val="0"/>
              </a:spcAft>
              <a:buSzPts val="1500"/>
              <a:buFont typeface="DM Sans"/>
              <a:buChar char="●"/>
            </a:pPr>
            <a:r>
              <a:rPr lang="en" sz="1500">
                <a:solidFill>
                  <a:srgbClr val="434343"/>
                </a:solidFill>
              </a:rPr>
              <a:t>Activity for Topic 1: Identifying Fake News (15’) </a:t>
            </a:r>
            <a:endParaRPr sz="1500">
              <a:solidFill>
                <a:srgbClr val="434343"/>
              </a:solidFill>
            </a:endParaRPr>
          </a:p>
          <a:p>
            <a:pPr indent="-323850" lvl="0" marL="457200" rtl="0" algn="l">
              <a:spcBef>
                <a:spcPts val="300"/>
              </a:spcBef>
              <a:spcAft>
                <a:spcPts val="0"/>
              </a:spcAft>
              <a:buSzPts val="1500"/>
              <a:buChar char="●"/>
            </a:pPr>
            <a:r>
              <a:rPr lang="en" sz="1500">
                <a:solidFill>
                  <a:srgbClr val="434343"/>
                </a:solidFill>
              </a:rPr>
              <a:t>Topic 2: Identifying and countering hate speech online (20’)	</a:t>
            </a:r>
            <a:endParaRPr sz="1500">
              <a:solidFill>
                <a:srgbClr val="434343"/>
              </a:solidFill>
            </a:endParaRPr>
          </a:p>
          <a:p>
            <a:pPr indent="-323850" lvl="0" marL="457200" rtl="0" algn="l">
              <a:spcBef>
                <a:spcPts val="300"/>
              </a:spcBef>
              <a:spcAft>
                <a:spcPts val="0"/>
              </a:spcAft>
              <a:buSzPts val="1500"/>
              <a:buChar char="●"/>
            </a:pPr>
            <a:r>
              <a:rPr lang="en" sz="1500">
                <a:solidFill>
                  <a:srgbClr val="434343"/>
                </a:solidFill>
              </a:rPr>
              <a:t>Activity for Topic 2: Identifying Online Hate Speech (15’)</a:t>
            </a:r>
            <a:endParaRPr sz="1500">
              <a:solidFill>
                <a:srgbClr val="434343"/>
              </a:solidFill>
            </a:endParaRPr>
          </a:p>
          <a:p>
            <a:pPr indent="0" lvl="0" marL="0" rtl="0" algn="l">
              <a:lnSpc>
                <a:spcPct val="100000"/>
              </a:lnSpc>
              <a:spcBef>
                <a:spcPts val="300"/>
              </a:spcBef>
              <a:spcAft>
                <a:spcPts val="0"/>
              </a:spcAft>
              <a:buNone/>
            </a:pPr>
            <a:r>
              <a:t/>
            </a:r>
            <a:endParaRPr sz="1500">
              <a:solidFill>
                <a:srgbClr val="434343"/>
              </a:solidFill>
            </a:endParaRPr>
          </a:p>
          <a:p>
            <a:pPr indent="0" lvl="0" marL="0" rtl="0" algn="l">
              <a:spcBef>
                <a:spcPts val="300"/>
              </a:spcBef>
              <a:spcAft>
                <a:spcPts val="0"/>
              </a:spcAft>
              <a:buNone/>
            </a:pPr>
            <a:r>
              <a:rPr lang="en" sz="1500">
                <a:solidFill>
                  <a:srgbClr val="434343"/>
                </a:solidFill>
              </a:rPr>
              <a:t>BREAK (30’)</a:t>
            </a:r>
            <a:endParaRPr sz="1500">
              <a:solidFill>
                <a:srgbClr val="434343"/>
              </a:solidFill>
            </a:endParaRPr>
          </a:p>
          <a:p>
            <a:pPr indent="0" lvl="0" marL="0" rtl="0" algn="l">
              <a:spcBef>
                <a:spcPts val="300"/>
              </a:spcBef>
              <a:spcAft>
                <a:spcPts val="0"/>
              </a:spcAft>
              <a:buNone/>
            </a:pPr>
            <a:r>
              <a:t/>
            </a:r>
            <a:endParaRPr sz="1500">
              <a:solidFill>
                <a:srgbClr val="434343"/>
              </a:solidFill>
            </a:endParaRPr>
          </a:p>
          <a:p>
            <a:pPr indent="-323850" lvl="0" marL="457200" rtl="0" algn="l">
              <a:spcBef>
                <a:spcPts val="300"/>
              </a:spcBef>
              <a:spcAft>
                <a:spcPts val="0"/>
              </a:spcAft>
              <a:buSzPts val="1500"/>
              <a:buChar char="●"/>
            </a:pPr>
            <a:r>
              <a:rPr lang="en" sz="1500">
                <a:solidFill>
                  <a:srgbClr val="434343"/>
                </a:solidFill>
              </a:rPr>
              <a:t>Topic 3: Privacy, anonymity and confidentiality online (20’)</a:t>
            </a:r>
            <a:endParaRPr sz="1500">
              <a:solidFill>
                <a:srgbClr val="434343"/>
              </a:solidFill>
            </a:endParaRPr>
          </a:p>
          <a:p>
            <a:pPr indent="-323850" lvl="0" marL="457200" rtl="0" algn="l">
              <a:spcBef>
                <a:spcPts val="300"/>
              </a:spcBef>
              <a:spcAft>
                <a:spcPts val="0"/>
              </a:spcAft>
              <a:buSzPts val="1500"/>
              <a:buChar char="●"/>
            </a:pPr>
            <a:r>
              <a:rPr lang="en" sz="1500">
                <a:solidFill>
                  <a:srgbClr val="434343"/>
                </a:solidFill>
              </a:rPr>
              <a:t>Activities for Topic 3 (15’)</a:t>
            </a:r>
            <a:endParaRPr sz="1500">
              <a:solidFill>
                <a:srgbClr val="434343"/>
              </a:solidFill>
            </a:endParaRPr>
          </a:p>
          <a:p>
            <a:pPr indent="-323850" lvl="0" marL="457200" rtl="0" algn="l">
              <a:spcBef>
                <a:spcPts val="300"/>
              </a:spcBef>
              <a:spcAft>
                <a:spcPts val="0"/>
              </a:spcAft>
              <a:buSzPts val="1500"/>
              <a:buChar char="●"/>
            </a:pPr>
            <a:r>
              <a:rPr lang="en" sz="1500">
                <a:solidFill>
                  <a:srgbClr val="434343"/>
                </a:solidFill>
              </a:rPr>
              <a:t>Topic 4: AI-related opportunities for participation and engagement (digital citizenship) (20’)</a:t>
            </a:r>
            <a:endParaRPr sz="1500">
              <a:solidFill>
                <a:srgbClr val="434343"/>
              </a:solidFill>
            </a:endParaRPr>
          </a:p>
          <a:p>
            <a:pPr indent="-323850" lvl="0" marL="457200" rtl="0" algn="l">
              <a:spcBef>
                <a:spcPts val="300"/>
              </a:spcBef>
              <a:spcAft>
                <a:spcPts val="0"/>
              </a:spcAft>
              <a:buClr>
                <a:srgbClr val="434343"/>
              </a:buClr>
              <a:buSzPts val="1500"/>
              <a:buChar char="●"/>
            </a:pPr>
            <a:r>
              <a:rPr lang="en" sz="1500">
                <a:solidFill>
                  <a:srgbClr val="434343"/>
                </a:solidFill>
              </a:rPr>
              <a:t>Activities for Topic 4 (15’)</a:t>
            </a:r>
            <a:endParaRPr sz="1500">
              <a:solidFill>
                <a:srgbClr val="434343"/>
              </a:solidFill>
            </a:endParaRPr>
          </a:p>
          <a:p>
            <a:pPr indent="0" lvl="0" marL="0" marR="0" rtl="0" algn="l">
              <a:lnSpc>
                <a:spcPct val="100000"/>
              </a:lnSpc>
              <a:spcBef>
                <a:spcPts val="300"/>
              </a:spcBef>
              <a:spcAft>
                <a:spcPts val="0"/>
              </a:spcAft>
              <a:buNone/>
            </a:pPr>
            <a:r>
              <a:t/>
            </a:r>
            <a:endParaRPr sz="1800">
              <a:solidFill>
                <a:srgbClr val="434343"/>
              </a:solidFill>
            </a:endParaRPr>
          </a:p>
          <a:p>
            <a:pPr indent="0" lvl="0" marL="0" rtl="0" algn="l">
              <a:lnSpc>
                <a:spcPct val="100000"/>
              </a:lnSpc>
              <a:spcBef>
                <a:spcPts val="300"/>
              </a:spcBef>
              <a:spcAft>
                <a:spcPts val="0"/>
              </a:spcAft>
              <a:buNone/>
            </a:pPr>
            <a:r>
              <a:t/>
            </a:r>
            <a:endParaRPr sz="1900">
              <a:solidFill>
                <a:srgbClr val="434343"/>
              </a:solidFill>
            </a:endParaRPr>
          </a:p>
          <a:p>
            <a:pPr indent="0" lvl="0" marL="0" rtl="0" algn="l">
              <a:lnSpc>
                <a:spcPct val="100000"/>
              </a:lnSpc>
              <a:spcBef>
                <a:spcPts val="300"/>
              </a:spcBef>
              <a:spcAft>
                <a:spcPts val="300"/>
              </a:spcAft>
              <a:buNone/>
            </a:pPr>
            <a:r>
              <a:t/>
            </a:r>
            <a:endParaRPr sz="1600">
              <a:solidFill>
                <a:srgbClr val="434343"/>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43"/>
          <p:cNvSpPr txBox="1"/>
          <p:nvPr>
            <p:ph type="title"/>
          </p:nvPr>
        </p:nvSpPr>
        <p:spPr>
          <a:xfrm>
            <a:off x="711750" y="407850"/>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1 - Knowledge on the web: disinformation, fake news, fact checking and critical thinking</a:t>
            </a:r>
            <a:endParaRPr/>
          </a:p>
        </p:txBody>
      </p:sp>
      <p:sp>
        <p:nvSpPr>
          <p:cNvPr id="402" name="Google Shape;402;p43"/>
          <p:cNvSpPr txBox="1"/>
          <p:nvPr/>
        </p:nvSpPr>
        <p:spPr>
          <a:xfrm>
            <a:off x="3581425" y="1096775"/>
            <a:ext cx="3837000" cy="4125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SzPts val="1600"/>
              <a:buFont typeface="DM Sans"/>
              <a:buChar char="➢"/>
            </a:pPr>
            <a:r>
              <a:rPr b="1" lang="en" sz="1600">
                <a:latin typeface="DM Sans"/>
                <a:ea typeface="DM Sans"/>
                <a:cs typeface="DM Sans"/>
                <a:sym typeface="DM Sans"/>
              </a:rPr>
              <a:t>Fake news</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SzPts val="1600"/>
              <a:buFont typeface="DM Sans"/>
              <a:buChar char="➢"/>
            </a:pPr>
            <a:r>
              <a:rPr lang="en" sz="1600">
                <a:latin typeface="DM Sans"/>
                <a:ea typeface="DM Sans"/>
                <a:cs typeface="DM Sans"/>
                <a:sym typeface="DM Sans"/>
              </a:rPr>
              <a:t>Fact checking</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SzPts val="1600"/>
              <a:buFont typeface="DM Sans"/>
              <a:buChar char="➢"/>
            </a:pPr>
            <a:r>
              <a:rPr lang="en" sz="1600">
                <a:latin typeface="DM Sans"/>
                <a:ea typeface="DM Sans"/>
                <a:cs typeface="DM Sans"/>
                <a:sym typeface="DM Sans"/>
              </a:rPr>
              <a:t>Debunking</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SzPts val="1600"/>
              <a:buFont typeface="DM Sans"/>
              <a:buChar char="➢"/>
            </a:pPr>
            <a:r>
              <a:rPr lang="en" sz="1600">
                <a:latin typeface="DM Sans"/>
                <a:ea typeface="DM Sans"/>
                <a:cs typeface="DM Sans"/>
                <a:sym typeface="DM Sans"/>
              </a:rPr>
              <a:t>Echo chambers </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SzPts val="1600"/>
              <a:buFont typeface="DM Sans"/>
              <a:buChar char="➢"/>
            </a:pPr>
            <a:r>
              <a:rPr lang="en" sz="1600">
                <a:latin typeface="DM Sans"/>
                <a:ea typeface="DM Sans"/>
                <a:cs typeface="DM Sans"/>
                <a:sym typeface="DM Sans"/>
              </a:rPr>
              <a:t>Filter bubbles</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Information overload</a:t>
            </a:r>
            <a:endParaRPr sz="1600">
              <a:solidFill>
                <a:schemeClr val="dk1"/>
              </a:solidFill>
              <a:latin typeface="DM Sans"/>
              <a:ea typeface="DM Sans"/>
              <a:cs typeface="DM Sans"/>
              <a:sym typeface="DM Sans"/>
            </a:endParaRPr>
          </a:p>
          <a:p>
            <a:pPr indent="0" lvl="0" marL="0" rtl="0" algn="l">
              <a:spcBef>
                <a:spcPts val="0"/>
              </a:spcBef>
              <a:spcAft>
                <a:spcPts val="0"/>
              </a:spcAft>
              <a:buNone/>
            </a:pPr>
            <a:r>
              <a:t/>
            </a:r>
            <a:endParaRPr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Infodemic</a:t>
            </a:r>
            <a:endParaRPr sz="1600">
              <a:solidFill>
                <a:schemeClr val="dk1"/>
              </a:solidFill>
              <a:latin typeface="DM Sans"/>
              <a:ea typeface="DM Sans"/>
              <a:cs typeface="DM Sans"/>
              <a:sym typeface="DM Sans"/>
            </a:endParaRPr>
          </a:p>
          <a:p>
            <a:pPr indent="0" lvl="0" marL="0" rtl="0" algn="l">
              <a:spcBef>
                <a:spcPts val="0"/>
              </a:spcBef>
              <a:spcAft>
                <a:spcPts val="0"/>
              </a:spcAft>
              <a:buNone/>
            </a:pPr>
            <a:r>
              <a:t/>
            </a:r>
            <a:endParaRPr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Information disorder</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p:txBody>
      </p:sp>
      <p:sp>
        <p:nvSpPr>
          <p:cNvPr id="403" name="Google Shape;403;p43"/>
          <p:cNvSpPr txBox="1"/>
          <p:nvPr/>
        </p:nvSpPr>
        <p:spPr>
          <a:xfrm>
            <a:off x="1647688" y="1187463"/>
            <a:ext cx="1864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DM Sans"/>
                <a:ea typeface="DM Sans"/>
                <a:cs typeface="DM Sans"/>
                <a:sym typeface="DM Sans"/>
              </a:rPr>
              <a:t>Key Terms → </a:t>
            </a:r>
            <a:endParaRPr b="1" sz="2000">
              <a:latin typeface="DM Sans"/>
              <a:ea typeface="DM Sans"/>
              <a:cs typeface="DM Sans"/>
              <a:sym typeface="DM Sans"/>
            </a:endParaRPr>
          </a:p>
        </p:txBody>
      </p:sp>
      <p:pic>
        <p:nvPicPr>
          <p:cNvPr id="404" name="Google Shape;404;p43"/>
          <p:cNvPicPr preferRelativeResize="0"/>
          <p:nvPr/>
        </p:nvPicPr>
        <p:blipFill>
          <a:blip r:embed="rId3">
            <a:alphaModFix/>
          </a:blip>
          <a:stretch>
            <a:fillRect/>
          </a:stretch>
        </p:blipFill>
        <p:spPr>
          <a:xfrm>
            <a:off x="344063" y="1995513"/>
            <a:ext cx="2809476" cy="2108025"/>
          </a:xfrm>
          <a:prstGeom prst="rect">
            <a:avLst/>
          </a:prstGeom>
          <a:noFill/>
          <a:ln>
            <a:noFill/>
          </a:ln>
        </p:spPr>
      </p:pic>
      <p:sp>
        <p:nvSpPr>
          <p:cNvPr id="405" name="Google Shape;405;p43"/>
          <p:cNvSpPr txBox="1"/>
          <p:nvPr/>
        </p:nvSpPr>
        <p:spPr>
          <a:xfrm>
            <a:off x="249950" y="4103550"/>
            <a:ext cx="28095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DM Sans"/>
                <a:ea typeface="DM Sans"/>
                <a:cs typeface="DM Sans"/>
                <a:sym typeface="DM Sans"/>
              </a:rPr>
              <a:t>Source: http://rhetoricmediaciviclife.</a:t>
            </a:r>
            <a:r>
              <a:rPr lang="en" sz="1000">
                <a:latin typeface="DM Sans"/>
                <a:ea typeface="DM Sans"/>
                <a:cs typeface="DM Sans"/>
                <a:sym typeface="DM Sans"/>
              </a:rPr>
              <a:t>b</a:t>
            </a:r>
            <a:r>
              <a:rPr lang="en" sz="1000">
                <a:latin typeface="DM Sans"/>
                <a:ea typeface="DM Sans"/>
                <a:cs typeface="DM Sans"/>
                <a:sym typeface="DM Sans"/>
              </a:rPr>
              <a:t>logspot.com/2017/04/my-filter-bubble.html</a:t>
            </a:r>
            <a:endParaRPr sz="1000">
              <a:latin typeface="DM Sans"/>
              <a:ea typeface="DM Sans"/>
              <a:cs typeface="DM Sans"/>
              <a:sym typeface="DM Sans"/>
            </a:endParaRPr>
          </a:p>
        </p:txBody>
      </p:sp>
      <p:pic>
        <p:nvPicPr>
          <p:cNvPr id="406" name="Google Shape;406;p43"/>
          <p:cNvPicPr preferRelativeResize="0"/>
          <p:nvPr/>
        </p:nvPicPr>
        <p:blipFill>
          <a:blip r:embed="rId4">
            <a:alphaModFix/>
          </a:blip>
          <a:stretch>
            <a:fillRect/>
          </a:stretch>
        </p:blipFill>
        <p:spPr>
          <a:xfrm>
            <a:off x="6646300" y="1364113"/>
            <a:ext cx="1864350" cy="28625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4"/>
          <p:cNvSpPr txBox="1"/>
          <p:nvPr>
            <p:ph type="title"/>
          </p:nvPr>
        </p:nvSpPr>
        <p:spPr>
          <a:xfrm>
            <a:off x="711750" y="307025"/>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1 - Knowledge on the web: cont.</a:t>
            </a:r>
            <a:endParaRPr/>
          </a:p>
        </p:txBody>
      </p:sp>
      <p:pic>
        <p:nvPicPr>
          <p:cNvPr id="412" name="Google Shape;412;p44"/>
          <p:cNvPicPr preferRelativeResize="0"/>
          <p:nvPr/>
        </p:nvPicPr>
        <p:blipFill>
          <a:blip r:embed="rId3">
            <a:alphaModFix/>
          </a:blip>
          <a:stretch>
            <a:fillRect/>
          </a:stretch>
        </p:blipFill>
        <p:spPr>
          <a:xfrm>
            <a:off x="1950352" y="1037527"/>
            <a:ext cx="4809153" cy="3407850"/>
          </a:xfrm>
          <a:prstGeom prst="rect">
            <a:avLst/>
          </a:prstGeom>
          <a:noFill/>
          <a:ln>
            <a:noFill/>
          </a:ln>
        </p:spPr>
      </p:pic>
      <p:sp>
        <p:nvSpPr>
          <p:cNvPr id="413" name="Google Shape;413;p44"/>
          <p:cNvSpPr txBox="1"/>
          <p:nvPr/>
        </p:nvSpPr>
        <p:spPr>
          <a:xfrm>
            <a:off x="1950338" y="4445375"/>
            <a:ext cx="283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DM Sans"/>
                <a:ea typeface="DM Sans"/>
                <a:cs typeface="DM Sans"/>
                <a:sym typeface="DM Sans"/>
              </a:rPr>
              <a:t>Source: Wardle and Derakhshan, 2017</a:t>
            </a:r>
            <a:endParaRPr sz="1200">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5"/>
          <p:cNvSpPr txBox="1"/>
          <p:nvPr>
            <p:ph type="title"/>
          </p:nvPr>
        </p:nvSpPr>
        <p:spPr>
          <a:xfrm>
            <a:off x="711750" y="234975"/>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1 - Knowledge on the web- cont.</a:t>
            </a:r>
            <a:endParaRPr/>
          </a:p>
        </p:txBody>
      </p:sp>
      <p:sp>
        <p:nvSpPr>
          <p:cNvPr id="419" name="Google Shape;419;p45"/>
          <p:cNvSpPr txBox="1"/>
          <p:nvPr/>
        </p:nvSpPr>
        <p:spPr>
          <a:xfrm>
            <a:off x="965475" y="1556950"/>
            <a:ext cx="5935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420" name="Google Shape;420;p45"/>
          <p:cNvSpPr txBox="1"/>
          <p:nvPr/>
        </p:nvSpPr>
        <p:spPr>
          <a:xfrm>
            <a:off x="2152650" y="803100"/>
            <a:ext cx="4838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DM Sans"/>
                <a:ea typeface="DM Sans"/>
                <a:cs typeface="DM Sans"/>
                <a:sym typeface="DM Sans"/>
              </a:rPr>
              <a:t>Roles of AI in information disorder</a:t>
            </a:r>
            <a:endParaRPr b="1" sz="1800">
              <a:latin typeface="DM Sans"/>
              <a:ea typeface="DM Sans"/>
              <a:cs typeface="DM Sans"/>
              <a:sym typeface="DM Sans"/>
            </a:endParaRPr>
          </a:p>
        </p:txBody>
      </p:sp>
      <p:sp>
        <p:nvSpPr>
          <p:cNvPr id="421" name="Google Shape;421;p45"/>
          <p:cNvSpPr txBox="1"/>
          <p:nvPr/>
        </p:nvSpPr>
        <p:spPr>
          <a:xfrm>
            <a:off x="0" y="1412550"/>
            <a:ext cx="34146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Micro-targeting</a:t>
            </a:r>
            <a:endParaRPr sz="1600">
              <a:solidFill>
                <a:schemeClr val="dk1"/>
              </a:solidFill>
              <a:latin typeface="DM Sans"/>
              <a:ea typeface="DM Sans"/>
              <a:cs typeface="DM Sans"/>
              <a:sym typeface="DM Sans"/>
            </a:endParaRPr>
          </a:p>
          <a:p>
            <a:pPr indent="0" lvl="0" marL="0" rtl="0" algn="l">
              <a:spcBef>
                <a:spcPts val="0"/>
              </a:spcBef>
              <a:spcAft>
                <a:spcPts val="0"/>
              </a:spcAft>
              <a:buNone/>
            </a:pPr>
            <a:r>
              <a:t/>
            </a:r>
            <a:endParaRPr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Computational amplification </a:t>
            </a:r>
            <a:endParaRPr sz="16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a:p>
            <a:pPr indent="-330200" lvl="0" marL="457200" rtl="0" algn="l">
              <a:spcBef>
                <a:spcPts val="0"/>
              </a:spcBef>
              <a:spcAft>
                <a:spcPts val="0"/>
              </a:spcAft>
              <a:buSzPts val="1600"/>
              <a:buFont typeface="DM Sans"/>
              <a:buChar char="➢"/>
            </a:pPr>
            <a:r>
              <a:rPr lang="en" sz="1600">
                <a:latin typeface="DM Sans"/>
                <a:ea typeface="DM Sans"/>
                <a:cs typeface="DM Sans"/>
                <a:sym typeface="DM Sans"/>
              </a:rPr>
              <a:t>Using AI to produce fake news (“deep fake”)</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a:p>
            <a:pPr indent="0" lvl="0" marL="457200" rtl="0" algn="l">
              <a:spcBef>
                <a:spcPts val="0"/>
              </a:spcBef>
              <a:spcAft>
                <a:spcPts val="0"/>
              </a:spcAft>
              <a:buNone/>
            </a:pPr>
            <a:r>
              <a:rPr lang="en" sz="1600">
                <a:latin typeface="DM Sans"/>
                <a:ea typeface="DM Sans"/>
                <a:cs typeface="DM Sans"/>
                <a:sym typeface="DM Sans"/>
              </a:rPr>
              <a:t>Watch Youtube video of experiment at Washington Uni</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a:p>
            <a:pPr indent="0" lvl="0" marL="457200" rtl="0" algn="l">
              <a:spcBef>
                <a:spcPts val="0"/>
              </a:spcBef>
              <a:spcAft>
                <a:spcPts val="0"/>
              </a:spcAft>
              <a:buNone/>
            </a:pPr>
            <a:r>
              <a:t/>
            </a:r>
            <a:endParaRPr sz="1600">
              <a:latin typeface="DM Sans"/>
              <a:ea typeface="DM Sans"/>
              <a:cs typeface="DM Sans"/>
              <a:sym typeface="DM Sans"/>
            </a:endParaRPr>
          </a:p>
        </p:txBody>
      </p:sp>
      <p:pic>
        <p:nvPicPr>
          <p:cNvPr id="422" name="Google Shape;422;p45"/>
          <p:cNvPicPr preferRelativeResize="0"/>
          <p:nvPr/>
        </p:nvPicPr>
        <p:blipFill>
          <a:blip r:embed="rId3">
            <a:alphaModFix/>
          </a:blip>
          <a:stretch>
            <a:fillRect/>
          </a:stretch>
        </p:blipFill>
        <p:spPr>
          <a:xfrm>
            <a:off x="3414600" y="1701000"/>
            <a:ext cx="4067800" cy="280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46"/>
          <p:cNvSpPr txBox="1"/>
          <p:nvPr>
            <p:ph type="title"/>
          </p:nvPr>
        </p:nvSpPr>
        <p:spPr>
          <a:xfrm>
            <a:off x="711750" y="318975"/>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1 - Knowledge on the web - cont.</a:t>
            </a:r>
            <a:endParaRPr/>
          </a:p>
        </p:txBody>
      </p:sp>
      <p:sp>
        <p:nvSpPr>
          <p:cNvPr id="428" name="Google Shape;428;p46"/>
          <p:cNvSpPr txBox="1"/>
          <p:nvPr/>
        </p:nvSpPr>
        <p:spPr>
          <a:xfrm>
            <a:off x="2733750" y="816700"/>
            <a:ext cx="367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DM Sans"/>
                <a:ea typeface="DM Sans"/>
                <a:cs typeface="DM Sans"/>
                <a:sym typeface="DM Sans"/>
              </a:rPr>
              <a:t>What to do? Reactive measures </a:t>
            </a:r>
            <a:endParaRPr sz="1200">
              <a:latin typeface="DM Sans"/>
              <a:ea typeface="DM Sans"/>
              <a:cs typeface="DM Sans"/>
              <a:sym typeface="DM Sans"/>
            </a:endParaRPr>
          </a:p>
        </p:txBody>
      </p:sp>
      <p:sp>
        <p:nvSpPr>
          <p:cNvPr id="429" name="Google Shape;429;p46"/>
          <p:cNvSpPr txBox="1"/>
          <p:nvPr/>
        </p:nvSpPr>
        <p:spPr>
          <a:xfrm>
            <a:off x="173050" y="1384075"/>
            <a:ext cx="3227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DM Sans"/>
              <a:ea typeface="DM Sans"/>
              <a:cs typeface="DM Sans"/>
              <a:sym typeface="DM Sans"/>
            </a:endParaRPr>
          </a:p>
        </p:txBody>
      </p:sp>
      <p:sp>
        <p:nvSpPr>
          <p:cNvPr id="430" name="Google Shape;430;p46"/>
          <p:cNvSpPr txBox="1"/>
          <p:nvPr/>
        </p:nvSpPr>
        <p:spPr>
          <a:xfrm>
            <a:off x="0" y="1672613"/>
            <a:ext cx="3000000" cy="28938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AI tools to combat fake news and filter bubbles </a:t>
            </a:r>
            <a:endParaRPr sz="16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 Fact checking tools</a:t>
            </a:r>
            <a:endParaRPr sz="1600">
              <a:solidFill>
                <a:schemeClr val="dk1"/>
              </a:solidFill>
              <a:latin typeface="DM Sans"/>
              <a:ea typeface="DM Sans"/>
              <a:cs typeface="DM Sans"/>
              <a:sym typeface="DM Sans"/>
            </a:endParaRPr>
          </a:p>
          <a:p>
            <a:pPr indent="0" lvl="0" marL="0" rtl="0" algn="l">
              <a:spcBef>
                <a:spcPts val="0"/>
              </a:spcBef>
              <a:spcAft>
                <a:spcPts val="0"/>
              </a:spcAft>
              <a:buNone/>
            </a:pPr>
            <a:r>
              <a:t/>
            </a:r>
            <a:endParaRPr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Avoid sharing untrustworthy information</a:t>
            </a:r>
            <a:endParaRPr sz="1600">
              <a:solidFill>
                <a:schemeClr val="dk1"/>
              </a:solidFill>
              <a:latin typeface="DM Sans"/>
              <a:ea typeface="DM Sans"/>
              <a:cs typeface="DM Sans"/>
              <a:sym typeface="DM Sans"/>
            </a:endParaRPr>
          </a:p>
          <a:p>
            <a:pPr indent="0" lvl="0" marL="457200" rtl="0" algn="l">
              <a:spcBef>
                <a:spcPts val="0"/>
              </a:spcBef>
              <a:spcAft>
                <a:spcPts val="0"/>
              </a:spcAft>
              <a:buNone/>
            </a:pPr>
            <a:r>
              <a:t/>
            </a:r>
            <a:endParaRPr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lang="en" sz="1600">
                <a:solidFill>
                  <a:schemeClr val="dk1"/>
                </a:solidFill>
                <a:latin typeface="DM Sans"/>
                <a:ea typeface="DM Sans"/>
                <a:cs typeface="DM Sans"/>
                <a:sym typeface="DM Sans"/>
              </a:rPr>
              <a:t>Reporting and tracking fake news</a:t>
            </a:r>
            <a:endParaRPr/>
          </a:p>
        </p:txBody>
      </p:sp>
      <p:pic>
        <p:nvPicPr>
          <p:cNvPr id="431" name="Google Shape;431;p46"/>
          <p:cNvPicPr preferRelativeResize="0"/>
          <p:nvPr/>
        </p:nvPicPr>
        <p:blipFill>
          <a:blip r:embed="rId3">
            <a:alphaModFix/>
          </a:blip>
          <a:stretch>
            <a:fillRect/>
          </a:stretch>
        </p:blipFill>
        <p:spPr>
          <a:xfrm>
            <a:off x="2893050" y="1500125"/>
            <a:ext cx="6142850" cy="3456225"/>
          </a:xfrm>
          <a:prstGeom prst="rect">
            <a:avLst/>
          </a:prstGeom>
          <a:noFill/>
          <a:ln>
            <a:noFill/>
          </a:ln>
        </p:spPr>
      </p:pic>
      <p:sp>
        <p:nvSpPr>
          <p:cNvPr id="432" name="Google Shape;432;p46"/>
          <p:cNvSpPr txBox="1"/>
          <p:nvPr/>
        </p:nvSpPr>
        <p:spPr>
          <a:xfrm>
            <a:off x="1750425" y="4694050"/>
            <a:ext cx="2017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DM Sans"/>
                <a:ea typeface="DM Sans"/>
                <a:cs typeface="DM Sans"/>
                <a:sym typeface="DM Sans"/>
              </a:rPr>
              <a:t>Source: WHO</a:t>
            </a:r>
            <a:endParaRPr sz="1200">
              <a:latin typeface="DM Sans"/>
              <a:ea typeface="DM Sans"/>
              <a:cs typeface="DM Sans"/>
              <a:sym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47"/>
          <p:cNvSpPr txBox="1"/>
          <p:nvPr>
            <p:ph type="title"/>
          </p:nvPr>
        </p:nvSpPr>
        <p:spPr>
          <a:xfrm>
            <a:off x="711750" y="335825"/>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Topic 1 - Knowledge on the web - cont.</a:t>
            </a:r>
            <a:endParaRPr/>
          </a:p>
        </p:txBody>
      </p:sp>
      <p:sp>
        <p:nvSpPr>
          <p:cNvPr id="438" name="Google Shape;438;p47"/>
          <p:cNvSpPr txBox="1"/>
          <p:nvPr/>
        </p:nvSpPr>
        <p:spPr>
          <a:xfrm>
            <a:off x="428675" y="1394275"/>
            <a:ext cx="3299400" cy="292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dk1"/>
                </a:solidFill>
                <a:latin typeface="DM Sans"/>
                <a:ea typeface="DM Sans"/>
                <a:cs typeface="DM Sans"/>
                <a:sym typeface="DM Sans"/>
              </a:rPr>
              <a:t>What to do?  </a:t>
            </a:r>
            <a:endParaRPr b="1" sz="1800">
              <a:solidFill>
                <a:schemeClr val="dk1"/>
              </a:solidFill>
              <a:latin typeface="DM Sans"/>
              <a:ea typeface="DM Sans"/>
              <a:cs typeface="DM Sans"/>
              <a:sym typeface="DM Sans"/>
            </a:endParaRPr>
          </a:p>
          <a:p>
            <a:pPr indent="0" lvl="0" marL="0" rtl="0" algn="l">
              <a:spcBef>
                <a:spcPts val="0"/>
              </a:spcBef>
              <a:spcAft>
                <a:spcPts val="0"/>
              </a:spcAft>
              <a:buNone/>
            </a:pPr>
            <a:r>
              <a:rPr b="1" lang="en" sz="1800">
                <a:solidFill>
                  <a:schemeClr val="dk1"/>
                </a:solidFill>
                <a:latin typeface="DM Sans"/>
                <a:ea typeface="DM Sans"/>
                <a:cs typeface="DM Sans"/>
                <a:sym typeface="DM Sans"/>
              </a:rPr>
              <a:t>Preventive measures</a:t>
            </a:r>
            <a:endParaRPr b="1" sz="1800">
              <a:solidFill>
                <a:schemeClr val="dk1"/>
              </a:solidFill>
              <a:latin typeface="DM Sans"/>
              <a:ea typeface="DM Sans"/>
              <a:cs typeface="DM Sans"/>
              <a:sym typeface="DM Sans"/>
            </a:endParaRPr>
          </a:p>
          <a:p>
            <a:pPr indent="0" lvl="0" marL="0" rtl="0" algn="l">
              <a:spcBef>
                <a:spcPts val="0"/>
              </a:spcBef>
              <a:spcAft>
                <a:spcPts val="0"/>
              </a:spcAft>
              <a:buNone/>
            </a:pPr>
            <a:r>
              <a:rPr b="1" lang="en" sz="1600">
                <a:solidFill>
                  <a:schemeClr val="dk1"/>
                </a:solidFill>
                <a:latin typeface="DM Sans"/>
                <a:ea typeface="DM Sans"/>
                <a:cs typeface="DM Sans"/>
                <a:sym typeface="DM Sans"/>
              </a:rPr>
              <a:t> </a:t>
            </a:r>
            <a:endParaRPr b="1"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b="1" lang="en" sz="1600">
                <a:solidFill>
                  <a:schemeClr val="dk1"/>
                </a:solidFill>
                <a:latin typeface="DM Sans"/>
                <a:ea typeface="DM Sans"/>
                <a:cs typeface="DM Sans"/>
                <a:sym typeface="DM Sans"/>
              </a:rPr>
              <a:t>P</a:t>
            </a:r>
            <a:r>
              <a:rPr b="1" lang="en" sz="1600">
                <a:solidFill>
                  <a:schemeClr val="dk1"/>
                </a:solidFill>
                <a:latin typeface="DM Sans"/>
                <a:ea typeface="DM Sans"/>
                <a:cs typeface="DM Sans"/>
                <a:sym typeface="DM Sans"/>
              </a:rPr>
              <a:t>re-bunking</a:t>
            </a:r>
            <a:endParaRPr b="1" sz="1600">
              <a:solidFill>
                <a:schemeClr val="dk1"/>
              </a:solidFill>
              <a:latin typeface="DM Sans"/>
              <a:ea typeface="DM Sans"/>
              <a:cs typeface="DM Sans"/>
              <a:sym typeface="DM Sans"/>
            </a:endParaRPr>
          </a:p>
          <a:p>
            <a:pPr indent="0" lvl="0" marL="514350" rtl="0" algn="l">
              <a:spcBef>
                <a:spcPts val="0"/>
              </a:spcBef>
              <a:spcAft>
                <a:spcPts val="0"/>
              </a:spcAft>
              <a:buNone/>
            </a:pPr>
            <a:r>
              <a:t/>
            </a:r>
            <a:endParaRPr b="1" sz="1600">
              <a:solidFill>
                <a:schemeClr val="dk1"/>
              </a:solidFill>
              <a:latin typeface="DM Sans"/>
              <a:ea typeface="DM Sans"/>
              <a:cs typeface="DM Sans"/>
              <a:sym typeface="DM Sans"/>
            </a:endParaRPr>
          </a:p>
          <a:p>
            <a:pPr indent="-330200" lvl="0" marL="457200" rtl="0" algn="l">
              <a:spcBef>
                <a:spcPts val="0"/>
              </a:spcBef>
              <a:spcAft>
                <a:spcPts val="0"/>
              </a:spcAft>
              <a:buClr>
                <a:schemeClr val="dk1"/>
              </a:buClr>
              <a:buSzPts val="1600"/>
              <a:buFont typeface="DM Sans"/>
              <a:buChar char="➢"/>
            </a:pPr>
            <a:r>
              <a:rPr b="1" lang="en" sz="1600">
                <a:solidFill>
                  <a:schemeClr val="dk1"/>
                </a:solidFill>
                <a:latin typeface="DM Sans"/>
                <a:ea typeface="DM Sans"/>
                <a:cs typeface="DM Sans"/>
                <a:sym typeface="DM Sans"/>
              </a:rPr>
              <a:t>Critical media literacy in schools </a:t>
            </a:r>
            <a:r>
              <a:rPr lang="en" sz="1600">
                <a:solidFill>
                  <a:schemeClr val="dk1"/>
                </a:solidFill>
                <a:latin typeface="DM Sans"/>
                <a:ea typeface="DM Sans"/>
                <a:cs typeface="DM Sans"/>
                <a:sym typeface="DM Sans"/>
              </a:rPr>
              <a:t>to equip youth against “information disorder”</a:t>
            </a:r>
            <a:r>
              <a:rPr b="1" lang="en" sz="1600">
                <a:solidFill>
                  <a:schemeClr val="dk1"/>
                </a:solidFill>
                <a:latin typeface="DM Sans"/>
                <a:ea typeface="DM Sans"/>
                <a:cs typeface="DM Sans"/>
                <a:sym typeface="DM Sans"/>
              </a:rPr>
              <a:t> </a:t>
            </a:r>
            <a:r>
              <a:rPr lang="en" sz="1600">
                <a:solidFill>
                  <a:schemeClr val="dk1"/>
                </a:solidFill>
                <a:latin typeface="DM Sans"/>
                <a:ea typeface="DM Sans"/>
                <a:cs typeface="DM Sans"/>
                <a:sym typeface="DM Sans"/>
              </a:rPr>
              <a:t>(McDougall 2019) </a:t>
            </a:r>
            <a:endParaRPr sz="1600">
              <a:solidFill>
                <a:schemeClr val="dk1"/>
              </a:solidFill>
              <a:latin typeface="DM Sans"/>
              <a:ea typeface="DM Sans"/>
              <a:cs typeface="DM Sans"/>
              <a:sym typeface="DM Sans"/>
            </a:endParaRPr>
          </a:p>
          <a:p>
            <a:pPr indent="0" lvl="0" marL="0" rtl="0" algn="l">
              <a:spcBef>
                <a:spcPts val="0"/>
              </a:spcBef>
              <a:spcAft>
                <a:spcPts val="0"/>
              </a:spcAft>
              <a:buNone/>
            </a:pPr>
            <a:r>
              <a:t/>
            </a:r>
            <a:endParaRPr sz="1600">
              <a:solidFill>
                <a:schemeClr val="dk1"/>
              </a:solidFill>
              <a:latin typeface="DM Sans"/>
              <a:ea typeface="DM Sans"/>
              <a:cs typeface="DM Sans"/>
              <a:sym typeface="DM Sans"/>
            </a:endParaRPr>
          </a:p>
          <a:p>
            <a:pPr indent="0" lvl="0" marL="0" rtl="0" algn="l">
              <a:spcBef>
                <a:spcPts val="0"/>
              </a:spcBef>
              <a:spcAft>
                <a:spcPts val="0"/>
              </a:spcAft>
              <a:buNone/>
            </a:pPr>
            <a:r>
              <a:t/>
            </a:r>
            <a:endParaRPr/>
          </a:p>
        </p:txBody>
      </p:sp>
      <p:pic>
        <p:nvPicPr>
          <p:cNvPr id="439" name="Google Shape;439;p47"/>
          <p:cNvPicPr preferRelativeResize="0"/>
          <p:nvPr/>
        </p:nvPicPr>
        <p:blipFill>
          <a:blip r:embed="rId3">
            <a:alphaModFix/>
          </a:blip>
          <a:stretch>
            <a:fillRect/>
          </a:stretch>
        </p:blipFill>
        <p:spPr>
          <a:xfrm>
            <a:off x="3931925" y="1386750"/>
            <a:ext cx="3488800" cy="2939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48"/>
          <p:cNvSpPr txBox="1"/>
          <p:nvPr>
            <p:ph type="title"/>
          </p:nvPr>
        </p:nvSpPr>
        <p:spPr>
          <a:xfrm>
            <a:off x="711750" y="321375"/>
            <a:ext cx="7720500" cy="2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Activity for Topic 1: Identifying Fake News</a:t>
            </a:r>
            <a:endParaRPr/>
          </a:p>
        </p:txBody>
      </p:sp>
      <p:sp>
        <p:nvSpPr>
          <p:cNvPr id="445" name="Google Shape;445;p48"/>
          <p:cNvSpPr txBox="1"/>
          <p:nvPr/>
        </p:nvSpPr>
        <p:spPr>
          <a:xfrm>
            <a:off x="711750" y="863525"/>
            <a:ext cx="68001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DM Sans"/>
                <a:ea typeface="DM Sans"/>
                <a:cs typeface="DM Sans"/>
                <a:sym typeface="DM Sans"/>
              </a:rPr>
              <a:t>STEP 1</a:t>
            </a:r>
            <a:r>
              <a:rPr lang="en" sz="1600">
                <a:latin typeface="DM Sans"/>
                <a:ea typeface="DM Sans"/>
                <a:cs typeface="DM Sans"/>
                <a:sym typeface="DM Sans"/>
              </a:rPr>
              <a:t>: Teacher/educator introduces </a:t>
            </a:r>
            <a:r>
              <a:rPr lang="en" sz="1600" u="sng">
                <a:latin typeface="DM Sans"/>
                <a:ea typeface="DM Sans"/>
                <a:cs typeface="DM Sans"/>
                <a:sym typeface="DM Sans"/>
              </a:rPr>
              <a:t>key terms and examples</a:t>
            </a:r>
            <a:r>
              <a:rPr lang="en" sz="1600">
                <a:latin typeface="DM Sans"/>
                <a:ea typeface="DM Sans"/>
                <a:cs typeface="DM Sans"/>
                <a:sym typeface="DM Sans"/>
              </a:rPr>
              <a:t> of fake news (country-specific, if possible)</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b="1" lang="en" sz="1600">
                <a:latin typeface="DM Sans"/>
                <a:ea typeface="DM Sans"/>
                <a:cs typeface="DM Sans"/>
                <a:sym typeface="DM Sans"/>
              </a:rPr>
              <a:t>STEP 2</a:t>
            </a:r>
            <a:r>
              <a:rPr lang="en" sz="1600">
                <a:latin typeface="DM Sans"/>
                <a:ea typeface="DM Sans"/>
                <a:cs typeface="DM Sans"/>
                <a:sym typeface="DM Sans"/>
              </a:rPr>
              <a:t>: </a:t>
            </a:r>
            <a:r>
              <a:rPr lang="en" sz="1600" u="sng">
                <a:latin typeface="DM Sans"/>
                <a:ea typeface="DM Sans"/>
                <a:cs typeface="DM Sans"/>
                <a:sym typeface="DM Sans"/>
              </a:rPr>
              <a:t>Homework</a:t>
            </a:r>
            <a:r>
              <a:rPr lang="en" sz="1600">
                <a:latin typeface="DM Sans"/>
                <a:ea typeface="DM Sans"/>
                <a:cs typeface="DM Sans"/>
                <a:sym typeface="DM Sans"/>
              </a:rPr>
              <a:t>: Every student identifies one example of fake news they have encountered on social media and prepares a short written description of the example, with a link to an online resource that can be accessed in class during Step 3 </a:t>
            </a:r>
            <a:endParaRPr sz="1600">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b="1" lang="en" sz="1600">
                <a:latin typeface="DM Sans"/>
                <a:ea typeface="DM Sans"/>
                <a:cs typeface="DM Sans"/>
                <a:sym typeface="DM Sans"/>
              </a:rPr>
              <a:t>STEP 3</a:t>
            </a:r>
            <a:r>
              <a:rPr lang="en" sz="1600">
                <a:latin typeface="DM Sans"/>
                <a:ea typeface="DM Sans"/>
                <a:cs typeface="DM Sans"/>
                <a:sym typeface="DM Sans"/>
              </a:rPr>
              <a:t>: </a:t>
            </a:r>
            <a:r>
              <a:rPr lang="en" sz="1600" u="sng">
                <a:latin typeface="DM Sans"/>
                <a:ea typeface="DM Sans"/>
                <a:cs typeface="DM Sans"/>
                <a:sym typeface="DM Sans"/>
              </a:rPr>
              <a:t>In-class presentation</a:t>
            </a:r>
            <a:r>
              <a:rPr lang="en" sz="1600">
                <a:latin typeface="DM Sans"/>
                <a:ea typeface="DM Sans"/>
                <a:cs typeface="DM Sans"/>
                <a:sym typeface="DM Sans"/>
              </a:rPr>
              <a:t> of examples + moderated </a:t>
            </a:r>
            <a:r>
              <a:rPr lang="en" sz="1600" u="sng">
                <a:latin typeface="DM Sans"/>
                <a:ea typeface="DM Sans"/>
                <a:cs typeface="DM Sans"/>
                <a:sym typeface="DM Sans"/>
              </a:rPr>
              <a:t>discussion</a:t>
            </a:r>
            <a:endParaRPr sz="1600" u="sng">
              <a:latin typeface="DM Sans"/>
              <a:ea typeface="DM Sans"/>
              <a:cs typeface="DM Sans"/>
              <a:sym typeface="DM Sans"/>
            </a:endParaRPr>
          </a:p>
          <a:p>
            <a:pPr indent="0" lvl="0" marL="0" rtl="0" algn="l">
              <a:spcBef>
                <a:spcPts val="0"/>
              </a:spcBef>
              <a:spcAft>
                <a:spcPts val="0"/>
              </a:spcAft>
              <a:buNone/>
            </a:pPr>
            <a:r>
              <a:t/>
            </a:r>
            <a:endParaRPr sz="1600">
              <a:latin typeface="DM Sans"/>
              <a:ea typeface="DM Sans"/>
              <a:cs typeface="DM Sans"/>
              <a:sym typeface="DM Sans"/>
            </a:endParaRPr>
          </a:p>
          <a:p>
            <a:pPr indent="0" lvl="0" marL="0" rtl="0" algn="l">
              <a:spcBef>
                <a:spcPts val="0"/>
              </a:spcBef>
              <a:spcAft>
                <a:spcPts val="0"/>
              </a:spcAft>
              <a:buNone/>
            </a:pPr>
            <a:r>
              <a:rPr b="1" lang="en" sz="1600">
                <a:latin typeface="DM Sans"/>
                <a:ea typeface="DM Sans"/>
                <a:cs typeface="DM Sans"/>
                <a:sym typeface="DM Sans"/>
              </a:rPr>
              <a:t>STEP 4</a:t>
            </a:r>
            <a:r>
              <a:rPr lang="en" sz="1600">
                <a:latin typeface="DM Sans"/>
                <a:ea typeface="DM Sans"/>
                <a:cs typeface="DM Sans"/>
                <a:sym typeface="DM Sans"/>
              </a:rPr>
              <a:t>: The discussion is followed by the identification of a </a:t>
            </a:r>
            <a:r>
              <a:rPr lang="en" sz="1600" u="sng">
                <a:latin typeface="DM Sans"/>
                <a:ea typeface="DM Sans"/>
                <a:cs typeface="DM Sans"/>
                <a:sym typeface="DM Sans"/>
              </a:rPr>
              <a:t>shared definitio</a:t>
            </a:r>
            <a:r>
              <a:rPr lang="en" sz="1600">
                <a:latin typeface="DM Sans"/>
                <a:ea typeface="DM Sans"/>
                <a:cs typeface="DM Sans"/>
                <a:sym typeface="DM Sans"/>
              </a:rPr>
              <a:t>n of “fake news” and </a:t>
            </a:r>
            <a:r>
              <a:rPr lang="en" sz="1600" u="sng">
                <a:latin typeface="DM Sans"/>
                <a:ea typeface="DM Sans"/>
                <a:cs typeface="DM Sans"/>
                <a:sym typeface="DM Sans"/>
              </a:rPr>
              <a:t>recommendations </a:t>
            </a:r>
            <a:r>
              <a:rPr lang="en" sz="1600">
                <a:latin typeface="DM Sans"/>
                <a:ea typeface="DM Sans"/>
                <a:cs typeface="DM Sans"/>
                <a:sym typeface="DM Sans"/>
              </a:rPr>
              <a:t>to add to the </a:t>
            </a:r>
            <a:r>
              <a:rPr lang="en" sz="1600" u="sng">
                <a:latin typeface="DM Sans"/>
                <a:ea typeface="DM Sans"/>
                <a:cs typeface="DM Sans"/>
                <a:sym typeface="DM Sans"/>
              </a:rPr>
              <a:t>class code of conduct</a:t>
            </a:r>
            <a:r>
              <a:rPr lang="en" sz="1600">
                <a:latin typeface="DM Sans"/>
                <a:ea typeface="DM Sans"/>
                <a:cs typeface="DM Sans"/>
                <a:sym typeface="DM Sans"/>
              </a:rPr>
              <a:t>, i.e. how to identify fake news and how to respond to them </a:t>
            </a:r>
            <a:endParaRPr sz="1600">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xmlns:r="http://schemas.openxmlformats.org/officeDocument/2006/relationships" name="Idu Challenge Board for Teachers by Slidesgo">
  <a:themeElements>
    <a:clrScheme name="Simple Light">
      <a:dk1>
        <a:srgbClr val="000000"/>
      </a:dk1>
      <a:lt1>
        <a:srgbClr val="FFFFFF"/>
      </a:lt1>
      <a:dk2>
        <a:srgbClr val="595959"/>
      </a:dk2>
      <a:lt2>
        <a:srgbClr val="EEEEEE"/>
      </a:lt2>
      <a:accent1>
        <a:srgbClr val="6FA8DC"/>
      </a:accent1>
      <a:accent2>
        <a:srgbClr val="9FC5E8"/>
      </a:accent2>
      <a:accent3>
        <a:srgbClr val="C27BA0"/>
      </a:accent3>
      <a:accent4>
        <a:srgbClr val="A64D79"/>
      </a:accent4>
      <a:accent5>
        <a:srgbClr val="FFE599"/>
      </a:accent5>
      <a:accent6>
        <a:srgbClr val="FFD96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