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5" r:id="rId4"/>
    <p:sldMasterId id="214748368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y="5143500" cx="9144000"/>
  <p:notesSz cx="6858000" cy="9144000"/>
  <p:embeddedFontLst>
    <p:embeddedFont>
      <p:font typeface="Proxima Nova"/>
      <p:regular r:id="rId37"/>
      <p:bold r:id="rId38"/>
      <p:italic r:id="rId39"/>
      <p:boldItalic r:id="rId40"/>
    </p:embeddedFont>
    <p:embeddedFont>
      <p:font typeface="Poppins"/>
      <p:regular r:id="rId41"/>
      <p:bold r:id="rId42"/>
      <p:italic r:id="rId43"/>
      <p:boldItalic r:id="rId44"/>
    </p:embeddedFont>
    <p:embeddedFont>
      <p:font typeface="Arvo"/>
      <p:regular r:id="rId45"/>
      <p:bold r:id="rId46"/>
      <p:italic r:id="rId47"/>
      <p:boldItalic r:id="rId48"/>
    </p:embeddedFont>
    <p:embeddedFont>
      <p:font typeface="Helvetica Neue"/>
      <p:regular r:id="rId49"/>
      <p:bold r:id="rId50"/>
      <p:italic r:id="rId51"/>
      <p:boldItalic r:id="rId52"/>
    </p:embeddedFont>
    <p:embeddedFont>
      <p:font typeface="Oswald"/>
      <p:regular r:id="rId53"/>
      <p:bold r:id="rId54"/>
    </p:embeddedFont>
    <p:embeddedFont>
      <p:font typeface="DM Sans"/>
      <p:regular r:id="rId55"/>
      <p:bold r:id="rId56"/>
      <p:italic r:id="rId57"/>
      <p:boldItalic r:id="rId58"/>
    </p:embeddedFont>
    <p:embeddedFont>
      <p:font typeface="Comfortaa Medium"/>
      <p:regular r:id="rId59"/>
      <p:bold r:id="rId60"/>
    </p:embeddedFont>
    <p:embeddedFont>
      <p:font typeface="Comfortaa"/>
      <p:regular r:id="rId61"/>
      <p:bold r:id="rId62"/>
    </p:embeddedFont>
    <p:embeddedFont>
      <p:font typeface="Questrial"/>
      <p:regular r:id="rId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roximaNova-boldItalic.fntdata"/><Relationship Id="rId42" Type="http://schemas.openxmlformats.org/officeDocument/2006/relationships/font" Target="fonts/Poppins-bold.fntdata"/><Relationship Id="rId41" Type="http://schemas.openxmlformats.org/officeDocument/2006/relationships/font" Target="fonts/Poppins-regular.fntdata"/><Relationship Id="rId44" Type="http://schemas.openxmlformats.org/officeDocument/2006/relationships/font" Target="fonts/Poppins-boldItalic.fntdata"/><Relationship Id="rId43" Type="http://schemas.openxmlformats.org/officeDocument/2006/relationships/font" Target="fonts/Poppins-italic.fntdata"/><Relationship Id="rId46" Type="http://schemas.openxmlformats.org/officeDocument/2006/relationships/font" Target="fonts/Arvo-bold.fntdata"/><Relationship Id="rId45" Type="http://schemas.openxmlformats.org/officeDocument/2006/relationships/font" Target="fonts/Arv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Arvo-boldItalic.fntdata"/><Relationship Id="rId47" Type="http://schemas.openxmlformats.org/officeDocument/2006/relationships/font" Target="fonts/Arvo-italic.fntdata"/><Relationship Id="rId49" Type="http://schemas.openxmlformats.org/officeDocument/2006/relationships/font" Target="fonts/HelveticaNeue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font" Target="fonts/ProximaNova-regular.fntdata"/><Relationship Id="rId36" Type="http://schemas.openxmlformats.org/officeDocument/2006/relationships/slide" Target="slides/slide30.xml"/><Relationship Id="rId39" Type="http://schemas.openxmlformats.org/officeDocument/2006/relationships/font" Target="fonts/ProximaNova-italic.fntdata"/><Relationship Id="rId38" Type="http://schemas.openxmlformats.org/officeDocument/2006/relationships/font" Target="fonts/ProximaNova-bold.fntdata"/><Relationship Id="rId62" Type="http://schemas.openxmlformats.org/officeDocument/2006/relationships/font" Target="fonts/Comfortaa-bold.fntdata"/><Relationship Id="rId61" Type="http://schemas.openxmlformats.org/officeDocument/2006/relationships/font" Target="fonts/Comfortaa-regular.fntdata"/><Relationship Id="rId20" Type="http://schemas.openxmlformats.org/officeDocument/2006/relationships/slide" Target="slides/slide14.xml"/><Relationship Id="rId63" Type="http://schemas.openxmlformats.org/officeDocument/2006/relationships/font" Target="fonts/Questrial-regular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ComfortaaMedium-bold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HelveticaNeue-italic.fntdata"/><Relationship Id="rId50" Type="http://schemas.openxmlformats.org/officeDocument/2006/relationships/font" Target="fonts/HelveticaNeue-bold.fntdata"/><Relationship Id="rId53" Type="http://schemas.openxmlformats.org/officeDocument/2006/relationships/font" Target="fonts/Oswald-regular.fntdata"/><Relationship Id="rId52" Type="http://schemas.openxmlformats.org/officeDocument/2006/relationships/font" Target="fonts/HelveticaNeue-boldItalic.fntdata"/><Relationship Id="rId11" Type="http://schemas.openxmlformats.org/officeDocument/2006/relationships/slide" Target="slides/slide5.xml"/><Relationship Id="rId55" Type="http://schemas.openxmlformats.org/officeDocument/2006/relationships/font" Target="fonts/DMSans-regular.fntdata"/><Relationship Id="rId10" Type="http://schemas.openxmlformats.org/officeDocument/2006/relationships/slide" Target="slides/slide4.xml"/><Relationship Id="rId54" Type="http://schemas.openxmlformats.org/officeDocument/2006/relationships/font" Target="fonts/Oswald-bold.fntdata"/><Relationship Id="rId13" Type="http://schemas.openxmlformats.org/officeDocument/2006/relationships/slide" Target="slides/slide7.xml"/><Relationship Id="rId57" Type="http://schemas.openxmlformats.org/officeDocument/2006/relationships/font" Target="fonts/DMSans-italic.fntdata"/><Relationship Id="rId12" Type="http://schemas.openxmlformats.org/officeDocument/2006/relationships/slide" Target="slides/slide6.xml"/><Relationship Id="rId56" Type="http://schemas.openxmlformats.org/officeDocument/2006/relationships/font" Target="fonts/DMSans-bold.fntdata"/><Relationship Id="rId15" Type="http://schemas.openxmlformats.org/officeDocument/2006/relationships/slide" Target="slides/slide9.xml"/><Relationship Id="rId59" Type="http://schemas.openxmlformats.org/officeDocument/2006/relationships/font" Target="fonts/ComfortaaMedium-regular.fntdata"/><Relationship Id="rId14" Type="http://schemas.openxmlformats.org/officeDocument/2006/relationships/slide" Target="slides/slide8.xml"/><Relationship Id="rId58" Type="http://schemas.openxmlformats.org/officeDocument/2006/relationships/font" Target="fonts/DMSans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cc49001298_0_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cc49001298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f5b49da30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f5b49da30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f1e4cbe432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f1e4cbe432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f1e4cbe432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f1e4cbe432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f1e4cbe432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f1e4cbe432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f1e4cbe43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f1e4cbe43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f1e4cbe432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f1e4cbe43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f5b49da301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f5b49da301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f1e4cbe432_0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f1e4cbe432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f5b49da301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f5b49da301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f5b49da301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f5b49da301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efce209452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efce20945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f5b49da301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f5b49da301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f5b49da301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f5b49da301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f5b49da30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f5b49da30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efc554b750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efc554b750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f2ab927e86_3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f2ab927e86_3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f1e4cbe432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f1e4cbe432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f1e4cbe432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f1e4cbe432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f1e4cbe432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f1e4cbe432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f1e4cbe432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f1e4cbe432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f1e4cbe432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f1e4cbe432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f2ab927e86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f2ab927e86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f1e4cbe432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f1e4cbe432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efce209452_0_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efce209452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f1e4cbe432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f1e4cbe432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efc554b750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efc554b750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f1e4cbe432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f1e4cbe432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f1e4cbe432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f1e4cbe432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f1e4cbe432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f1e4cbe432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/>
          <p:nvPr/>
        </p:nvSpPr>
        <p:spPr>
          <a:xfrm>
            <a:off x="1895100" y="3415840"/>
            <a:ext cx="5353800" cy="4386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" name="Google Shape;55;p14"/>
          <p:cNvGrpSpPr/>
          <p:nvPr/>
        </p:nvGrpSpPr>
        <p:grpSpPr>
          <a:xfrm rot="-2700000">
            <a:off x="2063418" y="3520241"/>
            <a:ext cx="155279" cy="282935"/>
            <a:chOff x="697900" y="859375"/>
            <a:chExt cx="277200" cy="505088"/>
          </a:xfrm>
        </p:grpSpPr>
        <p:sp>
          <p:nvSpPr>
            <p:cNvPr id="56" name="Google Shape;56;p14"/>
            <p:cNvSpPr/>
            <p:nvPr/>
          </p:nvSpPr>
          <p:spPr>
            <a:xfrm>
              <a:off x="697900" y="859375"/>
              <a:ext cx="277200" cy="277200"/>
            </a:xfrm>
            <a:prstGeom prst="ellipse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14"/>
            <p:cNvSpPr/>
            <p:nvPr/>
          </p:nvSpPr>
          <p:spPr>
            <a:xfrm>
              <a:off x="816508" y="1133463"/>
              <a:ext cx="31800" cy="231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" name="Google Shape;58;p14"/>
          <p:cNvSpPr/>
          <p:nvPr/>
        </p:nvSpPr>
        <p:spPr>
          <a:xfrm rot="5400000">
            <a:off x="8248325" y="426850"/>
            <a:ext cx="615703" cy="615703"/>
          </a:xfrm>
          <a:custGeom>
            <a:rect b="b" l="l" r="r" t="t"/>
            <a:pathLst>
              <a:path extrusionOk="0" h="20062" w="20062">
                <a:moveTo>
                  <a:pt x="10031" y="1"/>
                </a:moveTo>
                <a:cubicBezTo>
                  <a:pt x="4499" y="1"/>
                  <a:pt x="0" y="4499"/>
                  <a:pt x="0" y="10031"/>
                </a:cubicBezTo>
                <a:cubicBezTo>
                  <a:pt x="0" y="15594"/>
                  <a:pt x="4499" y="20062"/>
                  <a:pt x="10031" y="20062"/>
                </a:cubicBezTo>
                <a:cubicBezTo>
                  <a:pt x="15563" y="20062"/>
                  <a:pt x="20061" y="15594"/>
                  <a:pt x="20061" y="10031"/>
                </a:cubicBezTo>
                <a:cubicBezTo>
                  <a:pt x="20061" y="4499"/>
                  <a:pt x="15563" y="1"/>
                  <a:pt x="100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4"/>
          <p:cNvSpPr/>
          <p:nvPr/>
        </p:nvSpPr>
        <p:spPr>
          <a:xfrm rot="5400000">
            <a:off x="8459148" y="642163"/>
            <a:ext cx="194053" cy="389026"/>
          </a:xfrm>
          <a:custGeom>
            <a:rect b="b" l="l" r="r" t="t"/>
            <a:pathLst>
              <a:path extrusionOk="0" h="12676" w="6323">
                <a:moveTo>
                  <a:pt x="1" y="1"/>
                </a:moveTo>
                <a:lnTo>
                  <a:pt x="1" y="12676"/>
                </a:lnTo>
                <a:cubicBezTo>
                  <a:pt x="3496" y="12646"/>
                  <a:pt x="6323" y="9819"/>
                  <a:pt x="6323" y="6323"/>
                </a:cubicBezTo>
                <a:cubicBezTo>
                  <a:pt x="6323" y="2828"/>
                  <a:pt x="3496" y="1"/>
                  <a:pt x="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4"/>
          <p:cNvSpPr/>
          <p:nvPr/>
        </p:nvSpPr>
        <p:spPr>
          <a:xfrm>
            <a:off x="7109647" y="4605999"/>
            <a:ext cx="2034512" cy="537541"/>
          </a:xfrm>
          <a:custGeom>
            <a:rect b="b" l="l" r="r" t="t"/>
            <a:pathLst>
              <a:path extrusionOk="0" h="20214" w="76507">
                <a:moveTo>
                  <a:pt x="16992" y="0"/>
                </a:moveTo>
                <a:cubicBezTo>
                  <a:pt x="7600" y="0"/>
                  <a:pt x="1" y="7599"/>
                  <a:pt x="1" y="16991"/>
                </a:cubicBezTo>
                <a:lnTo>
                  <a:pt x="1" y="20213"/>
                </a:lnTo>
                <a:lnTo>
                  <a:pt x="76507" y="20213"/>
                </a:lnTo>
                <a:lnTo>
                  <a:pt x="7650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4"/>
          <p:cNvSpPr/>
          <p:nvPr/>
        </p:nvSpPr>
        <p:spPr>
          <a:xfrm>
            <a:off x="0" y="4937373"/>
            <a:ext cx="1055595" cy="206130"/>
          </a:xfrm>
          <a:custGeom>
            <a:rect b="b" l="l" r="r" t="t"/>
            <a:pathLst>
              <a:path extrusionOk="0" h="3983" w="20396">
                <a:moveTo>
                  <a:pt x="0" y="0"/>
                </a:moveTo>
                <a:lnTo>
                  <a:pt x="0" y="3982"/>
                </a:lnTo>
                <a:lnTo>
                  <a:pt x="20396" y="3982"/>
                </a:lnTo>
                <a:lnTo>
                  <a:pt x="2039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/>
          <p:nvPr/>
        </p:nvSpPr>
        <p:spPr>
          <a:xfrm>
            <a:off x="0" y="4528374"/>
            <a:ext cx="1055595" cy="204526"/>
          </a:xfrm>
          <a:custGeom>
            <a:rect b="b" l="l" r="r" t="t"/>
            <a:pathLst>
              <a:path extrusionOk="0" h="3952" w="20396">
                <a:moveTo>
                  <a:pt x="0" y="0"/>
                </a:moveTo>
                <a:lnTo>
                  <a:pt x="0" y="3952"/>
                </a:lnTo>
                <a:lnTo>
                  <a:pt x="20396" y="3952"/>
                </a:lnTo>
                <a:lnTo>
                  <a:pt x="2039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/>
          <p:cNvSpPr/>
          <p:nvPr/>
        </p:nvSpPr>
        <p:spPr>
          <a:xfrm>
            <a:off x="0" y="4117821"/>
            <a:ext cx="1055595" cy="206078"/>
          </a:xfrm>
          <a:custGeom>
            <a:rect b="b" l="l" r="r" t="t"/>
            <a:pathLst>
              <a:path extrusionOk="0" h="3982" w="20396">
                <a:moveTo>
                  <a:pt x="0" y="0"/>
                </a:moveTo>
                <a:lnTo>
                  <a:pt x="0" y="3982"/>
                </a:lnTo>
                <a:lnTo>
                  <a:pt x="20396" y="3982"/>
                </a:lnTo>
                <a:lnTo>
                  <a:pt x="2039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4" name="Google Shape;64;p14"/>
          <p:cNvGrpSpPr/>
          <p:nvPr/>
        </p:nvGrpSpPr>
        <p:grpSpPr>
          <a:xfrm>
            <a:off x="6045725" y="568128"/>
            <a:ext cx="1715148" cy="333147"/>
            <a:chOff x="6045725" y="615825"/>
            <a:chExt cx="1715148" cy="333147"/>
          </a:xfrm>
        </p:grpSpPr>
        <p:sp>
          <p:nvSpPr>
            <p:cNvPr id="65" name="Google Shape;65;p14"/>
            <p:cNvSpPr/>
            <p:nvPr/>
          </p:nvSpPr>
          <p:spPr>
            <a:xfrm>
              <a:off x="6045725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0" y="0"/>
                  </a:moveTo>
                  <a:lnTo>
                    <a:pt x="0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6737967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1" y="0"/>
                  </a:moveTo>
                  <a:lnTo>
                    <a:pt x="1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7427640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1" y="0"/>
                  </a:moveTo>
                  <a:lnTo>
                    <a:pt x="1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" name="Google Shape;68;p14"/>
          <p:cNvSpPr/>
          <p:nvPr/>
        </p:nvSpPr>
        <p:spPr>
          <a:xfrm rot="5400000">
            <a:off x="113809" y="3055075"/>
            <a:ext cx="827959" cy="827959"/>
          </a:xfrm>
          <a:custGeom>
            <a:rect b="b" l="l" r="r" t="t"/>
            <a:pathLst>
              <a:path extrusionOk="0" h="20062" w="20062">
                <a:moveTo>
                  <a:pt x="10031" y="1"/>
                </a:moveTo>
                <a:cubicBezTo>
                  <a:pt x="4499" y="1"/>
                  <a:pt x="0" y="4499"/>
                  <a:pt x="0" y="10031"/>
                </a:cubicBezTo>
                <a:cubicBezTo>
                  <a:pt x="0" y="15594"/>
                  <a:pt x="4499" y="20062"/>
                  <a:pt x="10031" y="20062"/>
                </a:cubicBezTo>
                <a:cubicBezTo>
                  <a:pt x="15563" y="20062"/>
                  <a:pt x="20061" y="15594"/>
                  <a:pt x="20061" y="10031"/>
                </a:cubicBezTo>
                <a:cubicBezTo>
                  <a:pt x="20061" y="4499"/>
                  <a:pt x="15563" y="1"/>
                  <a:pt x="100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4"/>
          <p:cNvSpPr/>
          <p:nvPr/>
        </p:nvSpPr>
        <p:spPr>
          <a:xfrm rot="5400000">
            <a:off x="396684" y="3337933"/>
            <a:ext cx="260950" cy="523139"/>
          </a:xfrm>
          <a:custGeom>
            <a:rect b="b" l="l" r="r" t="t"/>
            <a:pathLst>
              <a:path extrusionOk="0" h="12676" w="6323">
                <a:moveTo>
                  <a:pt x="1" y="1"/>
                </a:moveTo>
                <a:lnTo>
                  <a:pt x="1" y="12676"/>
                </a:lnTo>
                <a:cubicBezTo>
                  <a:pt x="3496" y="12646"/>
                  <a:pt x="6323" y="9819"/>
                  <a:pt x="6323" y="6323"/>
                </a:cubicBezTo>
                <a:cubicBezTo>
                  <a:pt x="6323" y="2828"/>
                  <a:pt x="3496" y="1"/>
                  <a:pt x="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4"/>
          <p:cNvSpPr/>
          <p:nvPr/>
        </p:nvSpPr>
        <p:spPr>
          <a:xfrm flipH="1" rot="-5400000">
            <a:off x="210621" y="629818"/>
            <a:ext cx="419215" cy="840450"/>
          </a:xfrm>
          <a:custGeom>
            <a:rect b="b" l="l" r="r" t="t"/>
            <a:pathLst>
              <a:path extrusionOk="0" h="12676" w="6323">
                <a:moveTo>
                  <a:pt x="1" y="1"/>
                </a:moveTo>
                <a:lnTo>
                  <a:pt x="1" y="12676"/>
                </a:lnTo>
                <a:cubicBezTo>
                  <a:pt x="3496" y="12646"/>
                  <a:pt x="6323" y="9819"/>
                  <a:pt x="6323" y="6323"/>
                </a:cubicBezTo>
                <a:cubicBezTo>
                  <a:pt x="6323" y="2828"/>
                  <a:pt x="3496" y="1"/>
                  <a:pt x="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4"/>
          <p:cNvSpPr/>
          <p:nvPr/>
        </p:nvSpPr>
        <p:spPr>
          <a:xfrm flipH="1" rot="10800000">
            <a:off x="-3" y="0"/>
            <a:ext cx="419231" cy="840419"/>
          </a:xfrm>
          <a:custGeom>
            <a:rect b="b" l="l" r="r" t="t"/>
            <a:pathLst>
              <a:path extrusionOk="0" h="12676" w="6323">
                <a:moveTo>
                  <a:pt x="1" y="1"/>
                </a:moveTo>
                <a:lnTo>
                  <a:pt x="1" y="12676"/>
                </a:lnTo>
                <a:cubicBezTo>
                  <a:pt x="3496" y="12646"/>
                  <a:pt x="6323" y="9819"/>
                  <a:pt x="6323" y="6323"/>
                </a:cubicBezTo>
                <a:cubicBezTo>
                  <a:pt x="6323" y="2828"/>
                  <a:pt x="3496" y="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4"/>
          <p:cNvSpPr txBox="1"/>
          <p:nvPr>
            <p:ph type="ctrTitle"/>
          </p:nvPr>
        </p:nvSpPr>
        <p:spPr>
          <a:xfrm>
            <a:off x="762450" y="1553735"/>
            <a:ext cx="7619100" cy="170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73" name="Google Shape;73;p14"/>
          <p:cNvSpPr txBox="1"/>
          <p:nvPr>
            <p:ph idx="1" type="subTitle"/>
          </p:nvPr>
        </p:nvSpPr>
        <p:spPr>
          <a:xfrm>
            <a:off x="1895100" y="3405865"/>
            <a:ext cx="5353800" cy="4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>
            <a:off x="711725" y="2150850"/>
            <a:ext cx="7720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600">
                <a:solidFill>
                  <a:schemeClr val="accent4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6" name="Google Shape;76;p15"/>
          <p:cNvSpPr/>
          <p:nvPr/>
        </p:nvSpPr>
        <p:spPr>
          <a:xfrm>
            <a:off x="8088400" y="2878461"/>
            <a:ext cx="1055595" cy="206130"/>
          </a:xfrm>
          <a:custGeom>
            <a:rect b="b" l="l" r="r" t="t"/>
            <a:pathLst>
              <a:path extrusionOk="0" h="3983" w="20396">
                <a:moveTo>
                  <a:pt x="0" y="0"/>
                </a:moveTo>
                <a:lnTo>
                  <a:pt x="0" y="3982"/>
                </a:lnTo>
                <a:lnTo>
                  <a:pt x="20396" y="3982"/>
                </a:lnTo>
                <a:lnTo>
                  <a:pt x="2039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5"/>
          <p:cNvSpPr/>
          <p:nvPr/>
        </p:nvSpPr>
        <p:spPr>
          <a:xfrm>
            <a:off x="8088400" y="2469461"/>
            <a:ext cx="1055595" cy="204526"/>
          </a:xfrm>
          <a:custGeom>
            <a:rect b="b" l="l" r="r" t="t"/>
            <a:pathLst>
              <a:path extrusionOk="0" h="3952" w="20396">
                <a:moveTo>
                  <a:pt x="0" y="0"/>
                </a:moveTo>
                <a:lnTo>
                  <a:pt x="0" y="3952"/>
                </a:lnTo>
                <a:lnTo>
                  <a:pt x="20396" y="3952"/>
                </a:lnTo>
                <a:lnTo>
                  <a:pt x="2039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5"/>
          <p:cNvSpPr/>
          <p:nvPr/>
        </p:nvSpPr>
        <p:spPr>
          <a:xfrm>
            <a:off x="8088400" y="2058909"/>
            <a:ext cx="1055595" cy="206078"/>
          </a:xfrm>
          <a:custGeom>
            <a:rect b="b" l="l" r="r" t="t"/>
            <a:pathLst>
              <a:path extrusionOk="0" h="3982" w="20396">
                <a:moveTo>
                  <a:pt x="0" y="0"/>
                </a:moveTo>
                <a:lnTo>
                  <a:pt x="0" y="3982"/>
                </a:lnTo>
                <a:lnTo>
                  <a:pt x="20396" y="3982"/>
                </a:lnTo>
                <a:lnTo>
                  <a:pt x="2039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oogle Shape;80;p16"/>
          <p:cNvGrpSpPr/>
          <p:nvPr/>
        </p:nvGrpSpPr>
        <p:grpSpPr>
          <a:xfrm>
            <a:off x="7116475" y="4568875"/>
            <a:ext cx="1715148" cy="333147"/>
            <a:chOff x="6045725" y="615825"/>
            <a:chExt cx="1715148" cy="333147"/>
          </a:xfrm>
        </p:grpSpPr>
        <p:sp>
          <p:nvSpPr>
            <p:cNvPr id="81" name="Google Shape;81;p16"/>
            <p:cNvSpPr/>
            <p:nvPr/>
          </p:nvSpPr>
          <p:spPr>
            <a:xfrm>
              <a:off x="6045725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0" y="0"/>
                  </a:moveTo>
                  <a:lnTo>
                    <a:pt x="0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6737967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1" y="0"/>
                  </a:moveTo>
                  <a:lnTo>
                    <a:pt x="1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6"/>
            <p:cNvSpPr/>
            <p:nvPr/>
          </p:nvSpPr>
          <p:spPr>
            <a:xfrm>
              <a:off x="7427640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1" y="0"/>
                  </a:moveTo>
                  <a:lnTo>
                    <a:pt x="1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16"/>
          <p:cNvSpPr/>
          <p:nvPr/>
        </p:nvSpPr>
        <p:spPr>
          <a:xfrm>
            <a:off x="0" y="973240"/>
            <a:ext cx="427041" cy="244785"/>
          </a:xfrm>
          <a:custGeom>
            <a:rect b="b" l="l" r="r" t="t"/>
            <a:pathLst>
              <a:path extrusionOk="0" h="3983" w="20396">
                <a:moveTo>
                  <a:pt x="0" y="0"/>
                </a:moveTo>
                <a:lnTo>
                  <a:pt x="0" y="3982"/>
                </a:lnTo>
                <a:lnTo>
                  <a:pt x="20396" y="3982"/>
                </a:lnTo>
                <a:lnTo>
                  <a:pt x="2039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6"/>
          <p:cNvSpPr/>
          <p:nvPr/>
        </p:nvSpPr>
        <p:spPr>
          <a:xfrm>
            <a:off x="0" y="487542"/>
            <a:ext cx="427041" cy="242880"/>
          </a:xfrm>
          <a:custGeom>
            <a:rect b="b" l="l" r="r" t="t"/>
            <a:pathLst>
              <a:path extrusionOk="0" h="3952" w="20396">
                <a:moveTo>
                  <a:pt x="0" y="0"/>
                </a:moveTo>
                <a:lnTo>
                  <a:pt x="0" y="3952"/>
                </a:lnTo>
                <a:lnTo>
                  <a:pt x="20396" y="3952"/>
                </a:lnTo>
                <a:lnTo>
                  <a:pt x="2039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6"/>
          <p:cNvSpPr/>
          <p:nvPr/>
        </p:nvSpPr>
        <p:spPr>
          <a:xfrm>
            <a:off x="0" y="0"/>
            <a:ext cx="427041" cy="244724"/>
          </a:xfrm>
          <a:custGeom>
            <a:rect b="b" l="l" r="r" t="t"/>
            <a:pathLst>
              <a:path extrusionOk="0" h="3982" w="20396">
                <a:moveTo>
                  <a:pt x="0" y="0"/>
                </a:moveTo>
                <a:lnTo>
                  <a:pt x="0" y="3982"/>
                </a:lnTo>
                <a:lnTo>
                  <a:pt x="20396" y="3982"/>
                </a:lnTo>
                <a:lnTo>
                  <a:pt x="2039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6"/>
          <p:cNvSpPr/>
          <p:nvPr/>
        </p:nvSpPr>
        <p:spPr>
          <a:xfrm flipH="1" rot="5400000">
            <a:off x="7827951" y="2377001"/>
            <a:ext cx="444396" cy="890901"/>
          </a:xfrm>
          <a:custGeom>
            <a:rect b="b" l="l" r="r" t="t"/>
            <a:pathLst>
              <a:path extrusionOk="0" h="12676" w="6323">
                <a:moveTo>
                  <a:pt x="1" y="1"/>
                </a:moveTo>
                <a:lnTo>
                  <a:pt x="1" y="12676"/>
                </a:lnTo>
                <a:cubicBezTo>
                  <a:pt x="3496" y="12646"/>
                  <a:pt x="6323" y="9819"/>
                  <a:pt x="6323" y="6323"/>
                </a:cubicBezTo>
                <a:cubicBezTo>
                  <a:pt x="6323" y="2828"/>
                  <a:pt x="3496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6"/>
          <p:cNvSpPr/>
          <p:nvPr/>
        </p:nvSpPr>
        <p:spPr>
          <a:xfrm flipH="1" rot="10800000">
            <a:off x="8495601" y="2529939"/>
            <a:ext cx="444396" cy="890901"/>
          </a:xfrm>
          <a:custGeom>
            <a:rect b="b" l="l" r="r" t="t"/>
            <a:pathLst>
              <a:path extrusionOk="0" h="12676" w="6323">
                <a:moveTo>
                  <a:pt x="1" y="1"/>
                </a:moveTo>
                <a:lnTo>
                  <a:pt x="1" y="12676"/>
                </a:lnTo>
                <a:cubicBezTo>
                  <a:pt x="3496" y="12646"/>
                  <a:pt x="6323" y="9819"/>
                  <a:pt x="6323" y="6323"/>
                </a:cubicBezTo>
                <a:cubicBezTo>
                  <a:pt x="6323" y="2828"/>
                  <a:pt x="3496" y="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6"/>
          <p:cNvSpPr txBox="1"/>
          <p:nvPr>
            <p:ph type="title"/>
          </p:nvPr>
        </p:nvSpPr>
        <p:spPr>
          <a:xfrm>
            <a:off x="711725" y="537500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16"/>
          <p:cNvSpPr txBox="1"/>
          <p:nvPr>
            <p:ph idx="1" type="body"/>
          </p:nvPr>
        </p:nvSpPr>
        <p:spPr>
          <a:xfrm>
            <a:off x="711725" y="1152475"/>
            <a:ext cx="7784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/>
          <p:nvPr/>
        </p:nvSpPr>
        <p:spPr>
          <a:xfrm>
            <a:off x="711650" y="537500"/>
            <a:ext cx="7720500" cy="406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7"/>
          <p:cNvSpPr/>
          <p:nvPr/>
        </p:nvSpPr>
        <p:spPr>
          <a:xfrm>
            <a:off x="711725" y="537500"/>
            <a:ext cx="7425300" cy="835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7"/>
          <p:cNvSpPr/>
          <p:nvPr/>
        </p:nvSpPr>
        <p:spPr>
          <a:xfrm>
            <a:off x="711725" y="537500"/>
            <a:ext cx="1051500" cy="14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7"/>
          <p:cNvSpPr/>
          <p:nvPr/>
        </p:nvSpPr>
        <p:spPr>
          <a:xfrm rot="10800000">
            <a:off x="7627468" y="389823"/>
            <a:ext cx="983239" cy="983239"/>
          </a:xfrm>
          <a:custGeom>
            <a:rect b="b" l="l" r="r" t="t"/>
            <a:pathLst>
              <a:path extrusionOk="0" h="20062" w="20062">
                <a:moveTo>
                  <a:pt x="10031" y="1"/>
                </a:moveTo>
                <a:cubicBezTo>
                  <a:pt x="4499" y="1"/>
                  <a:pt x="0" y="4499"/>
                  <a:pt x="0" y="10031"/>
                </a:cubicBezTo>
                <a:cubicBezTo>
                  <a:pt x="0" y="15594"/>
                  <a:pt x="4499" y="20062"/>
                  <a:pt x="10031" y="20062"/>
                </a:cubicBezTo>
                <a:cubicBezTo>
                  <a:pt x="15563" y="20062"/>
                  <a:pt x="20061" y="15594"/>
                  <a:pt x="20061" y="10031"/>
                </a:cubicBezTo>
                <a:cubicBezTo>
                  <a:pt x="20061" y="4499"/>
                  <a:pt x="15563" y="1"/>
                  <a:pt x="100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7"/>
          <p:cNvSpPr txBox="1"/>
          <p:nvPr>
            <p:ph type="title"/>
          </p:nvPr>
        </p:nvSpPr>
        <p:spPr>
          <a:xfrm>
            <a:off x="832825" y="839300"/>
            <a:ext cx="2686800" cy="31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7" name="Google Shape;97;p17"/>
          <p:cNvSpPr/>
          <p:nvPr/>
        </p:nvSpPr>
        <p:spPr>
          <a:xfrm>
            <a:off x="5734125" y="744625"/>
            <a:ext cx="1746300" cy="4173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8" name="Google Shape;98;p17"/>
          <p:cNvGrpSpPr/>
          <p:nvPr/>
        </p:nvGrpSpPr>
        <p:grpSpPr>
          <a:xfrm rot="-5400000">
            <a:off x="-456225" y="1228503"/>
            <a:ext cx="1715148" cy="333147"/>
            <a:chOff x="6045725" y="615825"/>
            <a:chExt cx="1715148" cy="333147"/>
          </a:xfrm>
        </p:grpSpPr>
        <p:sp>
          <p:nvSpPr>
            <p:cNvPr id="99" name="Google Shape;99;p17"/>
            <p:cNvSpPr/>
            <p:nvPr/>
          </p:nvSpPr>
          <p:spPr>
            <a:xfrm>
              <a:off x="6045725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0" y="0"/>
                  </a:moveTo>
                  <a:lnTo>
                    <a:pt x="0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7"/>
            <p:cNvSpPr/>
            <p:nvPr/>
          </p:nvSpPr>
          <p:spPr>
            <a:xfrm>
              <a:off x="6737967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1" y="0"/>
                  </a:moveTo>
                  <a:lnTo>
                    <a:pt x="1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7"/>
            <p:cNvSpPr/>
            <p:nvPr/>
          </p:nvSpPr>
          <p:spPr>
            <a:xfrm>
              <a:off x="7427640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1" y="0"/>
                  </a:moveTo>
                  <a:lnTo>
                    <a:pt x="1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" name="Google Shape;102;p17"/>
          <p:cNvSpPr/>
          <p:nvPr/>
        </p:nvSpPr>
        <p:spPr>
          <a:xfrm flipH="1" rot="-5400000">
            <a:off x="7857972" y="3857474"/>
            <a:ext cx="2034512" cy="537541"/>
          </a:xfrm>
          <a:custGeom>
            <a:rect b="b" l="l" r="r" t="t"/>
            <a:pathLst>
              <a:path extrusionOk="0" h="20214" w="76507">
                <a:moveTo>
                  <a:pt x="16992" y="0"/>
                </a:moveTo>
                <a:cubicBezTo>
                  <a:pt x="7600" y="0"/>
                  <a:pt x="1" y="7599"/>
                  <a:pt x="1" y="16991"/>
                </a:cubicBezTo>
                <a:lnTo>
                  <a:pt x="1" y="20213"/>
                </a:lnTo>
                <a:lnTo>
                  <a:pt x="76507" y="20213"/>
                </a:lnTo>
                <a:lnTo>
                  <a:pt x="76507" y="0"/>
                </a:lnTo>
                <a:close/>
              </a:path>
            </a:pathLst>
          </a:cu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7"/>
          <p:cNvSpPr txBox="1"/>
          <p:nvPr>
            <p:ph idx="1" type="body"/>
          </p:nvPr>
        </p:nvSpPr>
        <p:spPr>
          <a:xfrm>
            <a:off x="1902300" y="3814075"/>
            <a:ext cx="2295600" cy="75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4" name="Google Shape;104;p17"/>
          <p:cNvSpPr txBox="1"/>
          <p:nvPr>
            <p:ph idx="2" type="body"/>
          </p:nvPr>
        </p:nvSpPr>
        <p:spPr>
          <a:xfrm>
            <a:off x="4946075" y="3814075"/>
            <a:ext cx="2295600" cy="75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5" name="Google Shape;105;p17"/>
          <p:cNvSpPr txBox="1"/>
          <p:nvPr>
            <p:ph idx="12" type="sldNum"/>
          </p:nvPr>
        </p:nvSpPr>
        <p:spPr>
          <a:xfrm>
            <a:off x="8179258" y="43636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" name="Google Shape;106;p17"/>
          <p:cNvSpPr txBox="1"/>
          <p:nvPr>
            <p:ph idx="3" type="title"/>
          </p:nvPr>
        </p:nvSpPr>
        <p:spPr>
          <a:xfrm>
            <a:off x="1957063" y="3552726"/>
            <a:ext cx="2186100" cy="26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7" name="Google Shape;107;p17"/>
          <p:cNvSpPr txBox="1"/>
          <p:nvPr>
            <p:ph idx="4" type="title"/>
          </p:nvPr>
        </p:nvSpPr>
        <p:spPr>
          <a:xfrm>
            <a:off x="5000838" y="3552726"/>
            <a:ext cx="2186100" cy="26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/>
          <p:nvPr/>
        </p:nvSpPr>
        <p:spPr>
          <a:xfrm>
            <a:off x="0" y="4898715"/>
            <a:ext cx="427041" cy="244785"/>
          </a:xfrm>
          <a:custGeom>
            <a:rect b="b" l="l" r="r" t="t"/>
            <a:pathLst>
              <a:path extrusionOk="0" h="3983" w="20396">
                <a:moveTo>
                  <a:pt x="0" y="0"/>
                </a:moveTo>
                <a:lnTo>
                  <a:pt x="0" y="3982"/>
                </a:lnTo>
                <a:lnTo>
                  <a:pt x="20396" y="3982"/>
                </a:lnTo>
                <a:lnTo>
                  <a:pt x="2039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8"/>
          <p:cNvSpPr/>
          <p:nvPr/>
        </p:nvSpPr>
        <p:spPr>
          <a:xfrm>
            <a:off x="0" y="4413017"/>
            <a:ext cx="427041" cy="242880"/>
          </a:xfrm>
          <a:custGeom>
            <a:rect b="b" l="l" r="r" t="t"/>
            <a:pathLst>
              <a:path extrusionOk="0" h="3952" w="20396">
                <a:moveTo>
                  <a:pt x="0" y="0"/>
                </a:moveTo>
                <a:lnTo>
                  <a:pt x="0" y="3952"/>
                </a:lnTo>
                <a:lnTo>
                  <a:pt x="20396" y="3952"/>
                </a:lnTo>
                <a:lnTo>
                  <a:pt x="2039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8"/>
          <p:cNvSpPr/>
          <p:nvPr/>
        </p:nvSpPr>
        <p:spPr>
          <a:xfrm>
            <a:off x="0" y="3925475"/>
            <a:ext cx="427041" cy="244724"/>
          </a:xfrm>
          <a:custGeom>
            <a:rect b="b" l="l" r="r" t="t"/>
            <a:pathLst>
              <a:path extrusionOk="0" h="3982" w="20396">
                <a:moveTo>
                  <a:pt x="0" y="0"/>
                </a:moveTo>
                <a:lnTo>
                  <a:pt x="0" y="3982"/>
                </a:lnTo>
                <a:lnTo>
                  <a:pt x="20396" y="3982"/>
                </a:lnTo>
                <a:lnTo>
                  <a:pt x="2039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8"/>
          <p:cNvSpPr/>
          <p:nvPr/>
        </p:nvSpPr>
        <p:spPr>
          <a:xfrm rot="5400000">
            <a:off x="96025" y="198475"/>
            <a:ext cx="615703" cy="615703"/>
          </a:xfrm>
          <a:custGeom>
            <a:rect b="b" l="l" r="r" t="t"/>
            <a:pathLst>
              <a:path extrusionOk="0" h="20062" w="20062">
                <a:moveTo>
                  <a:pt x="10031" y="1"/>
                </a:moveTo>
                <a:cubicBezTo>
                  <a:pt x="4499" y="1"/>
                  <a:pt x="0" y="4499"/>
                  <a:pt x="0" y="10031"/>
                </a:cubicBezTo>
                <a:cubicBezTo>
                  <a:pt x="0" y="15594"/>
                  <a:pt x="4499" y="20062"/>
                  <a:pt x="10031" y="20062"/>
                </a:cubicBezTo>
                <a:cubicBezTo>
                  <a:pt x="15563" y="20062"/>
                  <a:pt x="20061" y="15594"/>
                  <a:pt x="20061" y="10031"/>
                </a:cubicBezTo>
                <a:cubicBezTo>
                  <a:pt x="20061" y="4499"/>
                  <a:pt x="15563" y="1"/>
                  <a:pt x="100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8"/>
          <p:cNvSpPr/>
          <p:nvPr/>
        </p:nvSpPr>
        <p:spPr>
          <a:xfrm rot="5400000">
            <a:off x="306385" y="408820"/>
            <a:ext cx="194053" cy="389026"/>
          </a:xfrm>
          <a:custGeom>
            <a:rect b="b" l="l" r="r" t="t"/>
            <a:pathLst>
              <a:path extrusionOk="0" h="12676" w="6323">
                <a:moveTo>
                  <a:pt x="1" y="1"/>
                </a:moveTo>
                <a:lnTo>
                  <a:pt x="1" y="12676"/>
                </a:lnTo>
                <a:cubicBezTo>
                  <a:pt x="3496" y="12646"/>
                  <a:pt x="6323" y="9819"/>
                  <a:pt x="6323" y="6323"/>
                </a:cubicBezTo>
                <a:cubicBezTo>
                  <a:pt x="6323" y="2828"/>
                  <a:pt x="3496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4" name="Google Shape;114;p18"/>
          <p:cNvGrpSpPr/>
          <p:nvPr/>
        </p:nvGrpSpPr>
        <p:grpSpPr>
          <a:xfrm>
            <a:off x="7103800" y="537500"/>
            <a:ext cx="1715148" cy="333147"/>
            <a:chOff x="6045725" y="615825"/>
            <a:chExt cx="1715148" cy="333147"/>
          </a:xfrm>
        </p:grpSpPr>
        <p:sp>
          <p:nvSpPr>
            <p:cNvPr id="115" name="Google Shape;115;p18"/>
            <p:cNvSpPr/>
            <p:nvPr/>
          </p:nvSpPr>
          <p:spPr>
            <a:xfrm>
              <a:off x="6045725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0" y="0"/>
                  </a:moveTo>
                  <a:lnTo>
                    <a:pt x="0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8"/>
            <p:cNvSpPr/>
            <p:nvPr/>
          </p:nvSpPr>
          <p:spPr>
            <a:xfrm>
              <a:off x="6737967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1" y="0"/>
                  </a:moveTo>
                  <a:lnTo>
                    <a:pt x="1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8"/>
            <p:cNvSpPr/>
            <p:nvPr/>
          </p:nvSpPr>
          <p:spPr>
            <a:xfrm>
              <a:off x="7427640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1" y="0"/>
                  </a:moveTo>
                  <a:lnTo>
                    <a:pt x="1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8" name="Google Shape;118;p18"/>
          <p:cNvSpPr txBox="1"/>
          <p:nvPr>
            <p:ph type="title"/>
          </p:nvPr>
        </p:nvSpPr>
        <p:spPr>
          <a:xfrm>
            <a:off x="711725" y="537500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/>
          <p:nvPr/>
        </p:nvSpPr>
        <p:spPr>
          <a:xfrm>
            <a:off x="711650" y="537500"/>
            <a:ext cx="7720500" cy="406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9"/>
          <p:cNvSpPr/>
          <p:nvPr/>
        </p:nvSpPr>
        <p:spPr>
          <a:xfrm>
            <a:off x="711725" y="537500"/>
            <a:ext cx="7425300" cy="835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9"/>
          <p:cNvSpPr/>
          <p:nvPr/>
        </p:nvSpPr>
        <p:spPr>
          <a:xfrm>
            <a:off x="711725" y="537500"/>
            <a:ext cx="1051500" cy="14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9"/>
          <p:cNvSpPr/>
          <p:nvPr/>
        </p:nvSpPr>
        <p:spPr>
          <a:xfrm rot="10800000">
            <a:off x="7627468" y="389823"/>
            <a:ext cx="983239" cy="983239"/>
          </a:xfrm>
          <a:custGeom>
            <a:rect b="b" l="l" r="r" t="t"/>
            <a:pathLst>
              <a:path extrusionOk="0" h="20062" w="20062">
                <a:moveTo>
                  <a:pt x="10031" y="1"/>
                </a:moveTo>
                <a:cubicBezTo>
                  <a:pt x="4499" y="1"/>
                  <a:pt x="0" y="4499"/>
                  <a:pt x="0" y="10031"/>
                </a:cubicBezTo>
                <a:cubicBezTo>
                  <a:pt x="0" y="15594"/>
                  <a:pt x="4499" y="20062"/>
                  <a:pt x="10031" y="20062"/>
                </a:cubicBezTo>
                <a:cubicBezTo>
                  <a:pt x="15563" y="20062"/>
                  <a:pt x="20061" y="15594"/>
                  <a:pt x="20061" y="10031"/>
                </a:cubicBezTo>
                <a:cubicBezTo>
                  <a:pt x="20061" y="4499"/>
                  <a:pt x="15563" y="1"/>
                  <a:pt x="100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9"/>
          <p:cNvSpPr txBox="1"/>
          <p:nvPr>
            <p:ph type="title"/>
          </p:nvPr>
        </p:nvSpPr>
        <p:spPr>
          <a:xfrm>
            <a:off x="832825" y="839300"/>
            <a:ext cx="2686800" cy="31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5" name="Google Shape;125;p19"/>
          <p:cNvSpPr txBox="1"/>
          <p:nvPr>
            <p:ph idx="1" type="body"/>
          </p:nvPr>
        </p:nvSpPr>
        <p:spPr>
          <a:xfrm>
            <a:off x="1138575" y="2048050"/>
            <a:ext cx="6720000" cy="205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6" name="Google Shape;126;p19"/>
          <p:cNvSpPr/>
          <p:nvPr/>
        </p:nvSpPr>
        <p:spPr>
          <a:xfrm>
            <a:off x="5734125" y="744625"/>
            <a:ext cx="1746300" cy="4173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7" name="Google Shape;127;p19"/>
          <p:cNvGrpSpPr/>
          <p:nvPr/>
        </p:nvGrpSpPr>
        <p:grpSpPr>
          <a:xfrm rot="-5400000">
            <a:off x="-456225" y="1228503"/>
            <a:ext cx="1715148" cy="333147"/>
            <a:chOff x="6045725" y="615825"/>
            <a:chExt cx="1715148" cy="333147"/>
          </a:xfrm>
        </p:grpSpPr>
        <p:sp>
          <p:nvSpPr>
            <p:cNvPr id="128" name="Google Shape;128;p19"/>
            <p:cNvSpPr/>
            <p:nvPr/>
          </p:nvSpPr>
          <p:spPr>
            <a:xfrm>
              <a:off x="6045725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0" y="0"/>
                  </a:moveTo>
                  <a:lnTo>
                    <a:pt x="0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9"/>
            <p:cNvSpPr/>
            <p:nvPr/>
          </p:nvSpPr>
          <p:spPr>
            <a:xfrm>
              <a:off x="6737967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1" y="0"/>
                  </a:moveTo>
                  <a:lnTo>
                    <a:pt x="1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9"/>
            <p:cNvSpPr/>
            <p:nvPr/>
          </p:nvSpPr>
          <p:spPr>
            <a:xfrm>
              <a:off x="7427640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1" y="0"/>
                  </a:moveTo>
                  <a:lnTo>
                    <a:pt x="1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1" name="Google Shape;131;p19"/>
          <p:cNvSpPr/>
          <p:nvPr/>
        </p:nvSpPr>
        <p:spPr>
          <a:xfrm flipH="1" rot="-5400000">
            <a:off x="7857972" y="3857474"/>
            <a:ext cx="2034512" cy="537541"/>
          </a:xfrm>
          <a:custGeom>
            <a:rect b="b" l="l" r="r" t="t"/>
            <a:pathLst>
              <a:path extrusionOk="0" h="20214" w="76507">
                <a:moveTo>
                  <a:pt x="16992" y="0"/>
                </a:moveTo>
                <a:cubicBezTo>
                  <a:pt x="7600" y="0"/>
                  <a:pt x="1" y="7599"/>
                  <a:pt x="1" y="16991"/>
                </a:cubicBezTo>
                <a:lnTo>
                  <a:pt x="1" y="20213"/>
                </a:lnTo>
                <a:lnTo>
                  <a:pt x="76507" y="20213"/>
                </a:lnTo>
                <a:lnTo>
                  <a:pt x="76507" y="0"/>
                </a:lnTo>
                <a:close/>
              </a:path>
            </a:pathLst>
          </a:cu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/>
          <p:nvPr/>
        </p:nvSpPr>
        <p:spPr>
          <a:xfrm>
            <a:off x="711650" y="537500"/>
            <a:ext cx="7720500" cy="406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0"/>
          <p:cNvSpPr/>
          <p:nvPr/>
        </p:nvSpPr>
        <p:spPr>
          <a:xfrm>
            <a:off x="711725" y="537500"/>
            <a:ext cx="7425300" cy="835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0"/>
          <p:cNvSpPr/>
          <p:nvPr/>
        </p:nvSpPr>
        <p:spPr>
          <a:xfrm>
            <a:off x="5734125" y="744625"/>
            <a:ext cx="1746300" cy="4173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0"/>
          <p:cNvSpPr/>
          <p:nvPr/>
        </p:nvSpPr>
        <p:spPr>
          <a:xfrm>
            <a:off x="711725" y="537500"/>
            <a:ext cx="1051500" cy="14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0"/>
          <p:cNvSpPr/>
          <p:nvPr/>
        </p:nvSpPr>
        <p:spPr>
          <a:xfrm rot="10800000">
            <a:off x="7627468" y="389823"/>
            <a:ext cx="983239" cy="983239"/>
          </a:xfrm>
          <a:custGeom>
            <a:rect b="b" l="l" r="r" t="t"/>
            <a:pathLst>
              <a:path extrusionOk="0" h="20062" w="20062">
                <a:moveTo>
                  <a:pt x="10031" y="1"/>
                </a:moveTo>
                <a:cubicBezTo>
                  <a:pt x="4499" y="1"/>
                  <a:pt x="0" y="4499"/>
                  <a:pt x="0" y="10031"/>
                </a:cubicBezTo>
                <a:cubicBezTo>
                  <a:pt x="0" y="15594"/>
                  <a:pt x="4499" y="20062"/>
                  <a:pt x="10031" y="20062"/>
                </a:cubicBezTo>
                <a:cubicBezTo>
                  <a:pt x="15563" y="20062"/>
                  <a:pt x="20061" y="15594"/>
                  <a:pt x="20061" y="10031"/>
                </a:cubicBezTo>
                <a:cubicBezTo>
                  <a:pt x="20061" y="4499"/>
                  <a:pt x="15563" y="1"/>
                  <a:pt x="100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0"/>
          <p:cNvSpPr txBox="1"/>
          <p:nvPr>
            <p:ph type="title"/>
          </p:nvPr>
        </p:nvSpPr>
        <p:spPr>
          <a:xfrm>
            <a:off x="832825" y="839300"/>
            <a:ext cx="2686800" cy="31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grpSp>
        <p:nvGrpSpPr>
          <p:cNvPr id="139" name="Google Shape;139;p20"/>
          <p:cNvGrpSpPr/>
          <p:nvPr/>
        </p:nvGrpSpPr>
        <p:grpSpPr>
          <a:xfrm>
            <a:off x="7705109" y="4023625"/>
            <a:ext cx="827959" cy="827959"/>
            <a:chOff x="7705109" y="4023625"/>
            <a:chExt cx="827959" cy="827959"/>
          </a:xfrm>
        </p:grpSpPr>
        <p:sp>
          <p:nvSpPr>
            <p:cNvPr id="140" name="Google Shape;140;p20"/>
            <p:cNvSpPr/>
            <p:nvPr/>
          </p:nvSpPr>
          <p:spPr>
            <a:xfrm rot="5400000">
              <a:off x="7705109" y="4023625"/>
              <a:ext cx="827959" cy="827959"/>
            </a:xfrm>
            <a:custGeom>
              <a:rect b="b" l="l" r="r" t="t"/>
              <a:pathLst>
                <a:path extrusionOk="0" h="20062" w="20062">
                  <a:moveTo>
                    <a:pt x="10031" y="1"/>
                  </a:moveTo>
                  <a:cubicBezTo>
                    <a:pt x="4499" y="1"/>
                    <a:pt x="0" y="4499"/>
                    <a:pt x="0" y="10031"/>
                  </a:cubicBezTo>
                  <a:cubicBezTo>
                    <a:pt x="0" y="15594"/>
                    <a:pt x="4499" y="20062"/>
                    <a:pt x="10031" y="20062"/>
                  </a:cubicBezTo>
                  <a:cubicBezTo>
                    <a:pt x="15563" y="20062"/>
                    <a:pt x="20061" y="15594"/>
                    <a:pt x="20061" y="10031"/>
                  </a:cubicBezTo>
                  <a:cubicBezTo>
                    <a:pt x="20061" y="4499"/>
                    <a:pt x="15563" y="1"/>
                    <a:pt x="10031" y="1"/>
                  </a:cubicBezTo>
                  <a:close/>
                </a:path>
              </a:pathLst>
            </a:custGeom>
            <a:solidFill>
              <a:srgbClr val="6FA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20"/>
            <p:cNvSpPr/>
            <p:nvPr/>
          </p:nvSpPr>
          <p:spPr>
            <a:xfrm rot="5400000">
              <a:off x="7987984" y="4306483"/>
              <a:ext cx="260950" cy="523139"/>
            </a:xfrm>
            <a:custGeom>
              <a:rect b="b" l="l" r="r" t="t"/>
              <a:pathLst>
                <a:path extrusionOk="0" h="12676" w="6323">
                  <a:moveTo>
                    <a:pt x="1" y="1"/>
                  </a:moveTo>
                  <a:lnTo>
                    <a:pt x="1" y="12676"/>
                  </a:lnTo>
                  <a:cubicBezTo>
                    <a:pt x="3496" y="12646"/>
                    <a:pt x="6323" y="9819"/>
                    <a:pt x="6323" y="6323"/>
                  </a:cubicBezTo>
                  <a:cubicBezTo>
                    <a:pt x="6323" y="2828"/>
                    <a:pt x="3496" y="1"/>
                    <a:pt x="1" y="1"/>
                  </a:cubicBezTo>
                  <a:close/>
                </a:path>
              </a:pathLst>
            </a:custGeom>
            <a:solidFill>
              <a:srgbClr val="9FC5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2" name="Google Shape;142;p20"/>
          <p:cNvSpPr/>
          <p:nvPr/>
        </p:nvSpPr>
        <p:spPr>
          <a:xfrm flipH="1" rot="5400000">
            <a:off x="-748478" y="748474"/>
            <a:ext cx="2034512" cy="537541"/>
          </a:xfrm>
          <a:custGeom>
            <a:rect b="b" l="l" r="r" t="t"/>
            <a:pathLst>
              <a:path extrusionOk="0" h="20214" w="76507">
                <a:moveTo>
                  <a:pt x="16992" y="0"/>
                </a:moveTo>
                <a:cubicBezTo>
                  <a:pt x="7600" y="0"/>
                  <a:pt x="1" y="7599"/>
                  <a:pt x="1" y="16991"/>
                </a:cubicBezTo>
                <a:lnTo>
                  <a:pt x="1" y="20213"/>
                </a:lnTo>
                <a:lnTo>
                  <a:pt x="76507" y="20213"/>
                </a:lnTo>
                <a:lnTo>
                  <a:pt x="7650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0"/>
          <p:cNvSpPr txBox="1"/>
          <p:nvPr>
            <p:ph idx="2" type="title"/>
          </p:nvPr>
        </p:nvSpPr>
        <p:spPr>
          <a:xfrm>
            <a:off x="1063200" y="2072525"/>
            <a:ext cx="7017600" cy="125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/>
          <p:nvPr/>
        </p:nvSpPr>
        <p:spPr>
          <a:xfrm rot="-5400000">
            <a:off x="2170076" y="424735"/>
            <a:ext cx="1055595" cy="206130"/>
          </a:xfrm>
          <a:custGeom>
            <a:rect b="b" l="l" r="r" t="t"/>
            <a:pathLst>
              <a:path extrusionOk="0" h="3983" w="20396">
                <a:moveTo>
                  <a:pt x="0" y="0"/>
                </a:moveTo>
                <a:lnTo>
                  <a:pt x="0" y="3982"/>
                </a:lnTo>
                <a:lnTo>
                  <a:pt x="20396" y="3982"/>
                </a:lnTo>
                <a:lnTo>
                  <a:pt x="2039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1"/>
          <p:cNvSpPr/>
          <p:nvPr/>
        </p:nvSpPr>
        <p:spPr>
          <a:xfrm rot="-5400000">
            <a:off x="1760274" y="425537"/>
            <a:ext cx="1055595" cy="204526"/>
          </a:xfrm>
          <a:custGeom>
            <a:rect b="b" l="l" r="r" t="t"/>
            <a:pathLst>
              <a:path extrusionOk="0" h="3952" w="20396">
                <a:moveTo>
                  <a:pt x="0" y="0"/>
                </a:moveTo>
                <a:lnTo>
                  <a:pt x="0" y="3952"/>
                </a:lnTo>
                <a:lnTo>
                  <a:pt x="20396" y="3952"/>
                </a:lnTo>
                <a:lnTo>
                  <a:pt x="2039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1"/>
          <p:cNvSpPr/>
          <p:nvPr/>
        </p:nvSpPr>
        <p:spPr>
          <a:xfrm rot="-5400000">
            <a:off x="1350498" y="424761"/>
            <a:ext cx="1055595" cy="206078"/>
          </a:xfrm>
          <a:custGeom>
            <a:rect b="b" l="l" r="r" t="t"/>
            <a:pathLst>
              <a:path extrusionOk="0" h="3982" w="20396">
                <a:moveTo>
                  <a:pt x="0" y="0"/>
                </a:moveTo>
                <a:lnTo>
                  <a:pt x="0" y="3982"/>
                </a:lnTo>
                <a:lnTo>
                  <a:pt x="20396" y="3982"/>
                </a:lnTo>
                <a:lnTo>
                  <a:pt x="2039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1"/>
          <p:cNvSpPr/>
          <p:nvPr/>
        </p:nvSpPr>
        <p:spPr>
          <a:xfrm>
            <a:off x="4569825" y="529000"/>
            <a:ext cx="3879600" cy="404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1"/>
          <p:cNvSpPr txBox="1"/>
          <p:nvPr>
            <p:ph type="title"/>
          </p:nvPr>
        </p:nvSpPr>
        <p:spPr>
          <a:xfrm>
            <a:off x="265500" y="1684750"/>
            <a:ext cx="4045200" cy="163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0" name="Google Shape;150;p21"/>
          <p:cNvSpPr txBox="1"/>
          <p:nvPr>
            <p:ph idx="1" type="subTitle"/>
          </p:nvPr>
        </p:nvSpPr>
        <p:spPr>
          <a:xfrm>
            <a:off x="265500" y="3316400"/>
            <a:ext cx="4045200" cy="5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51" name="Google Shape;151;p21"/>
          <p:cNvSpPr txBox="1"/>
          <p:nvPr>
            <p:ph idx="2" type="body"/>
          </p:nvPr>
        </p:nvSpPr>
        <p:spPr>
          <a:xfrm>
            <a:off x="4680350" y="843450"/>
            <a:ext cx="3620100" cy="357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estrial"/>
              <a:buChar char="●"/>
              <a:defRPr sz="1600"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estrial"/>
              <a:buChar char="■"/>
              <a:defRPr/>
            </a:lvl9pPr>
          </a:lstStyle>
          <a:p/>
        </p:txBody>
      </p:sp>
      <p:sp>
        <p:nvSpPr>
          <p:cNvPr id="152" name="Google Shape;152;p21"/>
          <p:cNvSpPr/>
          <p:nvPr/>
        </p:nvSpPr>
        <p:spPr>
          <a:xfrm flipH="1">
            <a:off x="-3" y="4605949"/>
            <a:ext cx="2034512" cy="537541"/>
          </a:xfrm>
          <a:custGeom>
            <a:rect b="b" l="l" r="r" t="t"/>
            <a:pathLst>
              <a:path extrusionOk="0" h="20214" w="76507">
                <a:moveTo>
                  <a:pt x="16992" y="0"/>
                </a:moveTo>
                <a:cubicBezTo>
                  <a:pt x="7600" y="0"/>
                  <a:pt x="1" y="7599"/>
                  <a:pt x="1" y="16991"/>
                </a:cubicBezTo>
                <a:lnTo>
                  <a:pt x="1" y="20213"/>
                </a:lnTo>
                <a:lnTo>
                  <a:pt x="76507" y="20213"/>
                </a:lnTo>
                <a:lnTo>
                  <a:pt x="7650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1"/>
          <p:cNvSpPr/>
          <p:nvPr/>
        </p:nvSpPr>
        <p:spPr>
          <a:xfrm rot="5400000">
            <a:off x="4310700" y="4244650"/>
            <a:ext cx="615703" cy="615703"/>
          </a:xfrm>
          <a:custGeom>
            <a:rect b="b" l="l" r="r" t="t"/>
            <a:pathLst>
              <a:path extrusionOk="0" h="20062" w="20062">
                <a:moveTo>
                  <a:pt x="10031" y="1"/>
                </a:moveTo>
                <a:cubicBezTo>
                  <a:pt x="4499" y="1"/>
                  <a:pt x="0" y="4499"/>
                  <a:pt x="0" y="10031"/>
                </a:cubicBezTo>
                <a:cubicBezTo>
                  <a:pt x="0" y="15594"/>
                  <a:pt x="4499" y="20062"/>
                  <a:pt x="10031" y="20062"/>
                </a:cubicBezTo>
                <a:cubicBezTo>
                  <a:pt x="15563" y="20062"/>
                  <a:pt x="20061" y="15594"/>
                  <a:pt x="20061" y="10031"/>
                </a:cubicBezTo>
                <a:cubicBezTo>
                  <a:pt x="20061" y="4499"/>
                  <a:pt x="15563" y="1"/>
                  <a:pt x="100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1"/>
          <p:cNvSpPr/>
          <p:nvPr/>
        </p:nvSpPr>
        <p:spPr>
          <a:xfrm rot="5400000">
            <a:off x="4521523" y="4459963"/>
            <a:ext cx="194053" cy="389026"/>
          </a:xfrm>
          <a:custGeom>
            <a:rect b="b" l="l" r="r" t="t"/>
            <a:pathLst>
              <a:path extrusionOk="0" h="12676" w="6323">
                <a:moveTo>
                  <a:pt x="1" y="1"/>
                </a:moveTo>
                <a:lnTo>
                  <a:pt x="1" y="12676"/>
                </a:lnTo>
                <a:cubicBezTo>
                  <a:pt x="3496" y="12646"/>
                  <a:pt x="6323" y="9819"/>
                  <a:pt x="6323" y="6323"/>
                </a:cubicBezTo>
                <a:cubicBezTo>
                  <a:pt x="6323" y="2828"/>
                  <a:pt x="3496" y="1"/>
                  <a:pt x="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2"/>
          <p:cNvSpPr/>
          <p:nvPr/>
        </p:nvSpPr>
        <p:spPr>
          <a:xfrm>
            <a:off x="5734125" y="744625"/>
            <a:ext cx="1746300" cy="4173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2"/>
          <p:cNvSpPr/>
          <p:nvPr/>
        </p:nvSpPr>
        <p:spPr>
          <a:xfrm rot="10800000">
            <a:off x="7627468" y="389823"/>
            <a:ext cx="983239" cy="983239"/>
          </a:xfrm>
          <a:custGeom>
            <a:rect b="b" l="l" r="r" t="t"/>
            <a:pathLst>
              <a:path extrusionOk="0" h="20062" w="20062">
                <a:moveTo>
                  <a:pt x="10031" y="1"/>
                </a:moveTo>
                <a:cubicBezTo>
                  <a:pt x="4499" y="1"/>
                  <a:pt x="0" y="4499"/>
                  <a:pt x="0" y="10031"/>
                </a:cubicBezTo>
                <a:cubicBezTo>
                  <a:pt x="0" y="15594"/>
                  <a:pt x="4499" y="20062"/>
                  <a:pt x="10031" y="20062"/>
                </a:cubicBezTo>
                <a:cubicBezTo>
                  <a:pt x="15563" y="20062"/>
                  <a:pt x="20061" y="15594"/>
                  <a:pt x="20061" y="10031"/>
                </a:cubicBezTo>
                <a:cubicBezTo>
                  <a:pt x="20061" y="4499"/>
                  <a:pt x="15563" y="1"/>
                  <a:pt x="100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2"/>
          <p:cNvSpPr txBox="1"/>
          <p:nvPr>
            <p:ph type="title"/>
          </p:nvPr>
        </p:nvSpPr>
        <p:spPr>
          <a:xfrm>
            <a:off x="832825" y="839300"/>
            <a:ext cx="2686800" cy="31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59" name="Google Shape;159;p22"/>
          <p:cNvSpPr/>
          <p:nvPr/>
        </p:nvSpPr>
        <p:spPr>
          <a:xfrm flipH="1" rot="5400000">
            <a:off x="243719" y="4414643"/>
            <a:ext cx="485148" cy="972566"/>
          </a:xfrm>
          <a:custGeom>
            <a:rect b="b" l="l" r="r" t="t"/>
            <a:pathLst>
              <a:path extrusionOk="0" h="12676" w="6323">
                <a:moveTo>
                  <a:pt x="1" y="1"/>
                </a:moveTo>
                <a:lnTo>
                  <a:pt x="1" y="12676"/>
                </a:lnTo>
                <a:cubicBezTo>
                  <a:pt x="3496" y="12646"/>
                  <a:pt x="6323" y="9819"/>
                  <a:pt x="6323" y="6323"/>
                </a:cubicBezTo>
                <a:cubicBezTo>
                  <a:pt x="6323" y="2828"/>
                  <a:pt x="3496" y="1"/>
                  <a:pt x="1" y="1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2"/>
          <p:cNvSpPr/>
          <p:nvPr/>
        </p:nvSpPr>
        <p:spPr>
          <a:xfrm rot="10800000">
            <a:off x="8720338" y="2140100"/>
            <a:ext cx="427041" cy="244785"/>
          </a:xfrm>
          <a:custGeom>
            <a:rect b="b" l="l" r="r" t="t"/>
            <a:pathLst>
              <a:path extrusionOk="0" h="3983" w="20396">
                <a:moveTo>
                  <a:pt x="0" y="0"/>
                </a:moveTo>
                <a:lnTo>
                  <a:pt x="0" y="3982"/>
                </a:lnTo>
                <a:lnTo>
                  <a:pt x="20396" y="3982"/>
                </a:lnTo>
                <a:lnTo>
                  <a:pt x="20396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2"/>
          <p:cNvSpPr/>
          <p:nvPr/>
        </p:nvSpPr>
        <p:spPr>
          <a:xfrm rot="10800000">
            <a:off x="8720338" y="2627703"/>
            <a:ext cx="427041" cy="242880"/>
          </a:xfrm>
          <a:custGeom>
            <a:rect b="b" l="l" r="r" t="t"/>
            <a:pathLst>
              <a:path extrusionOk="0" h="3952" w="20396">
                <a:moveTo>
                  <a:pt x="0" y="0"/>
                </a:moveTo>
                <a:lnTo>
                  <a:pt x="0" y="3952"/>
                </a:lnTo>
                <a:lnTo>
                  <a:pt x="20396" y="3952"/>
                </a:lnTo>
                <a:lnTo>
                  <a:pt x="20396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2"/>
          <p:cNvSpPr/>
          <p:nvPr/>
        </p:nvSpPr>
        <p:spPr>
          <a:xfrm rot="10800000">
            <a:off x="8720338" y="3113401"/>
            <a:ext cx="427041" cy="244724"/>
          </a:xfrm>
          <a:custGeom>
            <a:rect b="b" l="l" r="r" t="t"/>
            <a:pathLst>
              <a:path extrusionOk="0" h="3982" w="20396">
                <a:moveTo>
                  <a:pt x="0" y="0"/>
                </a:moveTo>
                <a:lnTo>
                  <a:pt x="0" y="3982"/>
                </a:lnTo>
                <a:lnTo>
                  <a:pt x="20396" y="3982"/>
                </a:lnTo>
                <a:lnTo>
                  <a:pt x="20396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2"/>
          <p:cNvSpPr txBox="1"/>
          <p:nvPr>
            <p:ph idx="1" type="body"/>
          </p:nvPr>
        </p:nvSpPr>
        <p:spPr>
          <a:xfrm>
            <a:off x="6269500" y="3520350"/>
            <a:ext cx="1567800" cy="56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</a:defRPr>
            </a:lvl1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/>
          <p:nvPr/>
        </p:nvSpPr>
        <p:spPr>
          <a:xfrm>
            <a:off x="711750" y="537450"/>
            <a:ext cx="7720500" cy="406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3"/>
          <p:cNvSpPr/>
          <p:nvPr/>
        </p:nvSpPr>
        <p:spPr>
          <a:xfrm>
            <a:off x="711725" y="537500"/>
            <a:ext cx="7425300" cy="835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3"/>
          <p:cNvSpPr/>
          <p:nvPr/>
        </p:nvSpPr>
        <p:spPr>
          <a:xfrm>
            <a:off x="5734125" y="744625"/>
            <a:ext cx="1746300" cy="4173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3"/>
          <p:cNvSpPr/>
          <p:nvPr/>
        </p:nvSpPr>
        <p:spPr>
          <a:xfrm>
            <a:off x="711725" y="537500"/>
            <a:ext cx="1051500" cy="140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3"/>
          <p:cNvSpPr/>
          <p:nvPr/>
        </p:nvSpPr>
        <p:spPr>
          <a:xfrm rot="10800000">
            <a:off x="7627468" y="389823"/>
            <a:ext cx="983239" cy="983239"/>
          </a:xfrm>
          <a:custGeom>
            <a:rect b="b" l="l" r="r" t="t"/>
            <a:pathLst>
              <a:path extrusionOk="0" h="20062" w="20062">
                <a:moveTo>
                  <a:pt x="10031" y="1"/>
                </a:moveTo>
                <a:cubicBezTo>
                  <a:pt x="4499" y="1"/>
                  <a:pt x="0" y="4499"/>
                  <a:pt x="0" y="10031"/>
                </a:cubicBezTo>
                <a:cubicBezTo>
                  <a:pt x="0" y="15594"/>
                  <a:pt x="4499" y="20062"/>
                  <a:pt x="10031" y="20062"/>
                </a:cubicBezTo>
                <a:cubicBezTo>
                  <a:pt x="15563" y="20062"/>
                  <a:pt x="20061" y="15594"/>
                  <a:pt x="20061" y="10031"/>
                </a:cubicBezTo>
                <a:cubicBezTo>
                  <a:pt x="20061" y="4499"/>
                  <a:pt x="15563" y="1"/>
                  <a:pt x="100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3"/>
          <p:cNvSpPr txBox="1"/>
          <p:nvPr>
            <p:ph hasCustomPrompt="1" type="title"/>
          </p:nvPr>
        </p:nvSpPr>
        <p:spPr>
          <a:xfrm>
            <a:off x="1668900" y="2549700"/>
            <a:ext cx="5806200" cy="98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b="0" sz="9300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1" name="Google Shape;171;p23"/>
          <p:cNvSpPr txBox="1"/>
          <p:nvPr>
            <p:ph idx="1" type="body"/>
          </p:nvPr>
        </p:nvSpPr>
        <p:spPr>
          <a:xfrm>
            <a:off x="1947150" y="1882350"/>
            <a:ext cx="5249700" cy="4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>
                <a:solidFill>
                  <a:schemeClr val="dk1"/>
                </a:solidFill>
              </a:defRPr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2" name="Google Shape;172;p23"/>
          <p:cNvSpPr txBox="1"/>
          <p:nvPr>
            <p:ph idx="2" type="title"/>
          </p:nvPr>
        </p:nvSpPr>
        <p:spPr>
          <a:xfrm>
            <a:off x="832825" y="839300"/>
            <a:ext cx="2686800" cy="31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3" name="Google Shape;173;p23"/>
          <p:cNvSpPr/>
          <p:nvPr/>
        </p:nvSpPr>
        <p:spPr>
          <a:xfrm rot="-5400000">
            <a:off x="4845107" y="4807595"/>
            <a:ext cx="427041" cy="244785"/>
          </a:xfrm>
          <a:custGeom>
            <a:rect b="b" l="l" r="r" t="t"/>
            <a:pathLst>
              <a:path extrusionOk="0" h="3983" w="20396">
                <a:moveTo>
                  <a:pt x="0" y="0"/>
                </a:moveTo>
                <a:lnTo>
                  <a:pt x="0" y="3982"/>
                </a:lnTo>
                <a:lnTo>
                  <a:pt x="20396" y="3982"/>
                </a:lnTo>
                <a:lnTo>
                  <a:pt x="20396" y="0"/>
                </a:lnTo>
                <a:close/>
              </a:path>
            </a:pathLst>
          </a:custGeom>
          <a:solidFill>
            <a:srgbClr val="A64D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3"/>
          <p:cNvSpPr/>
          <p:nvPr/>
        </p:nvSpPr>
        <p:spPr>
          <a:xfrm rot="-5400000">
            <a:off x="4358457" y="4808547"/>
            <a:ext cx="427041" cy="242880"/>
          </a:xfrm>
          <a:custGeom>
            <a:rect b="b" l="l" r="r" t="t"/>
            <a:pathLst>
              <a:path extrusionOk="0" h="3952" w="20396">
                <a:moveTo>
                  <a:pt x="0" y="0"/>
                </a:moveTo>
                <a:lnTo>
                  <a:pt x="0" y="3952"/>
                </a:lnTo>
                <a:lnTo>
                  <a:pt x="20396" y="3952"/>
                </a:lnTo>
                <a:lnTo>
                  <a:pt x="20396" y="0"/>
                </a:lnTo>
                <a:close/>
              </a:path>
            </a:pathLst>
          </a:custGeom>
          <a:solidFill>
            <a:srgbClr val="A64D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3"/>
          <p:cNvSpPr/>
          <p:nvPr/>
        </p:nvSpPr>
        <p:spPr>
          <a:xfrm rot="-5400000">
            <a:off x="3871837" y="4807626"/>
            <a:ext cx="427041" cy="244724"/>
          </a:xfrm>
          <a:custGeom>
            <a:rect b="b" l="l" r="r" t="t"/>
            <a:pathLst>
              <a:path extrusionOk="0" h="3982" w="20396">
                <a:moveTo>
                  <a:pt x="0" y="0"/>
                </a:moveTo>
                <a:lnTo>
                  <a:pt x="0" y="3982"/>
                </a:lnTo>
                <a:lnTo>
                  <a:pt x="20396" y="3982"/>
                </a:lnTo>
                <a:lnTo>
                  <a:pt x="20396" y="0"/>
                </a:lnTo>
                <a:close/>
              </a:path>
            </a:pathLst>
          </a:custGeom>
          <a:solidFill>
            <a:srgbClr val="A64D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6" name="Google Shape;176;p23"/>
          <p:cNvGrpSpPr/>
          <p:nvPr/>
        </p:nvGrpSpPr>
        <p:grpSpPr>
          <a:xfrm rot="-5400000">
            <a:off x="7900550" y="3581853"/>
            <a:ext cx="1715148" cy="333147"/>
            <a:chOff x="6045725" y="615825"/>
            <a:chExt cx="1715148" cy="333147"/>
          </a:xfrm>
        </p:grpSpPr>
        <p:sp>
          <p:nvSpPr>
            <p:cNvPr id="177" name="Google Shape;177;p23"/>
            <p:cNvSpPr/>
            <p:nvPr/>
          </p:nvSpPr>
          <p:spPr>
            <a:xfrm>
              <a:off x="6045725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0" y="0"/>
                  </a:moveTo>
                  <a:lnTo>
                    <a:pt x="0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3"/>
            <p:cNvSpPr/>
            <p:nvPr/>
          </p:nvSpPr>
          <p:spPr>
            <a:xfrm>
              <a:off x="6737967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1" y="0"/>
                  </a:moveTo>
                  <a:lnTo>
                    <a:pt x="1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23"/>
            <p:cNvSpPr/>
            <p:nvPr/>
          </p:nvSpPr>
          <p:spPr>
            <a:xfrm>
              <a:off x="7427640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1" y="0"/>
                  </a:moveTo>
                  <a:lnTo>
                    <a:pt x="1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BLANK_1_1_1_1_1_1_1_1_1_1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5"/>
          <p:cNvSpPr/>
          <p:nvPr/>
        </p:nvSpPr>
        <p:spPr>
          <a:xfrm>
            <a:off x="711650" y="537500"/>
            <a:ext cx="7720500" cy="406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5"/>
          <p:cNvSpPr/>
          <p:nvPr/>
        </p:nvSpPr>
        <p:spPr>
          <a:xfrm>
            <a:off x="711725" y="537500"/>
            <a:ext cx="7425300" cy="835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5"/>
          <p:cNvSpPr/>
          <p:nvPr/>
        </p:nvSpPr>
        <p:spPr>
          <a:xfrm>
            <a:off x="5734125" y="744625"/>
            <a:ext cx="1746300" cy="4173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5"/>
          <p:cNvSpPr/>
          <p:nvPr/>
        </p:nvSpPr>
        <p:spPr>
          <a:xfrm>
            <a:off x="711725" y="537500"/>
            <a:ext cx="1051500" cy="140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5"/>
          <p:cNvSpPr/>
          <p:nvPr/>
        </p:nvSpPr>
        <p:spPr>
          <a:xfrm rot="10800000">
            <a:off x="7627468" y="389823"/>
            <a:ext cx="983239" cy="983239"/>
          </a:xfrm>
          <a:custGeom>
            <a:rect b="b" l="l" r="r" t="t"/>
            <a:pathLst>
              <a:path extrusionOk="0" h="20062" w="20062">
                <a:moveTo>
                  <a:pt x="10031" y="1"/>
                </a:moveTo>
                <a:cubicBezTo>
                  <a:pt x="4499" y="1"/>
                  <a:pt x="0" y="4499"/>
                  <a:pt x="0" y="10031"/>
                </a:cubicBezTo>
                <a:cubicBezTo>
                  <a:pt x="0" y="15594"/>
                  <a:pt x="4499" y="20062"/>
                  <a:pt x="10031" y="20062"/>
                </a:cubicBezTo>
                <a:cubicBezTo>
                  <a:pt x="15563" y="20062"/>
                  <a:pt x="20061" y="15594"/>
                  <a:pt x="20061" y="10031"/>
                </a:cubicBezTo>
                <a:cubicBezTo>
                  <a:pt x="20061" y="4499"/>
                  <a:pt x="15563" y="1"/>
                  <a:pt x="100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5"/>
          <p:cNvSpPr/>
          <p:nvPr/>
        </p:nvSpPr>
        <p:spPr>
          <a:xfrm rot="5400000">
            <a:off x="3117300" y="3015475"/>
            <a:ext cx="3049500" cy="140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5"/>
          <p:cNvSpPr txBox="1"/>
          <p:nvPr>
            <p:ph idx="1" type="subTitle"/>
          </p:nvPr>
        </p:nvSpPr>
        <p:spPr>
          <a:xfrm>
            <a:off x="5026675" y="1789950"/>
            <a:ext cx="3052800" cy="75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25"/>
          <p:cNvSpPr txBox="1"/>
          <p:nvPr>
            <p:ph type="title"/>
          </p:nvPr>
        </p:nvSpPr>
        <p:spPr>
          <a:xfrm>
            <a:off x="832825" y="839300"/>
            <a:ext cx="2686800" cy="31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grpSp>
        <p:nvGrpSpPr>
          <p:cNvPr id="190" name="Google Shape;190;p25"/>
          <p:cNvGrpSpPr/>
          <p:nvPr/>
        </p:nvGrpSpPr>
        <p:grpSpPr>
          <a:xfrm rot="-5400000">
            <a:off x="-456225" y="1228503"/>
            <a:ext cx="1715148" cy="333147"/>
            <a:chOff x="6045725" y="615825"/>
            <a:chExt cx="1715148" cy="333147"/>
          </a:xfrm>
        </p:grpSpPr>
        <p:sp>
          <p:nvSpPr>
            <p:cNvPr id="191" name="Google Shape;191;p25"/>
            <p:cNvSpPr/>
            <p:nvPr/>
          </p:nvSpPr>
          <p:spPr>
            <a:xfrm>
              <a:off x="6045725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0" y="0"/>
                  </a:moveTo>
                  <a:lnTo>
                    <a:pt x="0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25"/>
            <p:cNvSpPr/>
            <p:nvPr/>
          </p:nvSpPr>
          <p:spPr>
            <a:xfrm>
              <a:off x="6737967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1" y="0"/>
                  </a:moveTo>
                  <a:lnTo>
                    <a:pt x="1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5"/>
            <p:cNvSpPr/>
            <p:nvPr/>
          </p:nvSpPr>
          <p:spPr>
            <a:xfrm>
              <a:off x="7427640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1" y="0"/>
                  </a:moveTo>
                  <a:lnTo>
                    <a:pt x="1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4" name="Google Shape;194;p25"/>
          <p:cNvSpPr/>
          <p:nvPr/>
        </p:nvSpPr>
        <p:spPr>
          <a:xfrm flipH="1" rot="5400000">
            <a:off x="8415144" y="4414643"/>
            <a:ext cx="485148" cy="972566"/>
          </a:xfrm>
          <a:custGeom>
            <a:rect b="b" l="l" r="r" t="t"/>
            <a:pathLst>
              <a:path extrusionOk="0" h="12676" w="6323">
                <a:moveTo>
                  <a:pt x="1" y="1"/>
                </a:moveTo>
                <a:lnTo>
                  <a:pt x="1" y="12676"/>
                </a:lnTo>
                <a:cubicBezTo>
                  <a:pt x="3496" y="12646"/>
                  <a:pt x="6323" y="9819"/>
                  <a:pt x="6323" y="6323"/>
                </a:cubicBezTo>
                <a:cubicBezTo>
                  <a:pt x="6323" y="2828"/>
                  <a:pt x="3496" y="1"/>
                  <a:pt x="1" y="1"/>
                </a:cubicBezTo>
                <a:close/>
              </a:path>
            </a:pathLst>
          </a:custGeom>
          <a:solidFill>
            <a:srgbClr val="A64D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6"/>
          <p:cNvSpPr/>
          <p:nvPr/>
        </p:nvSpPr>
        <p:spPr>
          <a:xfrm>
            <a:off x="711650" y="537500"/>
            <a:ext cx="7720500" cy="406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6"/>
          <p:cNvSpPr/>
          <p:nvPr/>
        </p:nvSpPr>
        <p:spPr>
          <a:xfrm>
            <a:off x="711725" y="537500"/>
            <a:ext cx="7425300" cy="835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6"/>
          <p:cNvSpPr/>
          <p:nvPr/>
        </p:nvSpPr>
        <p:spPr>
          <a:xfrm>
            <a:off x="5734125" y="744625"/>
            <a:ext cx="1746300" cy="4173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6"/>
          <p:cNvSpPr/>
          <p:nvPr/>
        </p:nvSpPr>
        <p:spPr>
          <a:xfrm>
            <a:off x="711725" y="537500"/>
            <a:ext cx="1051500" cy="140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6"/>
          <p:cNvSpPr/>
          <p:nvPr/>
        </p:nvSpPr>
        <p:spPr>
          <a:xfrm rot="10800000">
            <a:off x="7627468" y="389823"/>
            <a:ext cx="983239" cy="983239"/>
          </a:xfrm>
          <a:custGeom>
            <a:rect b="b" l="l" r="r" t="t"/>
            <a:pathLst>
              <a:path extrusionOk="0" h="20062" w="20062">
                <a:moveTo>
                  <a:pt x="10031" y="1"/>
                </a:moveTo>
                <a:cubicBezTo>
                  <a:pt x="4499" y="1"/>
                  <a:pt x="0" y="4499"/>
                  <a:pt x="0" y="10031"/>
                </a:cubicBezTo>
                <a:cubicBezTo>
                  <a:pt x="0" y="15594"/>
                  <a:pt x="4499" y="20062"/>
                  <a:pt x="10031" y="20062"/>
                </a:cubicBezTo>
                <a:cubicBezTo>
                  <a:pt x="15563" y="20062"/>
                  <a:pt x="20061" y="15594"/>
                  <a:pt x="20061" y="10031"/>
                </a:cubicBezTo>
                <a:cubicBezTo>
                  <a:pt x="20061" y="4499"/>
                  <a:pt x="15563" y="1"/>
                  <a:pt x="100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6"/>
          <p:cNvSpPr/>
          <p:nvPr/>
        </p:nvSpPr>
        <p:spPr>
          <a:xfrm rot="5400000">
            <a:off x="3117300" y="3015475"/>
            <a:ext cx="3049500" cy="140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6"/>
          <p:cNvSpPr txBox="1"/>
          <p:nvPr>
            <p:ph idx="1" type="subTitle"/>
          </p:nvPr>
        </p:nvSpPr>
        <p:spPr>
          <a:xfrm>
            <a:off x="4994775" y="1783575"/>
            <a:ext cx="3123000" cy="75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26"/>
          <p:cNvSpPr txBox="1"/>
          <p:nvPr>
            <p:ph type="title"/>
          </p:nvPr>
        </p:nvSpPr>
        <p:spPr>
          <a:xfrm>
            <a:off x="832825" y="839300"/>
            <a:ext cx="2686800" cy="31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4" name="Google Shape;204;p26"/>
          <p:cNvSpPr/>
          <p:nvPr/>
        </p:nvSpPr>
        <p:spPr>
          <a:xfrm flipH="1" rot="5400000">
            <a:off x="243719" y="4414643"/>
            <a:ext cx="485148" cy="972566"/>
          </a:xfrm>
          <a:custGeom>
            <a:rect b="b" l="l" r="r" t="t"/>
            <a:pathLst>
              <a:path extrusionOk="0" h="12676" w="6323">
                <a:moveTo>
                  <a:pt x="1" y="1"/>
                </a:moveTo>
                <a:lnTo>
                  <a:pt x="1" y="12676"/>
                </a:lnTo>
                <a:cubicBezTo>
                  <a:pt x="3496" y="12646"/>
                  <a:pt x="6323" y="9819"/>
                  <a:pt x="6323" y="6323"/>
                </a:cubicBezTo>
                <a:cubicBezTo>
                  <a:pt x="6323" y="2828"/>
                  <a:pt x="3496" y="1"/>
                  <a:pt x="1" y="1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6"/>
          <p:cNvSpPr/>
          <p:nvPr/>
        </p:nvSpPr>
        <p:spPr>
          <a:xfrm rot="10800000">
            <a:off x="8720338" y="2140100"/>
            <a:ext cx="427041" cy="244785"/>
          </a:xfrm>
          <a:custGeom>
            <a:rect b="b" l="l" r="r" t="t"/>
            <a:pathLst>
              <a:path extrusionOk="0" h="3983" w="20396">
                <a:moveTo>
                  <a:pt x="0" y="0"/>
                </a:moveTo>
                <a:lnTo>
                  <a:pt x="0" y="3982"/>
                </a:lnTo>
                <a:lnTo>
                  <a:pt x="20396" y="3982"/>
                </a:lnTo>
                <a:lnTo>
                  <a:pt x="20396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6"/>
          <p:cNvSpPr/>
          <p:nvPr/>
        </p:nvSpPr>
        <p:spPr>
          <a:xfrm rot="10800000">
            <a:off x="8720338" y="2627703"/>
            <a:ext cx="427041" cy="242880"/>
          </a:xfrm>
          <a:custGeom>
            <a:rect b="b" l="l" r="r" t="t"/>
            <a:pathLst>
              <a:path extrusionOk="0" h="3952" w="20396">
                <a:moveTo>
                  <a:pt x="0" y="0"/>
                </a:moveTo>
                <a:lnTo>
                  <a:pt x="0" y="3952"/>
                </a:lnTo>
                <a:lnTo>
                  <a:pt x="20396" y="3952"/>
                </a:lnTo>
                <a:lnTo>
                  <a:pt x="20396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6"/>
          <p:cNvSpPr/>
          <p:nvPr/>
        </p:nvSpPr>
        <p:spPr>
          <a:xfrm rot="10800000">
            <a:off x="8720338" y="3113401"/>
            <a:ext cx="427041" cy="244724"/>
          </a:xfrm>
          <a:custGeom>
            <a:rect b="b" l="l" r="r" t="t"/>
            <a:pathLst>
              <a:path extrusionOk="0" h="3982" w="20396">
                <a:moveTo>
                  <a:pt x="0" y="0"/>
                </a:moveTo>
                <a:lnTo>
                  <a:pt x="0" y="3982"/>
                </a:lnTo>
                <a:lnTo>
                  <a:pt x="20396" y="3982"/>
                </a:lnTo>
                <a:lnTo>
                  <a:pt x="20396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1_1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/>
          <p:nvPr/>
        </p:nvSpPr>
        <p:spPr>
          <a:xfrm>
            <a:off x="711650" y="537500"/>
            <a:ext cx="7720500" cy="406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7"/>
          <p:cNvSpPr/>
          <p:nvPr/>
        </p:nvSpPr>
        <p:spPr>
          <a:xfrm>
            <a:off x="711725" y="537500"/>
            <a:ext cx="7425300" cy="835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7"/>
          <p:cNvSpPr/>
          <p:nvPr/>
        </p:nvSpPr>
        <p:spPr>
          <a:xfrm>
            <a:off x="5734125" y="744625"/>
            <a:ext cx="1746300" cy="4173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7"/>
          <p:cNvSpPr/>
          <p:nvPr/>
        </p:nvSpPr>
        <p:spPr>
          <a:xfrm>
            <a:off x="711725" y="537500"/>
            <a:ext cx="1051500" cy="140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7"/>
          <p:cNvSpPr/>
          <p:nvPr/>
        </p:nvSpPr>
        <p:spPr>
          <a:xfrm rot="10800000">
            <a:off x="7627468" y="389823"/>
            <a:ext cx="983239" cy="983239"/>
          </a:xfrm>
          <a:custGeom>
            <a:rect b="b" l="l" r="r" t="t"/>
            <a:pathLst>
              <a:path extrusionOk="0" h="20062" w="20062">
                <a:moveTo>
                  <a:pt x="10031" y="1"/>
                </a:moveTo>
                <a:cubicBezTo>
                  <a:pt x="4499" y="1"/>
                  <a:pt x="0" y="4499"/>
                  <a:pt x="0" y="10031"/>
                </a:cubicBezTo>
                <a:cubicBezTo>
                  <a:pt x="0" y="15594"/>
                  <a:pt x="4499" y="20062"/>
                  <a:pt x="10031" y="20062"/>
                </a:cubicBezTo>
                <a:cubicBezTo>
                  <a:pt x="15563" y="20062"/>
                  <a:pt x="20061" y="15594"/>
                  <a:pt x="20061" y="10031"/>
                </a:cubicBezTo>
                <a:cubicBezTo>
                  <a:pt x="20061" y="4499"/>
                  <a:pt x="15563" y="1"/>
                  <a:pt x="100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7"/>
          <p:cNvSpPr txBox="1"/>
          <p:nvPr>
            <p:ph idx="1" type="subTitle"/>
          </p:nvPr>
        </p:nvSpPr>
        <p:spPr>
          <a:xfrm>
            <a:off x="1694450" y="2692725"/>
            <a:ext cx="2784300" cy="14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5" name="Google Shape;215;p27"/>
          <p:cNvSpPr txBox="1"/>
          <p:nvPr>
            <p:ph idx="2" type="subTitle"/>
          </p:nvPr>
        </p:nvSpPr>
        <p:spPr>
          <a:xfrm>
            <a:off x="2196600" y="1513400"/>
            <a:ext cx="4750800" cy="3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27"/>
          <p:cNvSpPr txBox="1"/>
          <p:nvPr>
            <p:ph type="title"/>
          </p:nvPr>
        </p:nvSpPr>
        <p:spPr>
          <a:xfrm>
            <a:off x="832825" y="839300"/>
            <a:ext cx="2686800" cy="31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7" name="Google Shape;217;p27"/>
          <p:cNvSpPr/>
          <p:nvPr/>
        </p:nvSpPr>
        <p:spPr>
          <a:xfrm flipH="1" rot="10800000">
            <a:off x="-6" y="-7"/>
            <a:ext cx="485148" cy="972566"/>
          </a:xfrm>
          <a:custGeom>
            <a:rect b="b" l="l" r="r" t="t"/>
            <a:pathLst>
              <a:path extrusionOk="0" h="12676" w="6323">
                <a:moveTo>
                  <a:pt x="1" y="1"/>
                </a:moveTo>
                <a:lnTo>
                  <a:pt x="1" y="12676"/>
                </a:lnTo>
                <a:cubicBezTo>
                  <a:pt x="3496" y="12646"/>
                  <a:pt x="6323" y="9819"/>
                  <a:pt x="6323" y="6323"/>
                </a:cubicBezTo>
                <a:cubicBezTo>
                  <a:pt x="6323" y="2828"/>
                  <a:pt x="3496" y="1"/>
                  <a:pt x="1" y="1"/>
                </a:cubicBez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8" name="Google Shape;218;p27"/>
          <p:cNvGrpSpPr/>
          <p:nvPr/>
        </p:nvGrpSpPr>
        <p:grpSpPr>
          <a:xfrm>
            <a:off x="6723075" y="4719578"/>
            <a:ext cx="1715148" cy="333147"/>
            <a:chOff x="6045725" y="615825"/>
            <a:chExt cx="1715148" cy="333147"/>
          </a:xfrm>
        </p:grpSpPr>
        <p:sp>
          <p:nvSpPr>
            <p:cNvPr id="219" name="Google Shape;219;p27"/>
            <p:cNvSpPr/>
            <p:nvPr/>
          </p:nvSpPr>
          <p:spPr>
            <a:xfrm>
              <a:off x="6045725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0" y="0"/>
                  </a:moveTo>
                  <a:lnTo>
                    <a:pt x="0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27"/>
            <p:cNvSpPr/>
            <p:nvPr/>
          </p:nvSpPr>
          <p:spPr>
            <a:xfrm>
              <a:off x="6737967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1" y="0"/>
                  </a:moveTo>
                  <a:lnTo>
                    <a:pt x="1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27"/>
            <p:cNvSpPr/>
            <p:nvPr/>
          </p:nvSpPr>
          <p:spPr>
            <a:xfrm>
              <a:off x="7427640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1" y="0"/>
                  </a:moveTo>
                  <a:lnTo>
                    <a:pt x="1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2" name="Google Shape;222;p27"/>
          <p:cNvSpPr txBox="1"/>
          <p:nvPr>
            <p:ph idx="3" type="subTitle"/>
          </p:nvPr>
        </p:nvSpPr>
        <p:spPr>
          <a:xfrm>
            <a:off x="4511050" y="2692725"/>
            <a:ext cx="2784300" cy="14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1_1_1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8"/>
          <p:cNvSpPr/>
          <p:nvPr/>
        </p:nvSpPr>
        <p:spPr>
          <a:xfrm>
            <a:off x="711650" y="537500"/>
            <a:ext cx="7720500" cy="406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8"/>
          <p:cNvSpPr/>
          <p:nvPr/>
        </p:nvSpPr>
        <p:spPr>
          <a:xfrm>
            <a:off x="711725" y="537500"/>
            <a:ext cx="7425300" cy="835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8"/>
          <p:cNvSpPr/>
          <p:nvPr/>
        </p:nvSpPr>
        <p:spPr>
          <a:xfrm>
            <a:off x="5734125" y="744625"/>
            <a:ext cx="1746300" cy="4173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8"/>
          <p:cNvSpPr/>
          <p:nvPr/>
        </p:nvSpPr>
        <p:spPr>
          <a:xfrm>
            <a:off x="711725" y="537500"/>
            <a:ext cx="1051500" cy="14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8"/>
          <p:cNvSpPr/>
          <p:nvPr/>
        </p:nvSpPr>
        <p:spPr>
          <a:xfrm rot="10800000">
            <a:off x="7627468" y="389823"/>
            <a:ext cx="983239" cy="983239"/>
          </a:xfrm>
          <a:custGeom>
            <a:rect b="b" l="l" r="r" t="t"/>
            <a:pathLst>
              <a:path extrusionOk="0" h="20062" w="20062">
                <a:moveTo>
                  <a:pt x="10031" y="1"/>
                </a:moveTo>
                <a:cubicBezTo>
                  <a:pt x="4499" y="1"/>
                  <a:pt x="0" y="4499"/>
                  <a:pt x="0" y="10031"/>
                </a:cubicBezTo>
                <a:cubicBezTo>
                  <a:pt x="0" y="15594"/>
                  <a:pt x="4499" y="20062"/>
                  <a:pt x="10031" y="20062"/>
                </a:cubicBezTo>
                <a:cubicBezTo>
                  <a:pt x="15563" y="20062"/>
                  <a:pt x="20061" y="15594"/>
                  <a:pt x="20061" y="10031"/>
                </a:cubicBezTo>
                <a:cubicBezTo>
                  <a:pt x="20061" y="4499"/>
                  <a:pt x="15563" y="1"/>
                  <a:pt x="100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8"/>
          <p:cNvSpPr txBox="1"/>
          <p:nvPr>
            <p:ph idx="1" type="subTitle"/>
          </p:nvPr>
        </p:nvSpPr>
        <p:spPr>
          <a:xfrm>
            <a:off x="1346350" y="2330300"/>
            <a:ext cx="2686800" cy="94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0" name="Google Shape;230;p28"/>
          <p:cNvSpPr txBox="1"/>
          <p:nvPr>
            <p:ph idx="2" type="subTitle"/>
          </p:nvPr>
        </p:nvSpPr>
        <p:spPr>
          <a:xfrm>
            <a:off x="2001300" y="1513400"/>
            <a:ext cx="5141400" cy="3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28"/>
          <p:cNvSpPr txBox="1"/>
          <p:nvPr>
            <p:ph type="title"/>
          </p:nvPr>
        </p:nvSpPr>
        <p:spPr>
          <a:xfrm>
            <a:off x="832825" y="839300"/>
            <a:ext cx="2686800" cy="31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grpSp>
        <p:nvGrpSpPr>
          <p:cNvPr id="232" name="Google Shape;232;p28"/>
          <p:cNvGrpSpPr/>
          <p:nvPr/>
        </p:nvGrpSpPr>
        <p:grpSpPr>
          <a:xfrm>
            <a:off x="7705109" y="4023625"/>
            <a:ext cx="827959" cy="827959"/>
            <a:chOff x="7705109" y="4023625"/>
            <a:chExt cx="827959" cy="827959"/>
          </a:xfrm>
        </p:grpSpPr>
        <p:sp>
          <p:nvSpPr>
            <p:cNvPr id="233" name="Google Shape;233;p28"/>
            <p:cNvSpPr/>
            <p:nvPr/>
          </p:nvSpPr>
          <p:spPr>
            <a:xfrm rot="5400000">
              <a:off x="7705109" y="4023625"/>
              <a:ext cx="827959" cy="827959"/>
            </a:xfrm>
            <a:custGeom>
              <a:rect b="b" l="l" r="r" t="t"/>
              <a:pathLst>
                <a:path extrusionOk="0" h="20062" w="20062">
                  <a:moveTo>
                    <a:pt x="10031" y="1"/>
                  </a:moveTo>
                  <a:cubicBezTo>
                    <a:pt x="4499" y="1"/>
                    <a:pt x="0" y="4499"/>
                    <a:pt x="0" y="10031"/>
                  </a:cubicBezTo>
                  <a:cubicBezTo>
                    <a:pt x="0" y="15594"/>
                    <a:pt x="4499" y="20062"/>
                    <a:pt x="10031" y="20062"/>
                  </a:cubicBezTo>
                  <a:cubicBezTo>
                    <a:pt x="15563" y="20062"/>
                    <a:pt x="20061" y="15594"/>
                    <a:pt x="20061" y="10031"/>
                  </a:cubicBezTo>
                  <a:cubicBezTo>
                    <a:pt x="20061" y="4499"/>
                    <a:pt x="15563" y="1"/>
                    <a:pt x="10031" y="1"/>
                  </a:cubicBezTo>
                  <a:close/>
                </a:path>
              </a:pathLst>
            </a:custGeom>
            <a:solidFill>
              <a:srgbClr val="6FA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28"/>
            <p:cNvSpPr/>
            <p:nvPr/>
          </p:nvSpPr>
          <p:spPr>
            <a:xfrm rot="5400000">
              <a:off x="7987984" y="4306483"/>
              <a:ext cx="260950" cy="523139"/>
            </a:xfrm>
            <a:custGeom>
              <a:rect b="b" l="l" r="r" t="t"/>
              <a:pathLst>
                <a:path extrusionOk="0" h="12676" w="6323">
                  <a:moveTo>
                    <a:pt x="1" y="1"/>
                  </a:moveTo>
                  <a:lnTo>
                    <a:pt x="1" y="12676"/>
                  </a:lnTo>
                  <a:cubicBezTo>
                    <a:pt x="3496" y="12646"/>
                    <a:pt x="6323" y="9819"/>
                    <a:pt x="6323" y="6323"/>
                  </a:cubicBezTo>
                  <a:cubicBezTo>
                    <a:pt x="6323" y="2828"/>
                    <a:pt x="3496" y="1"/>
                    <a:pt x="1" y="1"/>
                  </a:cubicBezTo>
                  <a:close/>
                </a:path>
              </a:pathLst>
            </a:custGeom>
            <a:solidFill>
              <a:srgbClr val="9FC5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5" name="Google Shape;235;p28"/>
          <p:cNvSpPr/>
          <p:nvPr/>
        </p:nvSpPr>
        <p:spPr>
          <a:xfrm flipH="1" rot="5400000">
            <a:off x="-748478" y="748474"/>
            <a:ext cx="2034512" cy="537541"/>
          </a:xfrm>
          <a:custGeom>
            <a:rect b="b" l="l" r="r" t="t"/>
            <a:pathLst>
              <a:path extrusionOk="0" h="20214" w="76507">
                <a:moveTo>
                  <a:pt x="16992" y="0"/>
                </a:moveTo>
                <a:cubicBezTo>
                  <a:pt x="7600" y="0"/>
                  <a:pt x="1" y="7599"/>
                  <a:pt x="1" y="16991"/>
                </a:cubicBezTo>
                <a:lnTo>
                  <a:pt x="1" y="20213"/>
                </a:lnTo>
                <a:lnTo>
                  <a:pt x="76507" y="20213"/>
                </a:lnTo>
                <a:lnTo>
                  <a:pt x="7650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CUSTOM_1_1_1_1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9"/>
          <p:cNvSpPr/>
          <p:nvPr/>
        </p:nvSpPr>
        <p:spPr>
          <a:xfrm>
            <a:off x="711650" y="537500"/>
            <a:ext cx="7720500" cy="406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9"/>
          <p:cNvSpPr/>
          <p:nvPr/>
        </p:nvSpPr>
        <p:spPr>
          <a:xfrm>
            <a:off x="711725" y="537500"/>
            <a:ext cx="7425300" cy="835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9"/>
          <p:cNvSpPr/>
          <p:nvPr/>
        </p:nvSpPr>
        <p:spPr>
          <a:xfrm>
            <a:off x="5734125" y="744625"/>
            <a:ext cx="1746300" cy="4173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9"/>
          <p:cNvSpPr/>
          <p:nvPr/>
        </p:nvSpPr>
        <p:spPr>
          <a:xfrm>
            <a:off x="711725" y="537500"/>
            <a:ext cx="1051500" cy="140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9"/>
          <p:cNvSpPr/>
          <p:nvPr/>
        </p:nvSpPr>
        <p:spPr>
          <a:xfrm rot="10800000">
            <a:off x="7627468" y="389823"/>
            <a:ext cx="983239" cy="983239"/>
          </a:xfrm>
          <a:custGeom>
            <a:rect b="b" l="l" r="r" t="t"/>
            <a:pathLst>
              <a:path extrusionOk="0" h="20062" w="20062">
                <a:moveTo>
                  <a:pt x="10031" y="1"/>
                </a:moveTo>
                <a:cubicBezTo>
                  <a:pt x="4499" y="1"/>
                  <a:pt x="0" y="4499"/>
                  <a:pt x="0" y="10031"/>
                </a:cubicBezTo>
                <a:cubicBezTo>
                  <a:pt x="0" y="15594"/>
                  <a:pt x="4499" y="20062"/>
                  <a:pt x="10031" y="20062"/>
                </a:cubicBezTo>
                <a:cubicBezTo>
                  <a:pt x="15563" y="20062"/>
                  <a:pt x="20061" y="15594"/>
                  <a:pt x="20061" y="10031"/>
                </a:cubicBezTo>
                <a:cubicBezTo>
                  <a:pt x="20061" y="4499"/>
                  <a:pt x="15563" y="1"/>
                  <a:pt x="100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9"/>
          <p:cNvSpPr txBox="1"/>
          <p:nvPr>
            <p:ph type="title"/>
          </p:nvPr>
        </p:nvSpPr>
        <p:spPr>
          <a:xfrm>
            <a:off x="832825" y="839300"/>
            <a:ext cx="2686800" cy="31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grpSp>
        <p:nvGrpSpPr>
          <p:cNvPr id="243" name="Google Shape;243;p29"/>
          <p:cNvGrpSpPr/>
          <p:nvPr/>
        </p:nvGrpSpPr>
        <p:grpSpPr>
          <a:xfrm rot="-5400000">
            <a:off x="-456225" y="1228503"/>
            <a:ext cx="1715148" cy="333147"/>
            <a:chOff x="6045725" y="615825"/>
            <a:chExt cx="1715148" cy="333147"/>
          </a:xfrm>
        </p:grpSpPr>
        <p:sp>
          <p:nvSpPr>
            <p:cNvPr id="244" name="Google Shape;244;p29"/>
            <p:cNvSpPr/>
            <p:nvPr/>
          </p:nvSpPr>
          <p:spPr>
            <a:xfrm>
              <a:off x="6045725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0" y="0"/>
                  </a:moveTo>
                  <a:lnTo>
                    <a:pt x="0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6737967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1" y="0"/>
                  </a:moveTo>
                  <a:lnTo>
                    <a:pt x="1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7427640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1" y="0"/>
                  </a:moveTo>
                  <a:lnTo>
                    <a:pt x="1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7" name="Google Shape;247;p29"/>
          <p:cNvSpPr/>
          <p:nvPr/>
        </p:nvSpPr>
        <p:spPr>
          <a:xfrm flipH="1" rot="5400000">
            <a:off x="8415144" y="4414643"/>
            <a:ext cx="485148" cy="972566"/>
          </a:xfrm>
          <a:custGeom>
            <a:rect b="b" l="l" r="r" t="t"/>
            <a:pathLst>
              <a:path extrusionOk="0" h="12676" w="6323">
                <a:moveTo>
                  <a:pt x="1" y="1"/>
                </a:moveTo>
                <a:lnTo>
                  <a:pt x="1" y="12676"/>
                </a:lnTo>
                <a:cubicBezTo>
                  <a:pt x="3496" y="12646"/>
                  <a:pt x="6323" y="9819"/>
                  <a:pt x="6323" y="6323"/>
                </a:cubicBezTo>
                <a:cubicBezTo>
                  <a:pt x="6323" y="2828"/>
                  <a:pt x="3496" y="1"/>
                  <a:pt x="1" y="1"/>
                </a:cubicBezTo>
                <a:close/>
              </a:path>
            </a:pathLst>
          </a:custGeom>
          <a:solidFill>
            <a:srgbClr val="A64D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6">
  <p:cSld name="CUSTOM_1_1_1_1_1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0"/>
          <p:cNvSpPr/>
          <p:nvPr/>
        </p:nvSpPr>
        <p:spPr>
          <a:xfrm>
            <a:off x="711650" y="537500"/>
            <a:ext cx="7720500" cy="406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30"/>
          <p:cNvSpPr/>
          <p:nvPr/>
        </p:nvSpPr>
        <p:spPr>
          <a:xfrm>
            <a:off x="711725" y="537500"/>
            <a:ext cx="7425300" cy="835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0"/>
          <p:cNvSpPr/>
          <p:nvPr/>
        </p:nvSpPr>
        <p:spPr>
          <a:xfrm>
            <a:off x="711725" y="537500"/>
            <a:ext cx="1051500" cy="14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0"/>
          <p:cNvSpPr/>
          <p:nvPr/>
        </p:nvSpPr>
        <p:spPr>
          <a:xfrm rot="10800000">
            <a:off x="7627468" y="389823"/>
            <a:ext cx="983239" cy="983239"/>
          </a:xfrm>
          <a:custGeom>
            <a:rect b="b" l="l" r="r" t="t"/>
            <a:pathLst>
              <a:path extrusionOk="0" h="20062" w="20062">
                <a:moveTo>
                  <a:pt x="10031" y="1"/>
                </a:moveTo>
                <a:cubicBezTo>
                  <a:pt x="4499" y="1"/>
                  <a:pt x="0" y="4499"/>
                  <a:pt x="0" y="10031"/>
                </a:cubicBezTo>
                <a:cubicBezTo>
                  <a:pt x="0" y="15594"/>
                  <a:pt x="4499" y="20062"/>
                  <a:pt x="10031" y="20062"/>
                </a:cubicBezTo>
                <a:cubicBezTo>
                  <a:pt x="15563" y="20062"/>
                  <a:pt x="20061" y="15594"/>
                  <a:pt x="20061" y="10031"/>
                </a:cubicBezTo>
                <a:cubicBezTo>
                  <a:pt x="20061" y="4499"/>
                  <a:pt x="15563" y="1"/>
                  <a:pt x="100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30"/>
          <p:cNvSpPr txBox="1"/>
          <p:nvPr>
            <p:ph type="title"/>
          </p:nvPr>
        </p:nvSpPr>
        <p:spPr>
          <a:xfrm>
            <a:off x="832825" y="839300"/>
            <a:ext cx="2686800" cy="31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54" name="Google Shape;254;p30"/>
          <p:cNvSpPr/>
          <p:nvPr/>
        </p:nvSpPr>
        <p:spPr>
          <a:xfrm>
            <a:off x="5734125" y="744625"/>
            <a:ext cx="1746300" cy="4173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5" name="Google Shape;255;p30"/>
          <p:cNvGrpSpPr/>
          <p:nvPr/>
        </p:nvGrpSpPr>
        <p:grpSpPr>
          <a:xfrm rot="-5400000">
            <a:off x="-456225" y="1228503"/>
            <a:ext cx="1715148" cy="333147"/>
            <a:chOff x="6045725" y="615825"/>
            <a:chExt cx="1715148" cy="333147"/>
          </a:xfrm>
        </p:grpSpPr>
        <p:sp>
          <p:nvSpPr>
            <p:cNvPr id="256" name="Google Shape;256;p30"/>
            <p:cNvSpPr/>
            <p:nvPr/>
          </p:nvSpPr>
          <p:spPr>
            <a:xfrm>
              <a:off x="6045725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0" y="0"/>
                  </a:moveTo>
                  <a:lnTo>
                    <a:pt x="0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30"/>
            <p:cNvSpPr/>
            <p:nvPr/>
          </p:nvSpPr>
          <p:spPr>
            <a:xfrm>
              <a:off x="6737967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1" y="0"/>
                  </a:moveTo>
                  <a:lnTo>
                    <a:pt x="1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30"/>
            <p:cNvSpPr/>
            <p:nvPr/>
          </p:nvSpPr>
          <p:spPr>
            <a:xfrm>
              <a:off x="7427640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1" y="0"/>
                  </a:moveTo>
                  <a:lnTo>
                    <a:pt x="1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9" name="Google Shape;259;p30"/>
          <p:cNvSpPr/>
          <p:nvPr/>
        </p:nvSpPr>
        <p:spPr>
          <a:xfrm flipH="1" rot="-5400000">
            <a:off x="7857972" y="3857474"/>
            <a:ext cx="2034512" cy="537541"/>
          </a:xfrm>
          <a:custGeom>
            <a:rect b="b" l="l" r="r" t="t"/>
            <a:pathLst>
              <a:path extrusionOk="0" h="20214" w="76507">
                <a:moveTo>
                  <a:pt x="16992" y="0"/>
                </a:moveTo>
                <a:cubicBezTo>
                  <a:pt x="7600" y="0"/>
                  <a:pt x="1" y="7599"/>
                  <a:pt x="1" y="16991"/>
                </a:cubicBezTo>
                <a:lnTo>
                  <a:pt x="1" y="20213"/>
                </a:lnTo>
                <a:lnTo>
                  <a:pt x="76507" y="20213"/>
                </a:lnTo>
                <a:lnTo>
                  <a:pt x="76507" y="0"/>
                </a:lnTo>
                <a:close/>
              </a:path>
            </a:pathLst>
          </a:cu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7">
  <p:cSld name="CUSTOM_1_1_1_1_1_1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1"/>
          <p:cNvSpPr/>
          <p:nvPr/>
        </p:nvSpPr>
        <p:spPr>
          <a:xfrm>
            <a:off x="711650" y="537500"/>
            <a:ext cx="7720500" cy="406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1"/>
          <p:cNvSpPr/>
          <p:nvPr/>
        </p:nvSpPr>
        <p:spPr>
          <a:xfrm>
            <a:off x="711725" y="537500"/>
            <a:ext cx="7425300" cy="835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31"/>
          <p:cNvSpPr/>
          <p:nvPr/>
        </p:nvSpPr>
        <p:spPr>
          <a:xfrm>
            <a:off x="711725" y="537500"/>
            <a:ext cx="1051500" cy="140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1"/>
          <p:cNvSpPr txBox="1"/>
          <p:nvPr>
            <p:ph type="title"/>
          </p:nvPr>
        </p:nvSpPr>
        <p:spPr>
          <a:xfrm>
            <a:off x="832825" y="839300"/>
            <a:ext cx="2686800" cy="31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65" name="Google Shape;265;p31"/>
          <p:cNvSpPr/>
          <p:nvPr/>
        </p:nvSpPr>
        <p:spPr>
          <a:xfrm flipH="1" rot="10800000">
            <a:off x="-6" y="-7"/>
            <a:ext cx="485148" cy="972566"/>
          </a:xfrm>
          <a:custGeom>
            <a:rect b="b" l="l" r="r" t="t"/>
            <a:pathLst>
              <a:path extrusionOk="0" h="12676" w="6323">
                <a:moveTo>
                  <a:pt x="1" y="1"/>
                </a:moveTo>
                <a:lnTo>
                  <a:pt x="1" y="12676"/>
                </a:lnTo>
                <a:cubicBezTo>
                  <a:pt x="3496" y="12646"/>
                  <a:pt x="6323" y="9819"/>
                  <a:pt x="6323" y="6323"/>
                </a:cubicBezTo>
                <a:cubicBezTo>
                  <a:pt x="6323" y="2828"/>
                  <a:pt x="3496" y="1"/>
                  <a:pt x="1" y="1"/>
                </a:cubicBez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6" name="Google Shape;266;p31"/>
          <p:cNvGrpSpPr/>
          <p:nvPr/>
        </p:nvGrpSpPr>
        <p:grpSpPr>
          <a:xfrm>
            <a:off x="6723075" y="4719578"/>
            <a:ext cx="1715148" cy="333147"/>
            <a:chOff x="6045725" y="615825"/>
            <a:chExt cx="1715148" cy="333147"/>
          </a:xfrm>
        </p:grpSpPr>
        <p:sp>
          <p:nvSpPr>
            <p:cNvPr id="267" name="Google Shape;267;p31"/>
            <p:cNvSpPr/>
            <p:nvPr/>
          </p:nvSpPr>
          <p:spPr>
            <a:xfrm>
              <a:off x="6045725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0" y="0"/>
                  </a:moveTo>
                  <a:lnTo>
                    <a:pt x="0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31"/>
            <p:cNvSpPr/>
            <p:nvPr/>
          </p:nvSpPr>
          <p:spPr>
            <a:xfrm>
              <a:off x="6737967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1" y="0"/>
                  </a:moveTo>
                  <a:lnTo>
                    <a:pt x="1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31"/>
            <p:cNvSpPr/>
            <p:nvPr/>
          </p:nvSpPr>
          <p:spPr>
            <a:xfrm>
              <a:off x="7427640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1" y="0"/>
                  </a:moveTo>
                  <a:lnTo>
                    <a:pt x="1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0" name="Google Shape;270;p31"/>
          <p:cNvSpPr/>
          <p:nvPr/>
        </p:nvSpPr>
        <p:spPr>
          <a:xfrm>
            <a:off x="5734125" y="744625"/>
            <a:ext cx="1746300" cy="4173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1"/>
          <p:cNvSpPr/>
          <p:nvPr/>
        </p:nvSpPr>
        <p:spPr>
          <a:xfrm rot="10800000">
            <a:off x="7627468" y="389823"/>
            <a:ext cx="983239" cy="983239"/>
          </a:xfrm>
          <a:custGeom>
            <a:rect b="b" l="l" r="r" t="t"/>
            <a:pathLst>
              <a:path extrusionOk="0" h="20062" w="20062">
                <a:moveTo>
                  <a:pt x="10031" y="1"/>
                </a:moveTo>
                <a:cubicBezTo>
                  <a:pt x="4499" y="1"/>
                  <a:pt x="0" y="4499"/>
                  <a:pt x="0" y="10031"/>
                </a:cubicBezTo>
                <a:cubicBezTo>
                  <a:pt x="0" y="15594"/>
                  <a:pt x="4499" y="20062"/>
                  <a:pt x="10031" y="20062"/>
                </a:cubicBezTo>
                <a:cubicBezTo>
                  <a:pt x="15563" y="20062"/>
                  <a:pt x="20061" y="15594"/>
                  <a:pt x="20061" y="10031"/>
                </a:cubicBezTo>
                <a:cubicBezTo>
                  <a:pt x="20061" y="4499"/>
                  <a:pt x="15563" y="1"/>
                  <a:pt x="100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8">
  <p:cSld name="CUSTOM_1_1_1_1_1_1_1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2"/>
          <p:cNvSpPr/>
          <p:nvPr/>
        </p:nvSpPr>
        <p:spPr>
          <a:xfrm>
            <a:off x="711750" y="537450"/>
            <a:ext cx="7720500" cy="406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2"/>
          <p:cNvSpPr/>
          <p:nvPr/>
        </p:nvSpPr>
        <p:spPr>
          <a:xfrm>
            <a:off x="711725" y="537500"/>
            <a:ext cx="7425300" cy="835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32"/>
          <p:cNvSpPr/>
          <p:nvPr/>
        </p:nvSpPr>
        <p:spPr>
          <a:xfrm>
            <a:off x="5734125" y="744625"/>
            <a:ext cx="1746300" cy="4173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2"/>
          <p:cNvSpPr/>
          <p:nvPr/>
        </p:nvSpPr>
        <p:spPr>
          <a:xfrm>
            <a:off x="711725" y="537500"/>
            <a:ext cx="1051500" cy="140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2"/>
          <p:cNvSpPr/>
          <p:nvPr/>
        </p:nvSpPr>
        <p:spPr>
          <a:xfrm rot="10800000">
            <a:off x="7627468" y="389823"/>
            <a:ext cx="983239" cy="983239"/>
          </a:xfrm>
          <a:custGeom>
            <a:rect b="b" l="l" r="r" t="t"/>
            <a:pathLst>
              <a:path extrusionOk="0" h="20062" w="20062">
                <a:moveTo>
                  <a:pt x="10031" y="1"/>
                </a:moveTo>
                <a:cubicBezTo>
                  <a:pt x="4499" y="1"/>
                  <a:pt x="0" y="4499"/>
                  <a:pt x="0" y="10031"/>
                </a:cubicBezTo>
                <a:cubicBezTo>
                  <a:pt x="0" y="15594"/>
                  <a:pt x="4499" y="20062"/>
                  <a:pt x="10031" y="20062"/>
                </a:cubicBezTo>
                <a:cubicBezTo>
                  <a:pt x="15563" y="20062"/>
                  <a:pt x="20061" y="15594"/>
                  <a:pt x="20061" y="10031"/>
                </a:cubicBezTo>
                <a:cubicBezTo>
                  <a:pt x="20061" y="4499"/>
                  <a:pt x="15563" y="1"/>
                  <a:pt x="100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32"/>
          <p:cNvSpPr txBox="1"/>
          <p:nvPr>
            <p:ph type="title"/>
          </p:nvPr>
        </p:nvSpPr>
        <p:spPr>
          <a:xfrm>
            <a:off x="832825" y="839300"/>
            <a:ext cx="2686800" cy="31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79" name="Google Shape;279;p32"/>
          <p:cNvSpPr/>
          <p:nvPr/>
        </p:nvSpPr>
        <p:spPr>
          <a:xfrm rot="-5400000">
            <a:off x="4845107" y="4807595"/>
            <a:ext cx="427041" cy="244785"/>
          </a:xfrm>
          <a:custGeom>
            <a:rect b="b" l="l" r="r" t="t"/>
            <a:pathLst>
              <a:path extrusionOk="0" h="3983" w="20396">
                <a:moveTo>
                  <a:pt x="0" y="0"/>
                </a:moveTo>
                <a:lnTo>
                  <a:pt x="0" y="3982"/>
                </a:lnTo>
                <a:lnTo>
                  <a:pt x="20396" y="3982"/>
                </a:lnTo>
                <a:lnTo>
                  <a:pt x="20396" y="0"/>
                </a:lnTo>
                <a:close/>
              </a:path>
            </a:pathLst>
          </a:custGeom>
          <a:solidFill>
            <a:srgbClr val="A64D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2"/>
          <p:cNvSpPr/>
          <p:nvPr/>
        </p:nvSpPr>
        <p:spPr>
          <a:xfrm rot="-5400000">
            <a:off x="4358457" y="4808547"/>
            <a:ext cx="427041" cy="242880"/>
          </a:xfrm>
          <a:custGeom>
            <a:rect b="b" l="l" r="r" t="t"/>
            <a:pathLst>
              <a:path extrusionOk="0" h="3952" w="20396">
                <a:moveTo>
                  <a:pt x="0" y="0"/>
                </a:moveTo>
                <a:lnTo>
                  <a:pt x="0" y="3952"/>
                </a:lnTo>
                <a:lnTo>
                  <a:pt x="20396" y="3952"/>
                </a:lnTo>
                <a:lnTo>
                  <a:pt x="20396" y="0"/>
                </a:lnTo>
                <a:close/>
              </a:path>
            </a:pathLst>
          </a:custGeom>
          <a:solidFill>
            <a:srgbClr val="A64D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2"/>
          <p:cNvSpPr/>
          <p:nvPr/>
        </p:nvSpPr>
        <p:spPr>
          <a:xfrm rot="-5400000">
            <a:off x="3871837" y="4807626"/>
            <a:ext cx="427041" cy="244724"/>
          </a:xfrm>
          <a:custGeom>
            <a:rect b="b" l="l" r="r" t="t"/>
            <a:pathLst>
              <a:path extrusionOk="0" h="3982" w="20396">
                <a:moveTo>
                  <a:pt x="0" y="0"/>
                </a:moveTo>
                <a:lnTo>
                  <a:pt x="0" y="3982"/>
                </a:lnTo>
                <a:lnTo>
                  <a:pt x="20396" y="3982"/>
                </a:lnTo>
                <a:lnTo>
                  <a:pt x="20396" y="0"/>
                </a:lnTo>
                <a:close/>
              </a:path>
            </a:pathLst>
          </a:custGeom>
          <a:solidFill>
            <a:srgbClr val="A64D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2" name="Google Shape;282;p32"/>
          <p:cNvGrpSpPr/>
          <p:nvPr/>
        </p:nvGrpSpPr>
        <p:grpSpPr>
          <a:xfrm rot="-5400000">
            <a:off x="7900550" y="3581853"/>
            <a:ext cx="1715148" cy="333147"/>
            <a:chOff x="6045725" y="615825"/>
            <a:chExt cx="1715148" cy="333147"/>
          </a:xfrm>
        </p:grpSpPr>
        <p:sp>
          <p:nvSpPr>
            <p:cNvPr id="283" name="Google Shape;283;p32"/>
            <p:cNvSpPr/>
            <p:nvPr/>
          </p:nvSpPr>
          <p:spPr>
            <a:xfrm>
              <a:off x="6045725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0" y="0"/>
                  </a:moveTo>
                  <a:lnTo>
                    <a:pt x="0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6737967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1" y="0"/>
                  </a:moveTo>
                  <a:lnTo>
                    <a:pt x="1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7427640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1" y="0"/>
                  </a:moveTo>
                  <a:lnTo>
                    <a:pt x="1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_1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3"/>
          <p:cNvSpPr txBox="1"/>
          <p:nvPr>
            <p:ph idx="1" type="body"/>
          </p:nvPr>
        </p:nvSpPr>
        <p:spPr>
          <a:xfrm>
            <a:off x="713225" y="1824600"/>
            <a:ext cx="5244000" cy="21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2743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vvic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indent="-3048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>
                <a:latin typeface="Poppins"/>
                <a:ea typeface="Poppins"/>
                <a:cs typeface="Poppins"/>
                <a:sym typeface="Poppins"/>
              </a:defRPr>
            </a:lvl2pPr>
            <a:lvl3pPr indent="-3048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>
                <a:latin typeface="Poppins"/>
                <a:ea typeface="Poppins"/>
                <a:cs typeface="Poppins"/>
                <a:sym typeface="Poppins"/>
              </a:defRPr>
            </a:lvl3pPr>
            <a:lvl4pPr indent="-3048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>
                <a:latin typeface="Poppins"/>
                <a:ea typeface="Poppins"/>
                <a:cs typeface="Poppins"/>
                <a:sym typeface="Poppins"/>
              </a:defRPr>
            </a:lvl4pPr>
            <a:lvl5pPr indent="-3048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>
                <a:latin typeface="Poppins"/>
                <a:ea typeface="Poppins"/>
                <a:cs typeface="Poppins"/>
                <a:sym typeface="Poppins"/>
              </a:defRPr>
            </a:lvl5pPr>
            <a:lvl6pPr indent="-3048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>
                <a:latin typeface="Poppins"/>
                <a:ea typeface="Poppins"/>
                <a:cs typeface="Poppins"/>
                <a:sym typeface="Poppins"/>
              </a:defRPr>
            </a:lvl6pPr>
            <a:lvl7pPr indent="-3048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>
                <a:latin typeface="Poppins"/>
                <a:ea typeface="Poppins"/>
                <a:cs typeface="Poppins"/>
                <a:sym typeface="Poppins"/>
              </a:defRPr>
            </a:lvl7pPr>
            <a:lvl8pPr indent="-3048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>
                <a:latin typeface="Poppins"/>
                <a:ea typeface="Poppins"/>
                <a:cs typeface="Poppins"/>
                <a:sym typeface="Poppins"/>
              </a:defRPr>
            </a:lvl8pPr>
            <a:lvl9pPr indent="-3048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88" name="Google Shape;288;p33"/>
          <p:cNvSpPr txBox="1"/>
          <p:nvPr>
            <p:ph type="title"/>
          </p:nvPr>
        </p:nvSpPr>
        <p:spPr>
          <a:xfrm>
            <a:off x="711725" y="537500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CUSTOM_2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4"/>
          <p:cNvSpPr txBox="1"/>
          <p:nvPr>
            <p:ph idx="1" type="body"/>
          </p:nvPr>
        </p:nvSpPr>
        <p:spPr>
          <a:xfrm>
            <a:off x="713225" y="1824600"/>
            <a:ext cx="3858900" cy="277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2743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vvic"/>
              <a:buChar char="●"/>
              <a:defRPr sz="1600"/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>
                <a:latin typeface="Poppins"/>
                <a:ea typeface="Poppins"/>
                <a:cs typeface="Poppins"/>
                <a:sym typeface="Poppins"/>
              </a:defRPr>
            </a:lvl2pPr>
            <a:lvl3pPr indent="-3048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>
                <a:latin typeface="Poppins"/>
                <a:ea typeface="Poppins"/>
                <a:cs typeface="Poppins"/>
                <a:sym typeface="Poppins"/>
              </a:defRPr>
            </a:lvl3pPr>
            <a:lvl4pPr indent="-3048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>
                <a:latin typeface="Poppins"/>
                <a:ea typeface="Poppins"/>
                <a:cs typeface="Poppins"/>
                <a:sym typeface="Poppins"/>
              </a:defRPr>
            </a:lvl4pPr>
            <a:lvl5pPr indent="-3048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>
                <a:latin typeface="Poppins"/>
                <a:ea typeface="Poppins"/>
                <a:cs typeface="Poppins"/>
                <a:sym typeface="Poppins"/>
              </a:defRPr>
            </a:lvl5pPr>
            <a:lvl6pPr indent="-3048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>
                <a:latin typeface="Poppins"/>
                <a:ea typeface="Poppins"/>
                <a:cs typeface="Poppins"/>
                <a:sym typeface="Poppins"/>
              </a:defRPr>
            </a:lvl6pPr>
            <a:lvl7pPr indent="-3048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>
                <a:latin typeface="Poppins"/>
                <a:ea typeface="Poppins"/>
                <a:cs typeface="Poppins"/>
                <a:sym typeface="Poppins"/>
              </a:defRPr>
            </a:lvl7pPr>
            <a:lvl8pPr indent="-3048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>
                <a:latin typeface="Poppins"/>
                <a:ea typeface="Poppins"/>
                <a:cs typeface="Poppins"/>
                <a:sym typeface="Poppins"/>
              </a:defRPr>
            </a:lvl8pPr>
            <a:lvl9pPr indent="-3048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91" name="Google Shape;291;p34"/>
          <p:cNvSpPr txBox="1"/>
          <p:nvPr>
            <p:ph idx="2" type="body"/>
          </p:nvPr>
        </p:nvSpPr>
        <p:spPr>
          <a:xfrm>
            <a:off x="4572000" y="1824600"/>
            <a:ext cx="3858900" cy="277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2743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vvic"/>
              <a:buChar char="●"/>
              <a:defRPr sz="1600"/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Roboto Condensed Light"/>
              <a:buChar char="○"/>
              <a:defRPr sz="1200">
                <a:latin typeface="Poppins"/>
                <a:ea typeface="Poppins"/>
                <a:cs typeface="Poppins"/>
                <a:sym typeface="Poppins"/>
              </a:defRPr>
            </a:lvl2pPr>
            <a:lvl3pPr indent="-3048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Roboto Condensed Light"/>
              <a:buChar char="■"/>
              <a:defRPr sz="1200">
                <a:latin typeface="Poppins"/>
                <a:ea typeface="Poppins"/>
                <a:cs typeface="Poppins"/>
                <a:sym typeface="Poppins"/>
              </a:defRPr>
            </a:lvl3pPr>
            <a:lvl4pPr indent="-3048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Roboto Condensed Light"/>
              <a:buChar char="●"/>
              <a:defRPr sz="1200">
                <a:latin typeface="Poppins"/>
                <a:ea typeface="Poppins"/>
                <a:cs typeface="Poppins"/>
                <a:sym typeface="Poppins"/>
              </a:defRPr>
            </a:lvl4pPr>
            <a:lvl5pPr indent="-3048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Roboto Condensed Light"/>
              <a:buChar char="○"/>
              <a:defRPr sz="1200">
                <a:latin typeface="Poppins"/>
                <a:ea typeface="Poppins"/>
                <a:cs typeface="Poppins"/>
                <a:sym typeface="Poppins"/>
              </a:defRPr>
            </a:lvl5pPr>
            <a:lvl6pPr indent="-3048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Roboto Condensed Light"/>
              <a:buChar char="■"/>
              <a:defRPr sz="1200">
                <a:latin typeface="Poppins"/>
                <a:ea typeface="Poppins"/>
                <a:cs typeface="Poppins"/>
                <a:sym typeface="Poppins"/>
              </a:defRPr>
            </a:lvl6pPr>
            <a:lvl7pPr indent="-3048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Roboto Condensed Light"/>
              <a:buChar char="●"/>
              <a:defRPr sz="1200">
                <a:latin typeface="Poppins"/>
                <a:ea typeface="Poppins"/>
                <a:cs typeface="Poppins"/>
                <a:sym typeface="Poppins"/>
              </a:defRPr>
            </a:lvl7pPr>
            <a:lvl8pPr indent="-3048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Roboto Condensed Light"/>
              <a:buChar char="○"/>
              <a:defRPr sz="1200">
                <a:latin typeface="Poppins"/>
                <a:ea typeface="Poppins"/>
                <a:cs typeface="Poppins"/>
                <a:sym typeface="Poppins"/>
              </a:defRPr>
            </a:lvl8pPr>
            <a:lvl9pPr indent="-3048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200"/>
              <a:buFont typeface="Roboto Condensed Light"/>
              <a:buChar char="■"/>
              <a:defRPr sz="1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92" name="Google Shape;292;p34"/>
          <p:cNvSpPr txBox="1"/>
          <p:nvPr>
            <p:ph idx="3" type="body"/>
          </p:nvPr>
        </p:nvSpPr>
        <p:spPr>
          <a:xfrm>
            <a:off x="713225" y="1026900"/>
            <a:ext cx="7710900" cy="79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vvic"/>
              <a:buChar char="●"/>
              <a:defRPr sz="1600"/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>
                <a:latin typeface="Poppins"/>
                <a:ea typeface="Poppins"/>
                <a:cs typeface="Poppins"/>
                <a:sym typeface="Poppins"/>
              </a:defRPr>
            </a:lvl2pPr>
            <a:lvl3pPr indent="-3048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>
                <a:latin typeface="Poppins"/>
                <a:ea typeface="Poppins"/>
                <a:cs typeface="Poppins"/>
                <a:sym typeface="Poppins"/>
              </a:defRPr>
            </a:lvl3pPr>
            <a:lvl4pPr indent="-3048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>
                <a:latin typeface="Poppins"/>
                <a:ea typeface="Poppins"/>
                <a:cs typeface="Poppins"/>
                <a:sym typeface="Poppins"/>
              </a:defRPr>
            </a:lvl4pPr>
            <a:lvl5pPr indent="-3048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>
                <a:latin typeface="Poppins"/>
                <a:ea typeface="Poppins"/>
                <a:cs typeface="Poppins"/>
                <a:sym typeface="Poppins"/>
              </a:defRPr>
            </a:lvl5pPr>
            <a:lvl6pPr indent="-3048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>
                <a:latin typeface="Poppins"/>
                <a:ea typeface="Poppins"/>
                <a:cs typeface="Poppins"/>
                <a:sym typeface="Poppins"/>
              </a:defRPr>
            </a:lvl6pPr>
            <a:lvl7pPr indent="-3048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>
                <a:latin typeface="Poppins"/>
                <a:ea typeface="Poppins"/>
                <a:cs typeface="Poppins"/>
                <a:sym typeface="Poppins"/>
              </a:defRPr>
            </a:lvl7pPr>
            <a:lvl8pPr indent="-3048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>
                <a:latin typeface="Poppins"/>
                <a:ea typeface="Poppins"/>
                <a:cs typeface="Poppins"/>
                <a:sym typeface="Poppins"/>
              </a:defRPr>
            </a:lvl8pPr>
            <a:lvl9pPr indent="-3048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93" name="Google Shape;293;p34"/>
          <p:cNvSpPr txBox="1"/>
          <p:nvPr>
            <p:ph type="title"/>
          </p:nvPr>
        </p:nvSpPr>
        <p:spPr>
          <a:xfrm>
            <a:off x="711725" y="537500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01">
  <p:cSld name="CUSTOM_3_1">
    <p:bg>
      <p:bgPr>
        <a:solidFill>
          <a:schemeClr val="lt1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5"/>
          <p:cNvSpPr txBox="1"/>
          <p:nvPr>
            <p:ph idx="1" type="subTitle"/>
          </p:nvPr>
        </p:nvSpPr>
        <p:spPr>
          <a:xfrm>
            <a:off x="1053662" y="3235250"/>
            <a:ext cx="1990800" cy="94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296" name="Google Shape;296;p35"/>
          <p:cNvSpPr txBox="1"/>
          <p:nvPr>
            <p:ph idx="2" type="subTitle"/>
          </p:nvPr>
        </p:nvSpPr>
        <p:spPr>
          <a:xfrm>
            <a:off x="3576600" y="3235250"/>
            <a:ext cx="1990800" cy="94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7" name="Google Shape;297;p35"/>
          <p:cNvSpPr txBox="1"/>
          <p:nvPr>
            <p:ph idx="3" type="subTitle"/>
          </p:nvPr>
        </p:nvSpPr>
        <p:spPr>
          <a:xfrm>
            <a:off x="6099538" y="3235250"/>
            <a:ext cx="1990800" cy="94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8" name="Google Shape;298;p35"/>
          <p:cNvSpPr txBox="1"/>
          <p:nvPr>
            <p:ph idx="4" type="subTitle"/>
          </p:nvPr>
        </p:nvSpPr>
        <p:spPr>
          <a:xfrm>
            <a:off x="1053662" y="2915150"/>
            <a:ext cx="1990800" cy="320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4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4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4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4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4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4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4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4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4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99" name="Google Shape;299;p35"/>
          <p:cNvSpPr txBox="1"/>
          <p:nvPr>
            <p:ph idx="5" type="subTitle"/>
          </p:nvPr>
        </p:nvSpPr>
        <p:spPr>
          <a:xfrm>
            <a:off x="3576600" y="2915150"/>
            <a:ext cx="1990800" cy="320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300" name="Google Shape;300;p35"/>
          <p:cNvSpPr txBox="1"/>
          <p:nvPr>
            <p:ph idx="6" type="subTitle"/>
          </p:nvPr>
        </p:nvSpPr>
        <p:spPr>
          <a:xfrm>
            <a:off x="6099538" y="2915150"/>
            <a:ext cx="1990800" cy="320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grpSp>
        <p:nvGrpSpPr>
          <p:cNvPr id="301" name="Google Shape;301;p35"/>
          <p:cNvGrpSpPr/>
          <p:nvPr/>
        </p:nvGrpSpPr>
        <p:grpSpPr>
          <a:xfrm>
            <a:off x="6664025" y="574503"/>
            <a:ext cx="1715148" cy="333147"/>
            <a:chOff x="6045725" y="615825"/>
            <a:chExt cx="1715148" cy="333147"/>
          </a:xfrm>
        </p:grpSpPr>
        <p:sp>
          <p:nvSpPr>
            <p:cNvPr id="302" name="Google Shape;302;p35"/>
            <p:cNvSpPr/>
            <p:nvPr/>
          </p:nvSpPr>
          <p:spPr>
            <a:xfrm>
              <a:off x="6045725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0" y="0"/>
                  </a:moveTo>
                  <a:lnTo>
                    <a:pt x="0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6737967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1" y="0"/>
                  </a:moveTo>
                  <a:lnTo>
                    <a:pt x="1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7427640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1" y="0"/>
                  </a:moveTo>
                  <a:lnTo>
                    <a:pt x="1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5" name="Google Shape;305;p35"/>
          <p:cNvSpPr/>
          <p:nvPr/>
        </p:nvSpPr>
        <p:spPr>
          <a:xfrm flipH="1" rot="-5400000">
            <a:off x="210621" y="629818"/>
            <a:ext cx="419215" cy="840450"/>
          </a:xfrm>
          <a:custGeom>
            <a:rect b="b" l="l" r="r" t="t"/>
            <a:pathLst>
              <a:path extrusionOk="0" h="12676" w="6323">
                <a:moveTo>
                  <a:pt x="1" y="1"/>
                </a:moveTo>
                <a:lnTo>
                  <a:pt x="1" y="12676"/>
                </a:lnTo>
                <a:cubicBezTo>
                  <a:pt x="3496" y="12646"/>
                  <a:pt x="6323" y="9819"/>
                  <a:pt x="6323" y="6323"/>
                </a:cubicBezTo>
                <a:cubicBezTo>
                  <a:pt x="6323" y="2828"/>
                  <a:pt x="3496" y="1"/>
                  <a:pt x="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5"/>
          <p:cNvSpPr/>
          <p:nvPr/>
        </p:nvSpPr>
        <p:spPr>
          <a:xfrm flipH="1" rot="10800000">
            <a:off x="-3" y="0"/>
            <a:ext cx="419231" cy="840419"/>
          </a:xfrm>
          <a:custGeom>
            <a:rect b="b" l="l" r="r" t="t"/>
            <a:pathLst>
              <a:path extrusionOk="0" h="12676" w="6323">
                <a:moveTo>
                  <a:pt x="1" y="1"/>
                </a:moveTo>
                <a:lnTo>
                  <a:pt x="1" y="12676"/>
                </a:lnTo>
                <a:cubicBezTo>
                  <a:pt x="3496" y="12646"/>
                  <a:pt x="6323" y="9819"/>
                  <a:pt x="6323" y="6323"/>
                </a:cubicBezTo>
                <a:cubicBezTo>
                  <a:pt x="6323" y="2828"/>
                  <a:pt x="3496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5"/>
          <p:cNvSpPr/>
          <p:nvPr/>
        </p:nvSpPr>
        <p:spPr>
          <a:xfrm>
            <a:off x="7109647" y="4605999"/>
            <a:ext cx="2034512" cy="537541"/>
          </a:xfrm>
          <a:custGeom>
            <a:rect b="b" l="l" r="r" t="t"/>
            <a:pathLst>
              <a:path extrusionOk="0" h="20214" w="76507">
                <a:moveTo>
                  <a:pt x="16992" y="0"/>
                </a:moveTo>
                <a:cubicBezTo>
                  <a:pt x="7600" y="0"/>
                  <a:pt x="1" y="7599"/>
                  <a:pt x="1" y="16991"/>
                </a:cubicBezTo>
                <a:lnTo>
                  <a:pt x="1" y="20213"/>
                </a:lnTo>
                <a:lnTo>
                  <a:pt x="76507" y="20213"/>
                </a:lnTo>
                <a:lnTo>
                  <a:pt x="7650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5"/>
          <p:cNvSpPr txBox="1"/>
          <p:nvPr>
            <p:ph type="title"/>
          </p:nvPr>
        </p:nvSpPr>
        <p:spPr>
          <a:xfrm>
            <a:off x="711725" y="537500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IG_NUMBER_1_1">
    <p:bg>
      <p:bgPr>
        <a:solidFill>
          <a:schemeClr val="lt1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6"/>
          <p:cNvSpPr/>
          <p:nvPr/>
        </p:nvSpPr>
        <p:spPr>
          <a:xfrm>
            <a:off x="711650" y="537500"/>
            <a:ext cx="7720500" cy="406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36"/>
          <p:cNvSpPr/>
          <p:nvPr/>
        </p:nvSpPr>
        <p:spPr>
          <a:xfrm>
            <a:off x="711725" y="537500"/>
            <a:ext cx="7425300" cy="835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6"/>
          <p:cNvSpPr/>
          <p:nvPr/>
        </p:nvSpPr>
        <p:spPr>
          <a:xfrm>
            <a:off x="5734125" y="744625"/>
            <a:ext cx="1746300" cy="4173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6"/>
          <p:cNvSpPr/>
          <p:nvPr/>
        </p:nvSpPr>
        <p:spPr>
          <a:xfrm>
            <a:off x="711725" y="537500"/>
            <a:ext cx="1051500" cy="140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6"/>
          <p:cNvSpPr/>
          <p:nvPr/>
        </p:nvSpPr>
        <p:spPr>
          <a:xfrm rot="10800000">
            <a:off x="7627468" y="389823"/>
            <a:ext cx="983239" cy="983239"/>
          </a:xfrm>
          <a:custGeom>
            <a:rect b="b" l="l" r="r" t="t"/>
            <a:pathLst>
              <a:path extrusionOk="0" h="20062" w="20062">
                <a:moveTo>
                  <a:pt x="10031" y="1"/>
                </a:moveTo>
                <a:cubicBezTo>
                  <a:pt x="4499" y="1"/>
                  <a:pt x="0" y="4499"/>
                  <a:pt x="0" y="10031"/>
                </a:cubicBezTo>
                <a:cubicBezTo>
                  <a:pt x="0" y="15594"/>
                  <a:pt x="4499" y="20062"/>
                  <a:pt x="10031" y="20062"/>
                </a:cubicBezTo>
                <a:cubicBezTo>
                  <a:pt x="15563" y="20062"/>
                  <a:pt x="20061" y="15594"/>
                  <a:pt x="20061" y="10031"/>
                </a:cubicBezTo>
                <a:cubicBezTo>
                  <a:pt x="20061" y="4499"/>
                  <a:pt x="15563" y="1"/>
                  <a:pt x="100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36"/>
          <p:cNvSpPr txBox="1"/>
          <p:nvPr>
            <p:ph type="title"/>
          </p:nvPr>
        </p:nvSpPr>
        <p:spPr>
          <a:xfrm>
            <a:off x="832825" y="839300"/>
            <a:ext cx="2686800" cy="31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6" name="Google Shape;316;p36"/>
          <p:cNvSpPr/>
          <p:nvPr/>
        </p:nvSpPr>
        <p:spPr>
          <a:xfrm flipH="1" rot="5400000">
            <a:off x="243719" y="4414643"/>
            <a:ext cx="485148" cy="972566"/>
          </a:xfrm>
          <a:custGeom>
            <a:rect b="b" l="l" r="r" t="t"/>
            <a:pathLst>
              <a:path extrusionOk="0" h="12676" w="6323">
                <a:moveTo>
                  <a:pt x="1" y="1"/>
                </a:moveTo>
                <a:lnTo>
                  <a:pt x="1" y="12676"/>
                </a:lnTo>
                <a:cubicBezTo>
                  <a:pt x="3496" y="12646"/>
                  <a:pt x="6323" y="9819"/>
                  <a:pt x="6323" y="6323"/>
                </a:cubicBezTo>
                <a:cubicBezTo>
                  <a:pt x="6323" y="2828"/>
                  <a:pt x="3496" y="1"/>
                  <a:pt x="1" y="1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6"/>
          <p:cNvSpPr/>
          <p:nvPr/>
        </p:nvSpPr>
        <p:spPr>
          <a:xfrm rot="10800000">
            <a:off x="8720338" y="2140100"/>
            <a:ext cx="427041" cy="244785"/>
          </a:xfrm>
          <a:custGeom>
            <a:rect b="b" l="l" r="r" t="t"/>
            <a:pathLst>
              <a:path extrusionOk="0" h="3983" w="20396">
                <a:moveTo>
                  <a:pt x="0" y="0"/>
                </a:moveTo>
                <a:lnTo>
                  <a:pt x="0" y="3982"/>
                </a:lnTo>
                <a:lnTo>
                  <a:pt x="20396" y="3982"/>
                </a:lnTo>
                <a:lnTo>
                  <a:pt x="20396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36"/>
          <p:cNvSpPr/>
          <p:nvPr/>
        </p:nvSpPr>
        <p:spPr>
          <a:xfrm rot="10800000">
            <a:off x="8720338" y="2627703"/>
            <a:ext cx="427041" cy="242880"/>
          </a:xfrm>
          <a:custGeom>
            <a:rect b="b" l="l" r="r" t="t"/>
            <a:pathLst>
              <a:path extrusionOk="0" h="3952" w="20396">
                <a:moveTo>
                  <a:pt x="0" y="0"/>
                </a:moveTo>
                <a:lnTo>
                  <a:pt x="0" y="3952"/>
                </a:lnTo>
                <a:lnTo>
                  <a:pt x="20396" y="3952"/>
                </a:lnTo>
                <a:lnTo>
                  <a:pt x="20396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36"/>
          <p:cNvSpPr/>
          <p:nvPr/>
        </p:nvSpPr>
        <p:spPr>
          <a:xfrm rot="10800000">
            <a:off x="8720338" y="3113401"/>
            <a:ext cx="427041" cy="244724"/>
          </a:xfrm>
          <a:custGeom>
            <a:rect b="b" l="l" r="r" t="t"/>
            <a:pathLst>
              <a:path extrusionOk="0" h="3982" w="20396">
                <a:moveTo>
                  <a:pt x="0" y="0"/>
                </a:moveTo>
                <a:lnTo>
                  <a:pt x="0" y="3982"/>
                </a:lnTo>
                <a:lnTo>
                  <a:pt x="20396" y="3982"/>
                </a:lnTo>
                <a:lnTo>
                  <a:pt x="20396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36"/>
          <p:cNvSpPr txBox="1"/>
          <p:nvPr>
            <p:ph hasCustomPrompt="1" idx="2" type="title"/>
          </p:nvPr>
        </p:nvSpPr>
        <p:spPr>
          <a:xfrm>
            <a:off x="1438200" y="1675775"/>
            <a:ext cx="3133800" cy="5670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38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9pPr>
          </a:lstStyle>
          <a:p>
            <a:r>
              <a:t>xx%</a:t>
            </a:r>
          </a:p>
        </p:txBody>
      </p:sp>
      <p:sp>
        <p:nvSpPr>
          <p:cNvPr id="321" name="Google Shape;321;p36"/>
          <p:cNvSpPr txBox="1"/>
          <p:nvPr>
            <p:ph idx="1" type="subTitle"/>
          </p:nvPr>
        </p:nvSpPr>
        <p:spPr>
          <a:xfrm>
            <a:off x="1601250" y="2242777"/>
            <a:ext cx="2807700" cy="56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2" name="Google Shape;322;p36"/>
          <p:cNvSpPr txBox="1"/>
          <p:nvPr>
            <p:ph idx="3" type="subTitle"/>
          </p:nvPr>
        </p:nvSpPr>
        <p:spPr>
          <a:xfrm>
            <a:off x="1601250" y="3692075"/>
            <a:ext cx="2807700" cy="56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3" name="Google Shape;323;p36"/>
          <p:cNvSpPr txBox="1"/>
          <p:nvPr>
            <p:ph idx="4" type="subTitle"/>
          </p:nvPr>
        </p:nvSpPr>
        <p:spPr>
          <a:xfrm>
            <a:off x="4989925" y="2892547"/>
            <a:ext cx="2807700" cy="56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4" name="Google Shape;324;p36"/>
          <p:cNvSpPr txBox="1"/>
          <p:nvPr>
            <p:ph hasCustomPrompt="1" idx="5" type="title"/>
          </p:nvPr>
        </p:nvSpPr>
        <p:spPr>
          <a:xfrm>
            <a:off x="1438200" y="3125075"/>
            <a:ext cx="3133800" cy="5670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8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9pPr>
          </a:lstStyle>
          <a:p>
            <a:r>
              <a:t>xx%</a:t>
            </a:r>
          </a:p>
        </p:txBody>
      </p:sp>
      <p:sp>
        <p:nvSpPr>
          <p:cNvPr id="325" name="Google Shape;325;p36"/>
          <p:cNvSpPr txBox="1"/>
          <p:nvPr>
            <p:ph hasCustomPrompt="1" idx="6" type="title"/>
          </p:nvPr>
        </p:nvSpPr>
        <p:spPr>
          <a:xfrm>
            <a:off x="4873675" y="2325625"/>
            <a:ext cx="3040200" cy="5670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8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6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7"/>
          <p:cNvSpPr/>
          <p:nvPr/>
        </p:nvSpPr>
        <p:spPr>
          <a:xfrm>
            <a:off x="711650" y="537500"/>
            <a:ext cx="7720500" cy="406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7"/>
          <p:cNvSpPr/>
          <p:nvPr/>
        </p:nvSpPr>
        <p:spPr>
          <a:xfrm>
            <a:off x="711725" y="537500"/>
            <a:ext cx="7425300" cy="835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7"/>
          <p:cNvSpPr/>
          <p:nvPr/>
        </p:nvSpPr>
        <p:spPr>
          <a:xfrm>
            <a:off x="711725" y="537500"/>
            <a:ext cx="1051500" cy="14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7"/>
          <p:cNvSpPr/>
          <p:nvPr/>
        </p:nvSpPr>
        <p:spPr>
          <a:xfrm rot="10800000">
            <a:off x="7627468" y="389823"/>
            <a:ext cx="983239" cy="983239"/>
          </a:xfrm>
          <a:custGeom>
            <a:rect b="b" l="l" r="r" t="t"/>
            <a:pathLst>
              <a:path extrusionOk="0" h="20062" w="20062">
                <a:moveTo>
                  <a:pt x="10031" y="1"/>
                </a:moveTo>
                <a:cubicBezTo>
                  <a:pt x="4499" y="1"/>
                  <a:pt x="0" y="4499"/>
                  <a:pt x="0" y="10031"/>
                </a:cubicBezTo>
                <a:cubicBezTo>
                  <a:pt x="0" y="15594"/>
                  <a:pt x="4499" y="20062"/>
                  <a:pt x="10031" y="20062"/>
                </a:cubicBezTo>
                <a:cubicBezTo>
                  <a:pt x="15563" y="20062"/>
                  <a:pt x="20061" y="15594"/>
                  <a:pt x="20061" y="10031"/>
                </a:cubicBezTo>
                <a:cubicBezTo>
                  <a:pt x="20061" y="4499"/>
                  <a:pt x="15563" y="1"/>
                  <a:pt x="100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7"/>
          <p:cNvSpPr txBox="1"/>
          <p:nvPr>
            <p:ph type="title"/>
          </p:nvPr>
        </p:nvSpPr>
        <p:spPr>
          <a:xfrm>
            <a:off x="832825" y="839300"/>
            <a:ext cx="2686800" cy="31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2" name="Google Shape;332;p37"/>
          <p:cNvSpPr/>
          <p:nvPr/>
        </p:nvSpPr>
        <p:spPr>
          <a:xfrm>
            <a:off x="5734125" y="744625"/>
            <a:ext cx="1746300" cy="4173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3" name="Google Shape;333;p37"/>
          <p:cNvGrpSpPr/>
          <p:nvPr/>
        </p:nvGrpSpPr>
        <p:grpSpPr>
          <a:xfrm rot="-5400000">
            <a:off x="-456225" y="1228503"/>
            <a:ext cx="1715148" cy="333147"/>
            <a:chOff x="6045725" y="615825"/>
            <a:chExt cx="1715148" cy="333147"/>
          </a:xfrm>
        </p:grpSpPr>
        <p:sp>
          <p:nvSpPr>
            <p:cNvPr id="334" name="Google Shape;334;p37"/>
            <p:cNvSpPr/>
            <p:nvPr/>
          </p:nvSpPr>
          <p:spPr>
            <a:xfrm>
              <a:off x="6045725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0" y="0"/>
                  </a:moveTo>
                  <a:lnTo>
                    <a:pt x="0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37"/>
            <p:cNvSpPr/>
            <p:nvPr/>
          </p:nvSpPr>
          <p:spPr>
            <a:xfrm>
              <a:off x="6737967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1" y="0"/>
                  </a:moveTo>
                  <a:lnTo>
                    <a:pt x="1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37"/>
            <p:cNvSpPr/>
            <p:nvPr/>
          </p:nvSpPr>
          <p:spPr>
            <a:xfrm>
              <a:off x="7427640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1" y="0"/>
                  </a:moveTo>
                  <a:lnTo>
                    <a:pt x="1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7" name="Google Shape;337;p37"/>
          <p:cNvSpPr/>
          <p:nvPr/>
        </p:nvSpPr>
        <p:spPr>
          <a:xfrm flipH="1" rot="-5400000">
            <a:off x="7857972" y="3857474"/>
            <a:ext cx="2034512" cy="537541"/>
          </a:xfrm>
          <a:custGeom>
            <a:rect b="b" l="l" r="r" t="t"/>
            <a:pathLst>
              <a:path extrusionOk="0" h="20214" w="76507">
                <a:moveTo>
                  <a:pt x="16992" y="0"/>
                </a:moveTo>
                <a:cubicBezTo>
                  <a:pt x="7600" y="0"/>
                  <a:pt x="1" y="7599"/>
                  <a:pt x="1" y="16991"/>
                </a:cubicBezTo>
                <a:lnTo>
                  <a:pt x="1" y="20213"/>
                </a:lnTo>
                <a:lnTo>
                  <a:pt x="76507" y="20213"/>
                </a:lnTo>
                <a:lnTo>
                  <a:pt x="76507" y="0"/>
                </a:lnTo>
                <a:close/>
              </a:path>
            </a:pathLst>
          </a:cu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7"/>
          <p:cNvSpPr txBox="1"/>
          <p:nvPr>
            <p:ph idx="2" type="title"/>
          </p:nvPr>
        </p:nvSpPr>
        <p:spPr>
          <a:xfrm>
            <a:off x="3159300" y="3411975"/>
            <a:ext cx="2825400" cy="76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9" name="Google Shape;339;p37"/>
          <p:cNvSpPr txBox="1"/>
          <p:nvPr>
            <p:ph idx="1" type="subTitle"/>
          </p:nvPr>
        </p:nvSpPr>
        <p:spPr>
          <a:xfrm>
            <a:off x="1493250" y="1875950"/>
            <a:ext cx="6157500" cy="13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4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8"/>
          <p:cNvSpPr txBox="1"/>
          <p:nvPr>
            <p:ph idx="1" type="subTitle"/>
          </p:nvPr>
        </p:nvSpPr>
        <p:spPr>
          <a:xfrm>
            <a:off x="6028375" y="1488600"/>
            <a:ext cx="1990200" cy="35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342" name="Google Shape;342;p38"/>
          <p:cNvSpPr txBox="1"/>
          <p:nvPr>
            <p:ph idx="2" type="subTitle"/>
          </p:nvPr>
        </p:nvSpPr>
        <p:spPr>
          <a:xfrm>
            <a:off x="6028400" y="1844000"/>
            <a:ext cx="1701600" cy="50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43" name="Google Shape;343;p38"/>
          <p:cNvSpPr txBox="1"/>
          <p:nvPr>
            <p:ph idx="3" type="subTitle"/>
          </p:nvPr>
        </p:nvSpPr>
        <p:spPr>
          <a:xfrm>
            <a:off x="6028375" y="3027925"/>
            <a:ext cx="1990200" cy="35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344" name="Google Shape;344;p38"/>
          <p:cNvSpPr txBox="1"/>
          <p:nvPr>
            <p:ph idx="4" type="subTitle"/>
          </p:nvPr>
        </p:nvSpPr>
        <p:spPr>
          <a:xfrm>
            <a:off x="6028350" y="3383400"/>
            <a:ext cx="1701600" cy="50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45" name="Google Shape;345;p38"/>
          <p:cNvSpPr txBox="1"/>
          <p:nvPr>
            <p:ph idx="5" type="subTitle"/>
          </p:nvPr>
        </p:nvSpPr>
        <p:spPr>
          <a:xfrm>
            <a:off x="1125400" y="1488600"/>
            <a:ext cx="1990200" cy="35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346" name="Google Shape;346;p38"/>
          <p:cNvSpPr txBox="1"/>
          <p:nvPr>
            <p:ph idx="6" type="subTitle"/>
          </p:nvPr>
        </p:nvSpPr>
        <p:spPr>
          <a:xfrm>
            <a:off x="1125425" y="1844000"/>
            <a:ext cx="1701600" cy="50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47" name="Google Shape;347;p38"/>
          <p:cNvSpPr txBox="1"/>
          <p:nvPr>
            <p:ph idx="7" type="subTitle"/>
          </p:nvPr>
        </p:nvSpPr>
        <p:spPr>
          <a:xfrm>
            <a:off x="1125400" y="3027925"/>
            <a:ext cx="1990200" cy="35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348" name="Google Shape;348;p38"/>
          <p:cNvSpPr txBox="1"/>
          <p:nvPr>
            <p:ph idx="8" type="subTitle"/>
          </p:nvPr>
        </p:nvSpPr>
        <p:spPr>
          <a:xfrm>
            <a:off x="1125375" y="3383400"/>
            <a:ext cx="1701600" cy="50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49" name="Google Shape;349;p38"/>
          <p:cNvSpPr txBox="1"/>
          <p:nvPr>
            <p:ph idx="9" type="subTitle"/>
          </p:nvPr>
        </p:nvSpPr>
        <p:spPr>
          <a:xfrm>
            <a:off x="3576888" y="1488600"/>
            <a:ext cx="1990200" cy="35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350" name="Google Shape;350;p38"/>
          <p:cNvSpPr txBox="1"/>
          <p:nvPr>
            <p:ph idx="13" type="subTitle"/>
          </p:nvPr>
        </p:nvSpPr>
        <p:spPr>
          <a:xfrm>
            <a:off x="3576900" y="1844000"/>
            <a:ext cx="1701600" cy="50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1" name="Google Shape;351;p38"/>
          <p:cNvSpPr txBox="1"/>
          <p:nvPr>
            <p:ph idx="14" type="subTitle"/>
          </p:nvPr>
        </p:nvSpPr>
        <p:spPr>
          <a:xfrm>
            <a:off x="3576888" y="3027925"/>
            <a:ext cx="1990200" cy="35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352" name="Google Shape;352;p38"/>
          <p:cNvSpPr txBox="1"/>
          <p:nvPr>
            <p:ph idx="15" type="subTitle"/>
          </p:nvPr>
        </p:nvSpPr>
        <p:spPr>
          <a:xfrm>
            <a:off x="3576875" y="3383400"/>
            <a:ext cx="1701600" cy="50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3" name="Google Shape;353;p38"/>
          <p:cNvSpPr/>
          <p:nvPr/>
        </p:nvSpPr>
        <p:spPr>
          <a:xfrm rot="5400000">
            <a:off x="318884" y="474554"/>
            <a:ext cx="615703" cy="615703"/>
          </a:xfrm>
          <a:custGeom>
            <a:rect b="b" l="l" r="r" t="t"/>
            <a:pathLst>
              <a:path extrusionOk="0" h="20062" w="20062">
                <a:moveTo>
                  <a:pt x="10031" y="1"/>
                </a:moveTo>
                <a:cubicBezTo>
                  <a:pt x="4499" y="1"/>
                  <a:pt x="0" y="4499"/>
                  <a:pt x="0" y="10031"/>
                </a:cubicBezTo>
                <a:cubicBezTo>
                  <a:pt x="0" y="15594"/>
                  <a:pt x="4499" y="20062"/>
                  <a:pt x="10031" y="20062"/>
                </a:cubicBezTo>
                <a:cubicBezTo>
                  <a:pt x="15563" y="20062"/>
                  <a:pt x="20061" y="15594"/>
                  <a:pt x="20061" y="10031"/>
                </a:cubicBezTo>
                <a:cubicBezTo>
                  <a:pt x="20061" y="4499"/>
                  <a:pt x="15563" y="1"/>
                  <a:pt x="100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38"/>
          <p:cNvSpPr/>
          <p:nvPr/>
        </p:nvSpPr>
        <p:spPr>
          <a:xfrm rot="5400000">
            <a:off x="529245" y="684900"/>
            <a:ext cx="194053" cy="389026"/>
          </a:xfrm>
          <a:custGeom>
            <a:rect b="b" l="l" r="r" t="t"/>
            <a:pathLst>
              <a:path extrusionOk="0" h="12676" w="6323">
                <a:moveTo>
                  <a:pt x="1" y="1"/>
                </a:moveTo>
                <a:lnTo>
                  <a:pt x="1" y="12676"/>
                </a:lnTo>
                <a:cubicBezTo>
                  <a:pt x="3496" y="12646"/>
                  <a:pt x="6323" y="9819"/>
                  <a:pt x="6323" y="6323"/>
                </a:cubicBezTo>
                <a:cubicBezTo>
                  <a:pt x="6323" y="2828"/>
                  <a:pt x="3496" y="1"/>
                  <a:pt x="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5" name="Google Shape;355;p38"/>
          <p:cNvGrpSpPr/>
          <p:nvPr/>
        </p:nvGrpSpPr>
        <p:grpSpPr>
          <a:xfrm rot="-5400000">
            <a:off x="7698600" y="2042362"/>
            <a:ext cx="1715148" cy="333147"/>
            <a:chOff x="6045725" y="615825"/>
            <a:chExt cx="1715148" cy="333147"/>
          </a:xfrm>
        </p:grpSpPr>
        <p:sp>
          <p:nvSpPr>
            <p:cNvPr id="356" name="Google Shape;356;p38"/>
            <p:cNvSpPr/>
            <p:nvPr/>
          </p:nvSpPr>
          <p:spPr>
            <a:xfrm>
              <a:off x="6045725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0" y="0"/>
                  </a:moveTo>
                  <a:lnTo>
                    <a:pt x="0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38"/>
            <p:cNvSpPr/>
            <p:nvPr/>
          </p:nvSpPr>
          <p:spPr>
            <a:xfrm>
              <a:off x="6737967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1" y="0"/>
                  </a:moveTo>
                  <a:lnTo>
                    <a:pt x="1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38"/>
            <p:cNvSpPr/>
            <p:nvPr/>
          </p:nvSpPr>
          <p:spPr>
            <a:xfrm>
              <a:off x="7427640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1" y="0"/>
                  </a:moveTo>
                  <a:lnTo>
                    <a:pt x="1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9" name="Google Shape;359;p38"/>
          <p:cNvSpPr/>
          <p:nvPr/>
        </p:nvSpPr>
        <p:spPr>
          <a:xfrm rot="5400000">
            <a:off x="3849252" y="4831665"/>
            <a:ext cx="378907" cy="244785"/>
          </a:xfrm>
          <a:custGeom>
            <a:rect b="b" l="l" r="r" t="t"/>
            <a:pathLst>
              <a:path extrusionOk="0" h="3983" w="20396">
                <a:moveTo>
                  <a:pt x="0" y="0"/>
                </a:moveTo>
                <a:lnTo>
                  <a:pt x="0" y="3982"/>
                </a:lnTo>
                <a:lnTo>
                  <a:pt x="20396" y="3982"/>
                </a:lnTo>
                <a:lnTo>
                  <a:pt x="2039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38"/>
          <p:cNvSpPr/>
          <p:nvPr/>
        </p:nvSpPr>
        <p:spPr>
          <a:xfrm rot="5400000">
            <a:off x="4335402" y="4832618"/>
            <a:ext cx="378907" cy="242880"/>
          </a:xfrm>
          <a:custGeom>
            <a:rect b="b" l="l" r="r" t="t"/>
            <a:pathLst>
              <a:path extrusionOk="0" h="3952" w="20396">
                <a:moveTo>
                  <a:pt x="0" y="0"/>
                </a:moveTo>
                <a:lnTo>
                  <a:pt x="0" y="3952"/>
                </a:lnTo>
                <a:lnTo>
                  <a:pt x="20396" y="3952"/>
                </a:lnTo>
                <a:lnTo>
                  <a:pt x="2039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38"/>
          <p:cNvSpPr/>
          <p:nvPr/>
        </p:nvSpPr>
        <p:spPr>
          <a:xfrm rot="5400000">
            <a:off x="4822522" y="4831696"/>
            <a:ext cx="378907" cy="244724"/>
          </a:xfrm>
          <a:custGeom>
            <a:rect b="b" l="l" r="r" t="t"/>
            <a:pathLst>
              <a:path extrusionOk="0" h="3982" w="20396">
                <a:moveTo>
                  <a:pt x="0" y="0"/>
                </a:moveTo>
                <a:lnTo>
                  <a:pt x="0" y="3982"/>
                </a:lnTo>
                <a:lnTo>
                  <a:pt x="20396" y="3982"/>
                </a:lnTo>
                <a:lnTo>
                  <a:pt x="2039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38"/>
          <p:cNvSpPr txBox="1"/>
          <p:nvPr>
            <p:ph type="title"/>
          </p:nvPr>
        </p:nvSpPr>
        <p:spPr>
          <a:xfrm>
            <a:off x="711725" y="537500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1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39"/>
          <p:cNvGrpSpPr/>
          <p:nvPr/>
        </p:nvGrpSpPr>
        <p:grpSpPr>
          <a:xfrm>
            <a:off x="7116475" y="4568875"/>
            <a:ext cx="1715148" cy="333147"/>
            <a:chOff x="6045725" y="615825"/>
            <a:chExt cx="1715148" cy="333147"/>
          </a:xfrm>
        </p:grpSpPr>
        <p:sp>
          <p:nvSpPr>
            <p:cNvPr id="365" name="Google Shape;365;p39"/>
            <p:cNvSpPr/>
            <p:nvPr/>
          </p:nvSpPr>
          <p:spPr>
            <a:xfrm>
              <a:off x="6045725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0" y="0"/>
                  </a:moveTo>
                  <a:lnTo>
                    <a:pt x="0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39"/>
            <p:cNvSpPr/>
            <p:nvPr/>
          </p:nvSpPr>
          <p:spPr>
            <a:xfrm>
              <a:off x="6737967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1" y="0"/>
                  </a:moveTo>
                  <a:lnTo>
                    <a:pt x="1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39"/>
            <p:cNvSpPr/>
            <p:nvPr/>
          </p:nvSpPr>
          <p:spPr>
            <a:xfrm>
              <a:off x="7427640" y="615825"/>
              <a:ext cx="333233" cy="333147"/>
            </a:xfrm>
            <a:custGeom>
              <a:rect b="b" l="l" r="r" t="t"/>
              <a:pathLst>
                <a:path extrusionOk="0" h="3891" w="3892">
                  <a:moveTo>
                    <a:pt x="1" y="0"/>
                  </a:moveTo>
                  <a:lnTo>
                    <a:pt x="1" y="3891"/>
                  </a:lnTo>
                  <a:lnTo>
                    <a:pt x="3891" y="3891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8" name="Google Shape;368;p39"/>
          <p:cNvSpPr/>
          <p:nvPr/>
        </p:nvSpPr>
        <p:spPr>
          <a:xfrm>
            <a:off x="0" y="973240"/>
            <a:ext cx="427041" cy="244785"/>
          </a:xfrm>
          <a:custGeom>
            <a:rect b="b" l="l" r="r" t="t"/>
            <a:pathLst>
              <a:path extrusionOk="0" h="3983" w="20396">
                <a:moveTo>
                  <a:pt x="0" y="0"/>
                </a:moveTo>
                <a:lnTo>
                  <a:pt x="0" y="3982"/>
                </a:lnTo>
                <a:lnTo>
                  <a:pt x="20396" y="3982"/>
                </a:lnTo>
                <a:lnTo>
                  <a:pt x="2039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39"/>
          <p:cNvSpPr/>
          <p:nvPr/>
        </p:nvSpPr>
        <p:spPr>
          <a:xfrm>
            <a:off x="0" y="487542"/>
            <a:ext cx="427041" cy="242880"/>
          </a:xfrm>
          <a:custGeom>
            <a:rect b="b" l="l" r="r" t="t"/>
            <a:pathLst>
              <a:path extrusionOk="0" h="3952" w="20396">
                <a:moveTo>
                  <a:pt x="0" y="0"/>
                </a:moveTo>
                <a:lnTo>
                  <a:pt x="0" y="3952"/>
                </a:lnTo>
                <a:lnTo>
                  <a:pt x="20396" y="3952"/>
                </a:lnTo>
                <a:lnTo>
                  <a:pt x="2039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39"/>
          <p:cNvSpPr/>
          <p:nvPr/>
        </p:nvSpPr>
        <p:spPr>
          <a:xfrm>
            <a:off x="0" y="0"/>
            <a:ext cx="427041" cy="244724"/>
          </a:xfrm>
          <a:custGeom>
            <a:rect b="b" l="l" r="r" t="t"/>
            <a:pathLst>
              <a:path extrusionOk="0" h="3982" w="20396">
                <a:moveTo>
                  <a:pt x="0" y="0"/>
                </a:moveTo>
                <a:lnTo>
                  <a:pt x="0" y="3982"/>
                </a:lnTo>
                <a:lnTo>
                  <a:pt x="20396" y="3982"/>
                </a:lnTo>
                <a:lnTo>
                  <a:pt x="2039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39"/>
          <p:cNvSpPr/>
          <p:nvPr/>
        </p:nvSpPr>
        <p:spPr>
          <a:xfrm flipH="1" rot="5400000">
            <a:off x="7827951" y="2377001"/>
            <a:ext cx="444396" cy="890901"/>
          </a:xfrm>
          <a:custGeom>
            <a:rect b="b" l="l" r="r" t="t"/>
            <a:pathLst>
              <a:path extrusionOk="0" h="12676" w="6323">
                <a:moveTo>
                  <a:pt x="1" y="1"/>
                </a:moveTo>
                <a:lnTo>
                  <a:pt x="1" y="12676"/>
                </a:lnTo>
                <a:cubicBezTo>
                  <a:pt x="3496" y="12646"/>
                  <a:pt x="6323" y="9819"/>
                  <a:pt x="6323" y="6323"/>
                </a:cubicBezTo>
                <a:cubicBezTo>
                  <a:pt x="6323" y="2828"/>
                  <a:pt x="3496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39"/>
          <p:cNvSpPr/>
          <p:nvPr/>
        </p:nvSpPr>
        <p:spPr>
          <a:xfrm flipH="1" rot="10800000">
            <a:off x="8495601" y="2529939"/>
            <a:ext cx="444396" cy="890901"/>
          </a:xfrm>
          <a:custGeom>
            <a:rect b="b" l="l" r="r" t="t"/>
            <a:pathLst>
              <a:path extrusionOk="0" h="12676" w="6323">
                <a:moveTo>
                  <a:pt x="1" y="1"/>
                </a:moveTo>
                <a:lnTo>
                  <a:pt x="1" y="12676"/>
                </a:lnTo>
                <a:cubicBezTo>
                  <a:pt x="3496" y="12646"/>
                  <a:pt x="6323" y="9819"/>
                  <a:pt x="6323" y="6323"/>
                </a:cubicBezTo>
                <a:cubicBezTo>
                  <a:pt x="6323" y="2828"/>
                  <a:pt x="3496" y="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39"/>
          <p:cNvSpPr txBox="1"/>
          <p:nvPr>
            <p:ph type="ctrTitle"/>
          </p:nvPr>
        </p:nvSpPr>
        <p:spPr>
          <a:xfrm>
            <a:off x="2839552" y="537500"/>
            <a:ext cx="3448800" cy="803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b="1" sz="52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74" name="Google Shape;374;p39"/>
          <p:cNvSpPr txBox="1"/>
          <p:nvPr>
            <p:ph idx="1" type="subTitle"/>
          </p:nvPr>
        </p:nvSpPr>
        <p:spPr>
          <a:xfrm>
            <a:off x="2848450" y="1364750"/>
            <a:ext cx="3456000" cy="18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mfortaa Medium"/>
              <a:buNone/>
              <a:defRPr sz="16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mfortaa Medium"/>
              <a:buNone/>
              <a:defRPr sz="1600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mfortaa Medium"/>
              <a:buNone/>
              <a:defRPr sz="1600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mfortaa Medium"/>
              <a:buNone/>
              <a:defRPr sz="1600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mfortaa Medium"/>
              <a:buNone/>
              <a:defRPr sz="1600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mfortaa Medium"/>
              <a:buNone/>
              <a:defRPr sz="1600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mfortaa Medium"/>
              <a:buNone/>
              <a:defRPr sz="1600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mfortaa Medium"/>
              <a:buNone/>
              <a:defRPr sz="1600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mfortaa Medium"/>
              <a:buNone/>
              <a:defRPr sz="1600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/>
        </p:txBody>
      </p:sp>
      <p:sp>
        <p:nvSpPr>
          <p:cNvPr id="375" name="Google Shape;375;p39"/>
          <p:cNvSpPr txBox="1"/>
          <p:nvPr/>
        </p:nvSpPr>
        <p:spPr>
          <a:xfrm>
            <a:off x="2847600" y="3250550"/>
            <a:ext cx="3448800" cy="10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CREDITS</a:t>
            </a:r>
            <a:r>
              <a:rPr lang="en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: 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This presentation template was created </a:t>
            </a:r>
            <a:endParaRPr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 including icons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 infographics &amp; images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2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7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b="1" sz="2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b="1" sz="2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b="1" sz="2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b="1" sz="2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b="1" sz="2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b="1" sz="2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b="1" sz="2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b="1" sz="2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estrial"/>
              <a:buNone/>
              <a:defRPr b="1" sz="2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M Sans"/>
              <a:buChar char="●"/>
              <a:defRPr sz="18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○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■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●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○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■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●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○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DM Sans"/>
              <a:buChar char="■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hyperlink" Target="https://drive.google.com/drive/folders/1tSteP04VOlGvoVaCWWxQ41PyOYkM-nNR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3.png"/><Relationship Id="rId6" Type="http://schemas.openxmlformats.org/officeDocument/2006/relationships/image" Target="../media/image13.png"/><Relationship Id="rId7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scratch.mit.edu/projects/371119352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Relationship Id="rId4" Type="http://schemas.openxmlformats.org/officeDocument/2006/relationships/hyperlink" Target="https://lab.scratch.mit.edu/face/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quickdraw.withgoogle.com/" TargetMode="External"/><Relationship Id="rId4" Type="http://schemas.openxmlformats.org/officeDocument/2006/relationships/hyperlink" Target="https://www.autodraw.com/" TargetMode="External"/><Relationship Id="rId9" Type="http://schemas.openxmlformats.org/officeDocument/2006/relationships/image" Target="../media/image15.png"/><Relationship Id="rId5" Type="http://schemas.openxmlformats.org/officeDocument/2006/relationships/hyperlink" Target="https://teachable-snake.netlify.app/" TargetMode="External"/><Relationship Id="rId6" Type="http://schemas.openxmlformats.org/officeDocument/2006/relationships/hyperlink" Target="https://emojiscavengerhunt.withgoogle.com/" TargetMode="External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0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dig4future.fbk.eu/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2.jpg"/><Relationship Id="rId5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2.jpg"/><Relationship Id="rId5" Type="http://schemas.openxmlformats.org/officeDocument/2006/relationships/image" Target="../media/image4.jpg"/><Relationship Id="rId6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0"/>
          <p:cNvSpPr txBox="1"/>
          <p:nvPr>
            <p:ph type="ctrTitle"/>
          </p:nvPr>
        </p:nvSpPr>
        <p:spPr>
          <a:xfrm>
            <a:off x="762450" y="1553730"/>
            <a:ext cx="7619100" cy="86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7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rPr>
              <a:t>DIG</a:t>
            </a:r>
            <a:r>
              <a:rPr lang="en" sz="670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sz="67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4</a:t>
            </a:r>
            <a:r>
              <a:rPr lang="en" sz="670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sz="6700">
                <a:solidFill>
                  <a:schemeClr val="accent6"/>
                </a:solidFill>
                <a:latin typeface="Oswald"/>
                <a:ea typeface="Oswald"/>
                <a:cs typeface="Oswald"/>
                <a:sym typeface="Oswald"/>
              </a:rPr>
              <a:t>FUTURE</a:t>
            </a:r>
            <a:endParaRPr sz="67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81" name="Google Shape;381;p40"/>
          <p:cNvSpPr/>
          <p:nvPr/>
        </p:nvSpPr>
        <p:spPr>
          <a:xfrm>
            <a:off x="1827575" y="3326850"/>
            <a:ext cx="5493600" cy="72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2" name="Google Shape;382;p40"/>
          <p:cNvPicPr preferRelativeResize="0"/>
          <p:nvPr/>
        </p:nvPicPr>
        <p:blipFill rotWithShape="1">
          <a:blip r:embed="rId3">
            <a:alphaModFix/>
          </a:blip>
          <a:srcRect b="0" l="0" r="26486" t="0"/>
          <a:stretch/>
        </p:blipFill>
        <p:spPr>
          <a:xfrm>
            <a:off x="3424613" y="4412175"/>
            <a:ext cx="2294770" cy="640875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40"/>
          <p:cNvSpPr txBox="1"/>
          <p:nvPr>
            <p:ph idx="1" type="subTitle"/>
          </p:nvPr>
        </p:nvSpPr>
        <p:spPr>
          <a:xfrm>
            <a:off x="1787050" y="2276250"/>
            <a:ext cx="5841600" cy="4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/>
              <a:t>Digital competencies, Inclusion and Growth </a:t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/>
              <a:t>for Future generations</a:t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>
                <a:solidFill>
                  <a:srgbClr val="999999"/>
                </a:solidFill>
              </a:rPr>
              <a:t>Module 2 </a:t>
            </a:r>
            <a:br>
              <a:rPr lang="en" sz="2700">
                <a:solidFill>
                  <a:srgbClr val="999999"/>
                </a:solidFill>
              </a:rPr>
            </a:br>
            <a:endParaRPr sz="2700"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9"/>
          <p:cNvSpPr txBox="1"/>
          <p:nvPr>
            <p:ph type="title"/>
          </p:nvPr>
        </p:nvSpPr>
        <p:spPr>
          <a:xfrm>
            <a:off x="711725" y="537500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Teachable machine</a:t>
            </a:r>
            <a:endParaRPr/>
          </a:p>
        </p:txBody>
      </p:sp>
      <p:pic>
        <p:nvPicPr>
          <p:cNvPr id="496" name="Google Shape;49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6825" y="1045150"/>
            <a:ext cx="4808801" cy="2453699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9"/>
          <p:cNvSpPr txBox="1"/>
          <p:nvPr/>
        </p:nvSpPr>
        <p:spPr>
          <a:xfrm>
            <a:off x="876825" y="3924400"/>
            <a:ext cx="726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Dog images for the activity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https://drive.google.com/drive/folders/1tSteP04VOlGvoVaCWWxQ41PyOYkM-nNR</a:t>
            </a:r>
            <a:endParaRPr/>
          </a:p>
        </p:txBody>
      </p:sp>
      <p:sp>
        <p:nvSpPr>
          <p:cNvPr id="498" name="Google Shape;498;p49"/>
          <p:cNvSpPr txBox="1"/>
          <p:nvPr/>
        </p:nvSpPr>
        <p:spPr>
          <a:xfrm>
            <a:off x="876825" y="3498850"/>
            <a:ext cx="4389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Oswald"/>
                <a:ea typeface="Oswald"/>
                <a:cs typeface="Oswald"/>
                <a:sym typeface="Oswald"/>
              </a:rPr>
              <a:t>teachablemachine.withgoogle.com</a:t>
            </a:r>
            <a:endParaRPr b="1" sz="17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0"/>
          <p:cNvSpPr/>
          <p:nvPr/>
        </p:nvSpPr>
        <p:spPr>
          <a:xfrm>
            <a:off x="6458725" y="1902400"/>
            <a:ext cx="2618700" cy="31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50"/>
          <p:cNvSpPr txBox="1"/>
          <p:nvPr>
            <p:ph type="title"/>
          </p:nvPr>
        </p:nvSpPr>
        <p:spPr>
          <a:xfrm>
            <a:off x="711725" y="537500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Classical machine learning</a:t>
            </a:r>
            <a:endParaRPr/>
          </a:p>
        </p:txBody>
      </p:sp>
      <p:sp>
        <p:nvSpPr>
          <p:cNvPr id="505" name="Google Shape;505;p50"/>
          <p:cNvSpPr txBox="1"/>
          <p:nvPr/>
        </p:nvSpPr>
        <p:spPr>
          <a:xfrm>
            <a:off x="1080375" y="1080375"/>
            <a:ext cx="6740700" cy="1726200"/>
          </a:xfrm>
          <a:prstGeom prst="rect">
            <a:avLst/>
          </a:prstGeom>
          <a:noFill/>
          <a:ln cap="flat" cmpd="sng" w="3810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13A33"/>
                </a:solidFill>
                <a:latin typeface="Questrial"/>
                <a:ea typeface="Questrial"/>
                <a:cs typeface="Questrial"/>
                <a:sym typeface="Questrial"/>
              </a:rPr>
              <a:t>Classic Machine learning</a:t>
            </a:r>
            <a:endParaRPr b="1">
              <a:solidFill>
                <a:srgbClr val="013A3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13A3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06" name="Google Shape;50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2825" y="1463275"/>
            <a:ext cx="926650" cy="92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7500" y="1218525"/>
            <a:ext cx="1347175" cy="1347175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50"/>
          <p:cNvSpPr/>
          <p:nvPr/>
        </p:nvSpPr>
        <p:spPr>
          <a:xfrm>
            <a:off x="6100250" y="1463300"/>
            <a:ext cx="1503000" cy="781200"/>
          </a:xfrm>
          <a:prstGeom prst="roundRect">
            <a:avLst>
              <a:gd fmla="val 16667" name="adj"/>
            </a:avLst>
          </a:prstGeom>
          <a:solidFill>
            <a:srgbClr val="D9D2E9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DOG</a:t>
            </a:r>
            <a:endParaRPr b="1" sz="1900"/>
          </a:p>
        </p:txBody>
      </p:sp>
      <p:cxnSp>
        <p:nvCxnSpPr>
          <p:cNvPr id="509" name="Google Shape;509;p50"/>
          <p:cNvCxnSpPr>
            <a:stCxn id="506" idx="3"/>
          </p:cNvCxnSpPr>
          <p:nvPr/>
        </p:nvCxnSpPr>
        <p:spPr>
          <a:xfrm>
            <a:off x="2229475" y="1926600"/>
            <a:ext cx="248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10" name="Google Shape;510;p50"/>
          <p:cNvCxnSpPr/>
          <p:nvPr/>
        </p:nvCxnSpPr>
        <p:spPr>
          <a:xfrm>
            <a:off x="3881925" y="1926600"/>
            <a:ext cx="248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11" name="Google Shape;511;p50"/>
          <p:cNvCxnSpPr/>
          <p:nvPr/>
        </p:nvCxnSpPr>
        <p:spPr>
          <a:xfrm>
            <a:off x="5758262" y="1926600"/>
            <a:ext cx="248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12" name="Google Shape;512;p50"/>
          <p:cNvSpPr txBox="1"/>
          <p:nvPr/>
        </p:nvSpPr>
        <p:spPr>
          <a:xfrm>
            <a:off x="1302775" y="2325125"/>
            <a:ext cx="926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DM Sans"/>
                <a:ea typeface="DM Sans"/>
                <a:cs typeface="DM Sans"/>
                <a:sym typeface="DM Sans"/>
              </a:rPr>
              <a:t>Input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3" name="Google Shape;513;p50"/>
          <p:cNvSpPr txBox="1"/>
          <p:nvPr/>
        </p:nvSpPr>
        <p:spPr>
          <a:xfrm>
            <a:off x="2579137" y="2194138"/>
            <a:ext cx="1388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DM Sans"/>
                <a:ea typeface="DM Sans"/>
                <a:cs typeface="DM Sans"/>
                <a:sym typeface="DM Sans"/>
              </a:rPr>
              <a:t>Dataset labelling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4" name="Google Shape;514;p50"/>
          <p:cNvSpPr txBox="1"/>
          <p:nvPr/>
        </p:nvSpPr>
        <p:spPr>
          <a:xfrm>
            <a:off x="4451525" y="2325125"/>
            <a:ext cx="1216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DM Sans"/>
                <a:ea typeface="DM Sans"/>
                <a:cs typeface="DM Sans"/>
                <a:sym typeface="DM Sans"/>
              </a:rPr>
              <a:t>Classification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5" name="Google Shape;515;p50"/>
          <p:cNvSpPr txBox="1"/>
          <p:nvPr/>
        </p:nvSpPr>
        <p:spPr>
          <a:xfrm>
            <a:off x="6388400" y="2325125"/>
            <a:ext cx="926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DM Sans"/>
                <a:ea typeface="DM Sans"/>
                <a:cs typeface="DM Sans"/>
                <a:sym typeface="DM Sans"/>
              </a:rPr>
              <a:t>Output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16" name="Google Shape;516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80803" y="1361213"/>
            <a:ext cx="985375" cy="985375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50"/>
          <p:cNvSpPr txBox="1"/>
          <p:nvPr/>
        </p:nvSpPr>
        <p:spPr>
          <a:xfrm>
            <a:off x="1080375" y="3012250"/>
            <a:ext cx="67524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In a task of classification, a classical machine learning algorithm learns on a labeled dataset, providing an answer that the algorithm can use to evaluate its accuracy on training data. This means having a full set of labeled data while training an algorithm. 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 fully labeled dataset means that each example in the training dataset is tagged with the answer the algorithm should come up with on its own</a:t>
            </a:r>
            <a:r>
              <a:rPr lang="en">
                <a:latin typeface="DM Sans"/>
                <a:ea typeface="DM Sans"/>
                <a:cs typeface="DM Sans"/>
                <a:sym typeface="DM Sans"/>
              </a:rPr>
              <a:t>. 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Dataset labelling is usually a task performed by humans</a:t>
            </a:r>
            <a:r>
              <a:rPr lang="en">
                <a:latin typeface="DM Sans"/>
                <a:ea typeface="DM Sans"/>
                <a:cs typeface="DM Sans"/>
                <a:sym typeface="DM Sans"/>
              </a:rPr>
              <a:t>. </a:t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When shown a new image, the model compares it to the training examples to predict the correct label.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1"/>
          <p:cNvSpPr/>
          <p:nvPr/>
        </p:nvSpPr>
        <p:spPr>
          <a:xfrm>
            <a:off x="6458725" y="1902400"/>
            <a:ext cx="2618700" cy="31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51"/>
          <p:cNvSpPr txBox="1"/>
          <p:nvPr>
            <p:ph type="title"/>
          </p:nvPr>
        </p:nvSpPr>
        <p:spPr>
          <a:xfrm>
            <a:off x="711725" y="537500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Deep learning</a:t>
            </a:r>
            <a:endParaRPr/>
          </a:p>
        </p:txBody>
      </p:sp>
      <p:sp>
        <p:nvSpPr>
          <p:cNvPr id="524" name="Google Shape;524;p51"/>
          <p:cNvSpPr txBox="1"/>
          <p:nvPr/>
        </p:nvSpPr>
        <p:spPr>
          <a:xfrm>
            <a:off x="1080375" y="1156300"/>
            <a:ext cx="6740700" cy="1878900"/>
          </a:xfrm>
          <a:prstGeom prst="rect">
            <a:avLst/>
          </a:prstGeom>
          <a:noFill/>
          <a:ln cap="flat" cmpd="sng" w="38100">
            <a:solidFill>
              <a:srgbClr val="FFC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13A33"/>
                </a:solidFill>
                <a:latin typeface="Questrial"/>
                <a:ea typeface="Questrial"/>
                <a:cs typeface="Questrial"/>
                <a:sym typeface="Questrial"/>
              </a:rPr>
              <a:t>Deep learning</a:t>
            </a:r>
            <a:endParaRPr b="1">
              <a:solidFill>
                <a:srgbClr val="013A3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13A3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25" name="Google Shape;52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4100" y="1568275"/>
            <a:ext cx="985375" cy="985375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51"/>
          <p:cNvSpPr/>
          <p:nvPr/>
        </p:nvSpPr>
        <p:spPr>
          <a:xfrm>
            <a:off x="6100250" y="1644813"/>
            <a:ext cx="1503000" cy="781200"/>
          </a:xfrm>
          <a:prstGeom prst="roundRect">
            <a:avLst>
              <a:gd fmla="val 16667" name="adj"/>
            </a:avLst>
          </a:prstGeom>
          <a:solidFill>
            <a:srgbClr val="FFC0A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DOG</a:t>
            </a:r>
            <a:endParaRPr b="1" sz="1900"/>
          </a:p>
        </p:txBody>
      </p:sp>
      <p:grpSp>
        <p:nvGrpSpPr>
          <p:cNvPr id="527" name="Google Shape;527;p51"/>
          <p:cNvGrpSpPr/>
          <p:nvPr/>
        </p:nvGrpSpPr>
        <p:grpSpPr>
          <a:xfrm>
            <a:off x="3081600" y="1335450"/>
            <a:ext cx="2166525" cy="1399925"/>
            <a:chOff x="3104150" y="2970725"/>
            <a:chExt cx="2166525" cy="1399925"/>
          </a:xfrm>
        </p:grpSpPr>
        <p:pic>
          <p:nvPicPr>
            <p:cNvPr id="528" name="Google Shape;528;p5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104150" y="2973250"/>
              <a:ext cx="1397400" cy="13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9" name="Google Shape;529;p5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873275" y="2970725"/>
              <a:ext cx="1397400" cy="13974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30" name="Google Shape;530;p51"/>
          <p:cNvCxnSpPr>
            <a:stCxn id="525" idx="3"/>
          </p:cNvCxnSpPr>
          <p:nvPr/>
        </p:nvCxnSpPr>
        <p:spPr>
          <a:xfrm>
            <a:off x="2229475" y="2060962"/>
            <a:ext cx="600600" cy="0"/>
          </a:xfrm>
          <a:prstGeom prst="straightConnector1">
            <a:avLst/>
          </a:prstGeom>
          <a:noFill/>
          <a:ln cap="flat" cmpd="sng" w="9525">
            <a:solidFill>
              <a:srgbClr val="FFC0A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1" name="Google Shape;531;p51"/>
          <p:cNvCxnSpPr/>
          <p:nvPr/>
        </p:nvCxnSpPr>
        <p:spPr>
          <a:xfrm>
            <a:off x="5373887" y="2035425"/>
            <a:ext cx="600600" cy="0"/>
          </a:xfrm>
          <a:prstGeom prst="straightConnector1">
            <a:avLst/>
          </a:prstGeom>
          <a:noFill/>
          <a:ln cap="flat" cmpd="sng" w="9525">
            <a:solidFill>
              <a:srgbClr val="FFC0A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32" name="Google Shape;532;p51"/>
          <p:cNvSpPr txBox="1"/>
          <p:nvPr/>
        </p:nvSpPr>
        <p:spPr>
          <a:xfrm>
            <a:off x="1361475" y="2553650"/>
            <a:ext cx="926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DM Sans"/>
                <a:ea typeface="DM Sans"/>
                <a:cs typeface="DM Sans"/>
                <a:sym typeface="DM Sans"/>
              </a:rPr>
              <a:t>Input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3" name="Google Shape;533;p51"/>
          <p:cNvSpPr txBox="1"/>
          <p:nvPr/>
        </p:nvSpPr>
        <p:spPr>
          <a:xfrm>
            <a:off x="6447100" y="2553650"/>
            <a:ext cx="926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DM Sans"/>
                <a:ea typeface="DM Sans"/>
                <a:cs typeface="DM Sans"/>
                <a:sym typeface="DM Sans"/>
              </a:rPr>
              <a:t>Output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4" name="Google Shape;534;p51"/>
          <p:cNvSpPr txBox="1"/>
          <p:nvPr/>
        </p:nvSpPr>
        <p:spPr>
          <a:xfrm>
            <a:off x="2659706" y="2553650"/>
            <a:ext cx="3081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DM Sans"/>
                <a:ea typeface="DM Sans"/>
                <a:cs typeface="DM Sans"/>
                <a:sym typeface="DM Sans"/>
              </a:rPr>
              <a:t>Feature extraction + classification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5" name="Google Shape;535;p51"/>
          <p:cNvSpPr txBox="1"/>
          <p:nvPr/>
        </p:nvSpPr>
        <p:spPr>
          <a:xfrm>
            <a:off x="1080375" y="3431250"/>
            <a:ext cx="6740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Differently from a classical machine learning technique, a deep learning model is handed a dataset without explicit instructions on what to do with it. The training dataset is a collection of examples without a specific desired outcome or correct answer. The neural network then attempts to automatically find structure in the data by extracting useful features and analyzing its structure.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2"/>
          <p:cNvSpPr/>
          <p:nvPr/>
        </p:nvSpPr>
        <p:spPr>
          <a:xfrm>
            <a:off x="6458725" y="1902400"/>
            <a:ext cx="2618700" cy="31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52"/>
          <p:cNvSpPr txBox="1"/>
          <p:nvPr>
            <p:ph type="title"/>
          </p:nvPr>
        </p:nvSpPr>
        <p:spPr>
          <a:xfrm>
            <a:off x="711725" y="537500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Two different approaches</a:t>
            </a:r>
            <a:endParaRPr/>
          </a:p>
        </p:txBody>
      </p:sp>
      <p:sp>
        <p:nvSpPr>
          <p:cNvPr id="542" name="Google Shape;542;p52"/>
          <p:cNvSpPr txBox="1"/>
          <p:nvPr/>
        </p:nvSpPr>
        <p:spPr>
          <a:xfrm>
            <a:off x="1080375" y="2894300"/>
            <a:ext cx="6740700" cy="1878900"/>
          </a:xfrm>
          <a:prstGeom prst="rect">
            <a:avLst/>
          </a:prstGeom>
          <a:noFill/>
          <a:ln cap="flat" cmpd="sng" w="38100">
            <a:solidFill>
              <a:srgbClr val="FFC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13A33"/>
                </a:solidFill>
                <a:latin typeface="Questrial"/>
                <a:ea typeface="Questrial"/>
                <a:cs typeface="Questrial"/>
                <a:sym typeface="Questrial"/>
              </a:rPr>
              <a:t>Deep learning</a:t>
            </a:r>
            <a:endParaRPr b="1">
              <a:solidFill>
                <a:srgbClr val="013A3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13A3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43" name="Google Shape;543;p52"/>
          <p:cNvSpPr txBox="1"/>
          <p:nvPr/>
        </p:nvSpPr>
        <p:spPr>
          <a:xfrm>
            <a:off x="1080375" y="1080375"/>
            <a:ext cx="6740700" cy="1726200"/>
          </a:xfrm>
          <a:prstGeom prst="rect">
            <a:avLst/>
          </a:prstGeom>
          <a:noFill/>
          <a:ln cap="flat" cmpd="sng" w="3810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13A33"/>
                </a:solidFill>
                <a:latin typeface="Questrial"/>
                <a:ea typeface="Questrial"/>
                <a:cs typeface="Questrial"/>
                <a:sym typeface="Questrial"/>
              </a:rPr>
              <a:t>Classic Machine learning</a:t>
            </a:r>
            <a:endParaRPr b="1">
              <a:solidFill>
                <a:srgbClr val="013A3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13A3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44" name="Google Shape;54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2825" y="1463275"/>
            <a:ext cx="926650" cy="92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4100" y="3306275"/>
            <a:ext cx="985375" cy="98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7500" y="1218525"/>
            <a:ext cx="1347175" cy="1347175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52"/>
          <p:cNvSpPr/>
          <p:nvPr/>
        </p:nvSpPr>
        <p:spPr>
          <a:xfrm>
            <a:off x="6100250" y="1463300"/>
            <a:ext cx="1503000" cy="781200"/>
          </a:xfrm>
          <a:prstGeom prst="roundRect">
            <a:avLst>
              <a:gd fmla="val 16667" name="adj"/>
            </a:avLst>
          </a:prstGeom>
          <a:solidFill>
            <a:srgbClr val="D9D2E9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DOG</a:t>
            </a:r>
            <a:endParaRPr b="1" sz="1900"/>
          </a:p>
        </p:txBody>
      </p:sp>
      <p:sp>
        <p:nvSpPr>
          <p:cNvPr id="548" name="Google Shape;548;p52"/>
          <p:cNvSpPr/>
          <p:nvPr/>
        </p:nvSpPr>
        <p:spPr>
          <a:xfrm>
            <a:off x="6100250" y="3382813"/>
            <a:ext cx="1503000" cy="781200"/>
          </a:xfrm>
          <a:prstGeom prst="roundRect">
            <a:avLst>
              <a:gd fmla="val 16667" name="adj"/>
            </a:avLst>
          </a:prstGeom>
          <a:solidFill>
            <a:srgbClr val="FFC0A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DOG</a:t>
            </a:r>
            <a:endParaRPr b="1" sz="1900"/>
          </a:p>
        </p:txBody>
      </p:sp>
      <p:grpSp>
        <p:nvGrpSpPr>
          <p:cNvPr id="549" name="Google Shape;549;p52"/>
          <p:cNvGrpSpPr/>
          <p:nvPr/>
        </p:nvGrpSpPr>
        <p:grpSpPr>
          <a:xfrm>
            <a:off x="3081600" y="3073450"/>
            <a:ext cx="2166525" cy="1399925"/>
            <a:chOff x="3104150" y="2970725"/>
            <a:chExt cx="2166525" cy="1399925"/>
          </a:xfrm>
        </p:grpSpPr>
        <p:pic>
          <p:nvPicPr>
            <p:cNvPr id="550" name="Google Shape;550;p5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104150" y="2973250"/>
              <a:ext cx="1397400" cy="13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1" name="Google Shape;551;p5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873275" y="2970725"/>
              <a:ext cx="1397400" cy="13974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52" name="Google Shape;552;p52"/>
          <p:cNvCxnSpPr>
            <a:stCxn id="544" idx="3"/>
          </p:cNvCxnSpPr>
          <p:nvPr/>
        </p:nvCxnSpPr>
        <p:spPr>
          <a:xfrm>
            <a:off x="2229475" y="1926600"/>
            <a:ext cx="248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3" name="Google Shape;553;p52"/>
          <p:cNvCxnSpPr/>
          <p:nvPr/>
        </p:nvCxnSpPr>
        <p:spPr>
          <a:xfrm>
            <a:off x="3881925" y="1926600"/>
            <a:ext cx="248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4" name="Google Shape;554;p52"/>
          <p:cNvCxnSpPr/>
          <p:nvPr/>
        </p:nvCxnSpPr>
        <p:spPr>
          <a:xfrm>
            <a:off x="5758262" y="1926600"/>
            <a:ext cx="248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5" name="Google Shape;555;p52"/>
          <p:cNvCxnSpPr>
            <a:stCxn id="545" idx="3"/>
          </p:cNvCxnSpPr>
          <p:nvPr/>
        </p:nvCxnSpPr>
        <p:spPr>
          <a:xfrm>
            <a:off x="2229475" y="3798962"/>
            <a:ext cx="600600" cy="0"/>
          </a:xfrm>
          <a:prstGeom prst="straightConnector1">
            <a:avLst/>
          </a:prstGeom>
          <a:noFill/>
          <a:ln cap="flat" cmpd="sng" w="9525">
            <a:solidFill>
              <a:srgbClr val="FFC0A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6" name="Google Shape;556;p52"/>
          <p:cNvCxnSpPr/>
          <p:nvPr/>
        </p:nvCxnSpPr>
        <p:spPr>
          <a:xfrm>
            <a:off x="5373887" y="3773425"/>
            <a:ext cx="600600" cy="0"/>
          </a:xfrm>
          <a:prstGeom prst="straightConnector1">
            <a:avLst/>
          </a:prstGeom>
          <a:noFill/>
          <a:ln cap="flat" cmpd="sng" w="9525">
            <a:solidFill>
              <a:srgbClr val="FFC0A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57" name="Google Shape;557;p52"/>
          <p:cNvSpPr txBox="1"/>
          <p:nvPr/>
        </p:nvSpPr>
        <p:spPr>
          <a:xfrm>
            <a:off x="1302775" y="2325125"/>
            <a:ext cx="926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DM Sans"/>
                <a:ea typeface="DM Sans"/>
                <a:cs typeface="DM Sans"/>
                <a:sym typeface="DM Sans"/>
              </a:rPr>
              <a:t>Input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58" name="Google Shape;558;p52"/>
          <p:cNvSpPr txBox="1"/>
          <p:nvPr/>
        </p:nvSpPr>
        <p:spPr>
          <a:xfrm>
            <a:off x="2579137" y="2194138"/>
            <a:ext cx="1388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DM Sans"/>
                <a:ea typeface="DM Sans"/>
                <a:cs typeface="DM Sans"/>
                <a:sym typeface="DM Sans"/>
              </a:rPr>
              <a:t>Feature extraction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59" name="Google Shape;559;p52"/>
          <p:cNvSpPr txBox="1"/>
          <p:nvPr/>
        </p:nvSpPr>
        <p:spPr>
          <a:xfrm>
            <a:off x="4451525" y="2325125"/>
            <a:ext cx="1216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DM Sans"/>
                <a:ea typeface="DM Sans"/>
                <a:cs typeface="DM Sans"/>
                <a:sym typeface="DM Sans"/>
              </a:rPr>
              <a:t>Classification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60" name="Google Shape;560;p52"/>
          <p:cNvSpPr txBox="1"/>
          <p:nvPr/>
        </p:nvSpPr>
        <p:spPr>
          <a:xfrm>
            <a:off x="6388400" y="2325125"/>
            <a:ext cx="926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DM Sans"/>
                <a:ea typeface="DM Sans"/>
                <a:cs typeface="DM Sans"/>
                <a:sym typeface="DM Sans"/>
              </a:rPr>
              <a:t>Output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61" name="Google Shape;561;p52"/>
          <p:cNvSpPr txBox="1"/>
          <p:nvPr/>
        </p:nvSpPr>
        <p:spPr>
          <a:xfrm>
            <a:off x="1361475" y="4291650"/>
            <a:ext cx="926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DM Sans"/>
                <a:ea typeface="DM Sans"/>
                <a:cs typeface="DM Sans"/>
                <a:sym typeface="DM Sans"/>
              </a:rPr>
              <a:t>Input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62" name="Google Shape;562;p52"/>
          <p:cNvSpPr txBox="1"/>
          <p:nvPr/>
        </p:nvSpPr>
        <p:spPr>
          <a:xfrm>
            <a:off x="6447100" y="4291650"/>
            <a:ext cx="926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DM Sans"/>
                <a:ea typeface="DM Sans"/>
                <a:cs typeface="DM Sans"/>
                <a:sym typeface="DM Sans"/>
              </a:rPr>
              <a:t>Output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63" name="Google Shape;563;p52"/>
          <p:cNvSpPr txBox="1"/>
          <p:nvPr/>
        </p:nvSpPr>
        <p:spPr>
          <a:xfrm>
            <a:off x="2659706" y="4291650"/>
            <a:ext cx="3081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DM Sans"/>
                <a:ea typeface="DM Sans"/>
                <a:cs typeface="DM Sans"/>
                <a:sym typeface="DM Sans"/>
              </a:rPr>
              <a:t>Feature extraction + classification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64" name="Google Shape;564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80803" y="1361213"/>
            <a:ext cx="985375" cy="98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53"/>
          <p:cNvSpPr/>
          <p:nvPr/>
        </p:nvSpPr>
        <p:spPr>
          <a:xfrm>
            <a:off x="6458725" y="1902400"/>
            <a:ext cx="2618700" cy="31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0" name="Google Shape;57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5725" y="1127325"/>
            <a:ext cx="6476851" cy="364010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53"/>
          <p:cNvSpPr txBox="1"/>
          <p:nvPr>
            <p:ph type="title"/>
          </p:nvPr>
        </p:nvSpPr>
        <p:spPr>
          <a:xfrm>
            <a:off x="711725" y="537500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 for </a:t>
            </a:r>
            <a:r>
              <a:rPr lang="en"/>
              <a:t>AI systems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54"/>
          <p:cNvSpPr/>
          <p:nvPr/>
        </p:nvSpPr>
        <p:spPr>
          <a:xfrm>
            <a:off x="6458725" y="1902400"/>
            <a:ext cx="2618700" cy="31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54"/>
          <p:cNvSpPr txBox="1"/>
          <p:nvPr>
            <p:ph type="title"/>
          </p:nvPr>
        </p:nvSpPr>
        <p:spPr>
          <a:xfrm>
            <a:off x="711725" y="537500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Optical illusions that tricks AI systems</a:t>
            </a:r>
            <a:endParaRPr/>
          </a:p>
        </p:txBody>
      </p:sp>
      <p:pic>
        <p:nvPicPr>
          <p:cNvPr descr="Magic AI: these are the optical illusions that trick, fool, and flummox  computers - The Verge" id="578" name="Google Shape;57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325" y="1233850"/>
            <a:ext cx="7076501" cy="267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55"/>
          <p:cNvSpPr txBox="1"/>
          <p:nvPr>
            <p:ph type="title"/>
          </p:nvPr>
        </p:nvSpPr>
        <p:spPr>
          <a:xfrm>
            <a:off x="711725" y="537500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Teachable machine</a:t>
            </a:r>
            <a:endParaRPr/>
          </a:p>
        </p:txBody>
      </p:sp>
      <p:sp>
        <p:nvSpPr>
          <p:cNvPr id="584" name="Google Shape;584;p55"/>
          <p:cNvSpPr txBox="1"/>
          <p:nvPr>
            <p:ph idx="1" type="body"/>
          </p:nvPr>
        </p:nvSpPr>
        <p:spPr>
          <a:xfrm>
            <a:off x="711725" y="1152475"/>
            <a:ext cx="7784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Challenge:</a:t>
            </a:r>
            <a:endParaRPr sz="2100"/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Using the dog images provided in the resource, train an algorithm for </a:t>
            </a:r>
            <a:r>
              <a:rPr lang="en" sz="1600"/>
              <a:t>classifying</a:t>
            </a:r>
            <a:r>
              <a:rPr lang="en" sz="1600"/>
              <a:t> between two different breeds using 3 images for the training phase. Test the algorithm with a dog image that you find online.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Now train the </a:t>
            </a:r>
            <a:r>
              <a:rPr lang="en" sz="1600"/>
              <a:t>algorithm</a:t>
            </a:r>
            <a:r>
              <a:rPr lang="en" sz="1600"/>
              <a:t> with 6 or more images, and test it - </a:t>
            </a:r>
            <a:br>
              <a:rPr lang="en" sz="1600"/>
            </a:br>
            <a:r>
              <a:rPr lang="en" sz="1600"/>
              <a:t>how is the performance changed?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Add a third category of dog breed and test the new algorithm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Create a new audio project and use audio recordings for creating a machine learning algorithm that discriminates between two words (yes or no) or between two sounds of your choice</a:t>
            </a:r>
            <a:endParaRPr sz="1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56"/>
          <p:cNvSpPr txBox="1"/>
          <p:nvPr>
            <p:ph type="ctrTitle"/>
          </p:nvPr>
        </p:nvSpPr>
        <p:spPr>
          <a:xfrm>
            <a:off x="762450" y="2461955"/>
            <a:ext cx="7619100" cy="86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7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rPr>
              <a:t>BREAK</a:t>
            </a:r>
            <a:r>
              <a:rPr lang="en" sz="6700">
                <a:solidFill>
                  <a:schemeClr val="accent6"/>
                </a:solidFill>
                <a:latin typeface="Oswald"/>
                <a:ea typeface="Oswald"/>
                <a:cs typeface="Oswald"/>
                <a:sym typeface="Oswald"/>
              </a:rPr>
              <a:t> 12.20</a:t>
            </a:r>
            <a:endParaRPr sz="67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90" name="Google Shape;590;p56"/>
          <p:cNvSpPr/>
          <p:nvPr/>
        </p:nvSpPr>
        <p:spPr>
          <a:xfrm>
            <a:off x="1827575" y="3326850"/>
            <a:ext cx="5493600" cy="72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57"/>
          <p:cNvSpPr/>
          <p:nvPr/>
        </p:nvSpPr>
        <p:spPr>
          <a:xfrm>
            <a:off x="6458725" y="1902400"/>
            <a:ext cx="2618700" cy="31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57"/>
          <p:cNvSpPr txBox="1"/>
          <p:nvPr>
            <p:ph type="title"/>
          </p:nvPr>
        </p:nvSpPr>
        <p:spPr>
          <a:xfrm>
            <a:off x="711725" y="537500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Scratch</a:t>
            </a:r>
            <a:r>
              <a:rPr lang="en"/>
              <a:t> - Introduction</a:t>
            </a:r>
            <a:endParaRPr/>
          </a:p>
        </p:txBody>
      </p:sp>
      <p:pic>
        <p:nvPicPr>
          <p:cNvPr id="597" name="Google Shape;59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3000" y="1801750"/>
            <a:ext cx="5184399" cy="2690926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57"/>
          <p:cNvSpPr txBox="1"/>
          <p:nvPr>
            <p:ph idx="1" type="body"/>
          </p:nvPr>
        </p:nvSpPr>
        <p:spPr>
          <a:xfrm>
            <a:off x="575425" y="1076275"/>
            <a:ext cx="792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Scratch is a free programming language that uses </a:t>
            </a:r>
            <a:br>
              <a:rPr lang="en" sz="2000"/>
            </a:br>
            <a:r>
              <a:rPr lang="en" sz="2000"/>
              <a:t>code blocks </a:t>
            </a:r>
            <a:endParaRPr sz="2000"/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Free of use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Web based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Large community of</a:t>
            </a:r>
            <a:br>
              <a:rPr lang="en" sz="1600"/>
            </a:br>
            <a:r>
              <a:rPr lang="en" sz="1600"/>
              <a:t>educators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Visual language</a:t>
            </a:r>
            <a:endParaRPr sz="16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58"/>
          <p:cNvSpPr txBox="1"/>
          <p:nvPr>
            <p:ph type="title"/>
          </p:nvPr>
        </p:nvSpPr>
        <p:spPr>
          <a:xfrm>
            <a:off x="711725" y="537500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Scratch Lab - Is AI or not?</a:t>
            </a:r>
            <a:endParaRPr/>
          </a:p>
        </p:txBody>
      </p:sp>
      <p:sp>
        <p:nvSpPr>
          <p:cNvPr id="604" name="Google Shape;604;p58"/>
          <p:cNvSpPr txBox="1"/>
          <p:nvPr>
            <p:ph idx="1" type="body"/>
          </p:nvPr>
        </p:nvSpPr>
        <p:spPr>
          <a:xfrm>
            <a:off x="679950" y="1924650"/>
            <a:ext cx="6963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Challenge:</a:t>
            </a:r>
            <a:endParaRPr sz="2100"/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Translate the text displayed in the program in your language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Add one more example of AI technology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Add a written text or audio message of the answer provided by the user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Add a message if the user write text that is not “yes” o “no”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Make the system working using “yes” or “no” written in your language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Check if the answer provided by the user is correct </a:t>
            </a:r>
            <a:br>
              <a:rPr lang="en" sz="1600"/>
            </a:br>
            <a:r>
              <a:rPr lang="en" sz="1600"/>
              <a:t>(Difficult challenge ;)</a:t>
            </a:r>
            <a:endParaRPr sz="1600"/>
          </a:p>
        </p:txBody>
      </p:sp>
      <p:sp>
        <p:nvSpPr>
          <p:cNvPr id="605" name="Google Shape;605;p58"/>
          <p:cNvSpPr txBox="1"/>
          <p:nvPr/>
        </p:nvSpPr>
        <p:spPr>
          <a:xfrm>
            <a:off x="614500" y="1308775"/>
            <a:ext cx="8219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Is AI or not - Scratch flowchart - </a:t>
            </a:r>
            <a:r>
              <a:rPr lang="en" sz="1700" u="sng">
                <a:solidFill>
                  <a:srgbClr val="1155CC"/>
                </a:solidFill>
                <a:latin typeface="Oswald"/>
                <a:ea typeface="Oswald"/>
                <a:cs typeface="Oswald"/>
                <a:sym typeface="Oswal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https://scratch.mit.edu/projects/371119352/</a:t>
            </a:r>
            <a:r>
              <a:rPr lang="en" sz="17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1"/>
          <p:cNvSpPr txBox="1"/>
          <p:nvPr>
            <p:ph type="title"/>
          </p:nvPr>
        </p:nvSpPr>
        <p:spPr>
          <a:xfrm>
            <a:off x="711750" y="208700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389" name="Google Shape;389;p41"/>
          <p:cNvSpPr txBox="1"/>
          <p:nvPr>
            <p:ph idx="1" type="body"/>
          </p:nvPr>
        </p:nvSpPr>
        <p:spPr>
          <a:xfrm>
            <a:off x="657625" y="705300"/>
            <a:ext cx="7104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●"/>
            </a:pPr>
            <a:r>
              <a:rPr lang="en" sz="1500">
                <a:solidFill>
                  <a:srgbClr val="434343"/>
                </a:solidFill>
              </a:rPr>
              <a:t>Intro (5’) </a:t>
            </a:r>
            <a:endParaRPr sz="1500">
              <a:solidFill>
                <a:srgbClr val="434343"/>
              </a:solidFill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DM Sans"/>
              <a:buChar char="●"/>
            </a:pPr>
            <a:r>
              <a:rPr lang="en" sz="1500">
                <a:solidFill>
                  <a:srgbClr val="434343"/>
                </a:solidFill>
              </a:rPr>
              <a:t>Coding, computational thinking, robotics and AI </a:t>
            </a:r>
            <a:r>
              <a:rPr lang="en" sz="1500">
                <a:solidFill>
                  <a:srgbClr val="434343"/>
                </a:solidFill>
              </a:rPr>
              <a:t>(10’) </a:t>
            </a:r>
            <a:endParaRPr sz="1500">
              <a:solidFill>
                <a:srgbClr val="434343"/>
              </a:solidFill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en" sz="1500">
                <a:solidFill>
                  <a:srgbClr val="434343"/>
                </a:solidFill>
              </a:rPr>
              <a:t>Algorithm, machine learning and deep learning (10’)</a:t>
            </a:r>
            <a:endParaRPr sz="1500">
              <a:solidFill>
                <a:srgbClr val="434343"/>
              </a:solidFill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en" sz="1500">
                <a:solidFill>
                  <a:srgbClr val="434343"/>
                </a:solidFill>
              </a:rPr>
              <a:t>Teachable machine + demo </a:t>
            </a:r>
            <a:r>
              <a:rPr lang="en" sz="1500">
                <a:solidFill>
                  <a:srgbClr val="434343"/>
                </a:solidFill>
              </a:rPr>
              <a:t>(15’) </a:t>
            </a:r>
            <a:endParaRPr sz="1500">
              <a:solidFill>
                <a:srgbClr val="434343"/>
              </a:solidFill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en" sz="1500">
                <a:solidFill>
                  <a:srgbClr val="434343"/>
                </a:solidFill>
              </a:rPr>
              <a:t>Hands-on + show &amp; tell </a:t>
            </a:r>
            <a:r>
              <a:rPr lang="en" sz="1500">
                <a:solidFill>
                  <a:srgbClr val="434343"/>
                </a:solidFill>
              </a:rPr>
              <a:t>(20’) </a:t>
            </a:r>
            <a:endParaRPr sz="1500">
              <a:solidFill>
                <a:srgbClr val="434343"/>
              </a:solidFill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en" sz="1500">
                <a:solidFill>
                  <a:srgbClr val="434343"/>
                </a:solidFill>
              </a:rPr>
              <a:t>Discussion on Teachable machine </a:t>
            </a:r>
            <a:r>
              <a:rPr lang="en" sz="1500">
                <a:solidFill>
                  <a:srgbClr val="434343"/>
                </a:solidFill>
              </a:rPr>
              <a:t>(15’) </a:t>
            </a:r>
            <a:endParaRPr sz="15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34343"/>
                </a:solidFill>
              </a:rPr>
              <a:t>BREAK (15’)</a:t>
            </a:r>
            <a:endParaRPr sz="1500">
              <a:solidFill>
                <a:srgbClr val="434343"/>
              </a:solidFill>
            </a:endParaRPr>
          </a:p>
          <a:p>
            <a:pPr indent="-323850" lvl="0" marL="457200" rtl="0" algn="l">
              <a:spcBef>
                <a:spcPts val="300"/>
              </a:spcBef>
              <a:spcAft>
                <a:spcPts val="0"/>
              </a:spcAft>
              <a:buSzPts val="1500"/>
              <a:buChar char="●"/>
            </a:pPr>
            <a:r>
              <a:rPr lang="en" sz="1500">
                <a:solidFill>
                  <a:srgbClr val="434343"/>
                </a:solidFill>
              </a:rPr>
              <a:t>Scratch and face sensing </a:t>
            </a:r>
            <a:r>
              <a:rPr lang="en" sz="1500">
                <a:solidFill>
                  <a:srgbClr val="434343"/>
                </a:solidFill>
              </a:rPr>
              <a:t>(10’) </a:t>
            </a:r>
            <a:endParaRPr sz="1500">
              <a:solidFill>
                <a:srgbClr val="434343"/>
              </a:solidFill>
            </a:endParaRPr>
          </a:p>
          <a:p>
            <a:pPr indent="-323850" lvl="0" marL="457200" rtl="0" algn="l">
              <a:spcBef>
                <a:spcPts val="300"/>
              </a:spcBef>
              <a:spcAft>
                <a:spcPts val="0"/>
              </a:spcAft>
              <a:buSzPts val="1500"/>
              <a:buChar char="●"/>
            </a:pPr>
            <a:r>
              <a:rPr lang="en" sz="1500">
                <a:solidFill>
                  <a:srgbClr val="434343"/>
                </a:solidFill>
              </a:rPr>
              <a:t>Scratch demo using the flowchart “Is AI or not?” (15’) </a:t>
            </a:r>
            <a:endParaRPr sz="1500">
              <a:solidFill>
                <a:srgbClr val="434343"/>
              </a:solidFill>
            </a:endParaRPr>
          </a:p>
          <a:p>
            <a:pPr indent="-323850" lvl="0" marL="457200" rtl="0" algn="l">
              <a:spcBef>
                <a:spcPts val="300"/>
              </a:spcBef>
              <a:spcAft>
                <a:spcPts val="0"/>
              </a:spcAft>
              <a:buSzPts val="1500"/>
              <a:buChar char="●"/>
            </a:pPr>
            <a:r>
              <a:rPr lang="en" sz="1500">
                <a:solidFill>
                  <a:srgbClr val="434343"/>
                </a:solidFill>
              </a:rPr>
              <a:t>Hands-on + show &amp; tell (20’) </a:t>
            </a:r>
            <a:endParaRPr sz="1500">
              <a:solidFill>
                <a:srgbClr val="434343"/>
              </a:solidFill>
            </a:endParaRPr>
          </a:p>
          <a:p>
            <a:pPr indent="-323850" lvl="0" marL="457200" rtl="0" algn="l">
              <a:spcBef>
                <a:spcPts val="300"/>
              </a:spcBef>
              <a:spcAft>
                <a:spcPts val="0"/>
              </a:spcAft>
              <a:buSzPts val="1500"/>
              <a:buChar char="●"/>
            </a:pPr>
            <a:r>
              <a:rPr lang="en" sz="1500">
                <a:solidFill>
                  <a:srgbClr val="434343"/>
                </a:solidFill>
              </a:rPr>
              <a:t>Discussion on Face Sensing (15’) </a:t>
            </a:r>
            <a:endParaRPr sz="1500">
              <a:solidFill>
                <a:srgbClr val="434343"/>
              </a:solidFill>
            </a:endParaRPr>
          </a:p>
          <a:p>
            <a:pPr indent="-323850" lvl="0" marL="457200" rtl="0" algn="l">
              <a:spcBef>
                <a:spcPts val="300"/>
              </a:spcBef>
              <a:spcAft>
                <a:spcPts val="0"/>
              </a:spcAft>
              <a:buClr>
                <a:srgbClr val="434343"/>
              </a:buClr>
              <a:buSzPts val="1500"/>
              <a:buChar char="●"/>
            </a:pPr>
            <a:r>
              <a:rPr lang="en" sz="1500">
                <a:solidFill>
                  <a:srgbClr val="434343"/>
                </a:solidFill>
              </a:rPr>
              <a:t>Other tools for class activities (Google Experiments) (20’)</a:t>
            </a:r>
            <a:endParaRPr sz="15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34343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59"/>
          <p:cNvSpPr txBox="1"/>
          <p:nvPr>
            <p:ph type="title"/>
          </p:nvPr>
        </p:nvSpPr>
        <p:spPr>
          <a:xfrm>
            <a:off x="711725" y="537500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Scratch Lab - Face Sensing</a:t>
            </a:r>
            <a:endParaRPr/>
          </a:p>
        </p:txBody>
      </p:sp>
      <p:pic>
        <p:nvPicPr>
          <p:cNvPr id="611" name="Google Shape;61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750" y="975479"/>
            <a:ext cx="7720499" cy="2578523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59"/>
          <p:cNvSpPr txBox="1"/>
          <p:nvPr>
            <p:ph idx="1" type="body"/>
          </p:nvPr>
        </p:nvSpPr>
        <p:spPr>
          <a:xfrm>
            <a:off x="711725" y="4038525"/>
            <a:ext cx="6653400" cy="9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/>
              <a:t>Combine </a:t>
            </a:r>
            <a:r>
              <a:rPr b="1" lang="en" sz="1700"/>
              <a:t>Scratch programming language</a:t>
            </a:r>
            <a:r>
              <a:rPr lang="en" sz="1700"/>
              <a:t> with some basic algorithms for </a:t>
            </a:r>
            <a:r>
              <a:rPr b="1" lang="en" sz="1700"/>
              <a:t>facial recognition</a:t>
            </a:r>
            <a:r>
              <a:rPr lang="en" sz="1700"/>
              <a:t> (storing information only in the host machine)</a:t>
            </a:r>
            <a:endParaRPr sz="13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59"/>
          <p:cNvSpPr txBox="1"/>
          <p:nvPr/>
        </p:nvSpPr>
        <p:spPr>
          <a:xfrm>
            <a:off x="711725" y="3596163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4"/>
              </a:rPr>
              <a:t>https://lab.scratch.mit.edu/face/</a:t>
            </a:r>
            <a:endParaRPr b="1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60"/>
          <p:cNvSpPr txBox="1"/>
          <p:nvPr>
            <p:ph type="title"/>
          </p:nvPr>
        </p:nvSpPr>
        <p:spPr>
          <a:xfrm>
            <a:off x="711725" y="537500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Scratch Lab - Face Sensing</a:t>
            </a:r>
            <a:endParaRPr/>
          </a:p>
        </p:txBody>
      </p:sp>
      <p:sp>
        <p:nvSpPr>
          <p:cNvPr id="619" name="Google Shape;619;p60"/>
          <p:cNvSpPr txBox="1"/>
          <p:nvPr>
            <p:ph idx="1" type="body"/>
          </p:nvPr>
        </p:nvSpPr>
        <p:spPr>
          <a:xfrm>
            <a:off x="711725" y="1152475"/>
            <a:ext cx="7784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Challenge:</a:t>
            </a:r>
            <a:endParaRPr sz="2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100"/>
              <a:t>Open the project “Flapping bird”</a:t>
            </a:r>
            <a:endParaRPr sz="2100"/>
          </a:p>
          <a:p>
            <a:pPr indent="-330200" lvl="0" marL="457200" rtl="0" algn="l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Proxima Nova"/>
              <a:buChar char="●"/>
            </a:pPr>
            <a:r>
              <a:rPr lang="en"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Add a sound if the head touch the border of the camera area</a:t>
            </a:r>
            <a:endParaRPr sz="16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●"/>
            </a:pPr>
            <a:r>
              <a:rPr lang="en"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Add a message if no faces are recognised in front of the camera</a:t>
            </a:r>
            <a:endParaRPr sz="160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●"/>
            </a:pPr>
            <a:r>
              <a:rPr lang="en"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Introduce a second type of elements (e.g. a “bomb”) that </a:t>
            </a:r>
            <a:br>
              <a:rPr lang="en"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6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the parrot should not touch</a:t>
            </a:r>
            <a:endParaRPr sz="16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61"/>
          <p:cNvSpPr txBox="1"/>
          <p:nvPr>
            <p:ph type="title"/>
          </p:nvPr>
        </p:nvSpPr>
        <p:spPr>
          <a:xfrm>
            <a:off x="711725" y="537500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Experiments with Google</a:t>
            </a:r>
            <a:endParaRPr/>
          </a:p>
        </p:txBody>
      </p:sp>
      <p:sp>
        <p:nvSpPr>
          <p:cNvPr id="625" name="Google Shape;625;p61"/>
          <p:cNvSpPr txBox="1"/>
          <p:nvPr/>
        </p:nvSpPr>
        <p:spPr>
          <a:xfrm>
            <a:off x="1116475" y="1467875"/>
            <a:ext cx="71631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Quick Draw - </a:t>
            </a:r>
            <a:r>
              <a:rPr lang="en" sz="1800" u="sng">
                <a:solidFill>
                  <a:srgbClr val="1155CC"/>
                </a:solidFill>
                <a:latin typeface="Questrial"/>
                <a:ea typeface="Questrial"/>
                <a:cs typeface="Questrial"/>
                <a:sym typeface="Quest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https://quickdraw.withgoogle.com/</a:t>
            </a:r>
            <a:endParaRPr sz="18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rtl="0" algn="l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Autodraw - </a:t>
            </a:r>
            <a:r>
              <a:rPr lang="en" sz="1800" u="sng">
                <a:solidFill>
                  <a:srgbClr val="1155CC"/>
                </a:solidFill>
                <a:latin typeface="Questrial"/>
                <a:ea typeface="Questrial"/>
                <a:cs typeface="Questrial"/>
                <a:sym typeface="Quest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https://www.autodraw.com/</a:t>
            </a:r>
            <a:endParaRPr sz="18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rtl="0" algn="l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Teachable Snake - </a:t>
            </a:r>
            <a:r>
              <a:rPr lang="en" sz="1800" u="sng">
                <a:solidFill>
                  <a:srgbClr val="1155CC"/>
                </a:solidFill>
                <a:latin typeface="Questrial"/>
                <a:ea typeface="Questrial"/>
                <a:cs typeface="Questrial"/>
                <a:sym typeface="Quest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https://teachable-snake.netlify.app/</a:t>
            </a:r>
            <a:endParaRPr sz="18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rtl="0" algn="l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Emoji Scavenger Hunt - </a:t>
            </a:r>
            <a:r>
              <a:rPr lang="en" sz="1800" u="sng">
                <a:solidFill>
                  <a:srgbClr val="1155CC"/>
                </a:solidFill>
                <a:latin typeface="Questrial"/>
                <a:ea typeface="Questrial"/>
                <a:cs typeface="Questrial"/>
                <a:sym typeface="Quest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https://emojiscavengerhunt.withgoogle.com/</a:t>
            </a:r>
            <a:endParaRPr sz="2100"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26" name="Google Shape;626;p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5313" y="1467875"/>
            <a:ext cx="476675" cy="47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4625" y="2250637"/>
            <a:ext cx="638050" cy="63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4625" y="3070700"/>
            <a:ext cx="638050" cy="63805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61"/>
          <p:cNvSpPr txBox="1"/>
          <p:nvPr/>
        </p:nvSpPr>
        <p:spPr>
          <a:xfrm>
            <a:off x="0" y="0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t/>
            </a:r>
            <a:endParaRPr sz="2100">
              <a:solidFill>
                <a:srgbClr val="E8E7E3"/>
              </a:solidFill>
              <a:highlight>
                <a:srgbClr val="17181C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Woman Detective on Apple iOS 14.6" id="630" name="Google Shape;630;p6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5325" y="3946500"/>
            <a:ext cx="476675" cy="47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2"/>
          <p:cNvSpPr txBox="1"/>
          <p:nvPr>
            <p:ph type="title"/>
          </p:nvPr>
        </p:nvSpPr>
        <p:spPr>
          <a:xfrm>
            <a:off x="711725" y="537500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Module material</a:t>
            </a:r>
            <a:endParaRPr/>
          </a:p>
        </p:txBody>
      </p:sp>
      <p:sp>
        <p:nvSpPr>
          <p:cNvPr id="636" name="Google Shape;636;p62"/>
          <p:cNvSpPr/>
          <p:nvPr/>
        </p:nvSpPr>
        <p:spPr>
          <a:xfrm>
            <a:off x="3111950" y="1233050"/>
            <a:ext cx="2172600" cy="5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Training module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37" name="Google Shape;637;p62"/>
          <p:cNvSpPr/>
          <p:nvPr/>
        </p:nvSpPr>
        <p:spPr>
          <a:xfrm>
            <a:off x="3918050" y="2536525"/>
            <a:ext cx="1667400" cy="9159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eBook with resources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38" name="Google Shape;638;p62"/>
          <p:cNvSpPr/>
          <p:nvPr/>
        </p:nvSpPr>
        <p:spPr>
          <a:xfrm>
            <a:off x="2082325" y="2536525"/>
            <a:ext cx="1667400" cy="9159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Lesson plans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39" name="Google Shape;639;p62"/>
          <p:cNvSpPr/>
          <p:nvPr/>
        </p:nvSpPr>
        <p:spPr>
          <a:xfrm>
            <a:off x="246600" y="2536525"/>
            <a:ext cx="1667400" cy="9159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Slides &amp; Webinar recordings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40" name="Google Shape;640;p62"/>
          <p:cNvSpPr/>
          <p:nvPr/>
        </p:nvSpPr>
        <p:spPr>
          <a:xfrm>
            <a:off x="5753775" y="2536525"/>
            <a:ext cx="1667400" cy="915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Feedback Form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</p:txBody>
      </p:sp>
      <p:cxnSp>
        <p:nvCxnSpPr>
          <p:cNvPr id="641" name="Google Shape;641;p62"/>
          <p:cNvCxnSpPr>
            <a:stCxn id="636" idx="2"/>
            <a:endCxn id="639" idx="0"/>
          </p:cNvCxnSpPr>
          <p:nvPr/>
        </p:nvCxnSpPr>
        <p:spPr>
          <a:xfrm rot="5400000">
            <a:off x="2257550" y="595850"/>
            <a:ext cx="763500" cy="3117900"/>
          </a:xfrm>
          <a:prstGeom prst="curvedConnector3">
            <a:avLst>
              <a:gd fmla="val 49998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42" name="Google Shape;642;p62"/>
          <p:cNvCxnSpPr>
            <a:stCxn id="636" idx="2"/>
            <a:endCxn id="638" idx="0"/>
          </p:cNvCxnSpPr>
          <p:nvPr/>
        </p:nvCxnSpPr>
        <p:spPr>
          <a:xfrm rot="5400000">
            <a:off x="3175400" y="1513700"/>
            <a:ext cx="763500" cy="1282200"/>
          </a:xfrm>
          <a:prstGeom prst="curvedConnector3">
            <a:avLst>
              <a:gd fmla="val 49998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43" name="Google Shape;643;p62"/>
          <p:cNvCxnSpPr>
            <a:stCxn id="636" idx="2"/>
            <a:endCxn id="637" idx="0"/>
          </p:cNvCxnSpPr>
          <p:nvPr/>
        </p:nvCxnSpPr>
        <p:spPr>
          <a:xfrm flipH="1" rot="-5400000">
            <a:off x="4093250" y="1878050"/>
            <a:ext cx="763500" cy="553500"/>
          </a:xfrm>
          <a:prstGeom prst="curvedConnector3">
            <a:avLst>
              <a:gd fmla="val 49998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44" name="Google Shape;644;p62"/>
          <p:cNvCxnSpPr>
            <a:stCxn id="636" idx="2"/>
            <a:endCxn id="640" idx="0"/>
          </p:cNvCxnSpPr>
          <p:nvPr/>
        </p:nvCxnSpPr>
        <p:spPr>
          <a:xfrm flipH="1" rot="-5400000">
            <a:off x="5011100" y="960200"/>
            <a:ext cx="763500" cy="2389200"/>
          </a:xfrm>
          <a:prstGeom prst="curvedConnector3">
            <a:avLst>
              <a:gd fmla="val 49998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5" name="Google Shape;645;p62"/>
          <p:cNvSpPr txBox="1"/>
          <p:nvPr/>
        </p:nvSpPr>
        <p:spPr>
          <a:xfrm>
            <a:off x="5789375" y="3458500"/>
            <a:ext cx="1737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To be delivered by Thursday e.o.b.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46" name="Google Shape;646;p62"/>
          <p:cNvSpPr txBox="1"/>
          <p:nvPr/>
        </p:nvSpPr>
        <p:spPr>
          <a:xfrm>
            <a:off x="268075" y="4215900"/>
            <a:ext cx="5295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Material and resources are available at the website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rgbClr val="0645AD"/>
                </a:solidFill>
                <a:latin typeface="Questrial"/>
                <a:ea typeface="Questrial"/>
                <a:cs typeface="Questrial"/>
                <a:sym typeface="Quest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http://dig4future.fbk.eu/</a:t>
            </a:r>
            <a:endParaRPr b="1" sz="2000">
              <a:solidFill>
                <a:srgbClr val="0645AD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63"/>
          <p:cNvSpPr txBox="1"/>
          <p:nvPr>
            <p:ph type="ctrTitle"/>
          </p:nvPr>
        </p:nvSpPr>
        <p:spPr>
          <a:xfrm>
            <a:off x="762450" y="1553730"/>
            <a:ext cx="7619100" cy="86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7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rPr>
              <a:t>DIG</a:t>
            </a:r>
            <a:r>
              <a:rPr lang="en" sz="670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sz="67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rPr>
              <a:t>4</a:t>
            </a:r>
            <a:r>
              <a:rPr lang="en" sz="670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sz="6700">
                <a:solidFill>
                  <a:schemeClr val="accent6"/>
                </a:solidFill>
                <a:latin typeface="Oswald"/>
                <a:ea typeface="Oswald"/>
                <a:cs typeface="Oswald"/>
                <a:sym typeface="Oswald"/>
              </a:rPr>
              <a:t>FUTURE</a:t>
            </a:r>
            <a:endParaRPr sz="67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52" name="Google Shape;652;p63"/>
          <p:cNvSpPr/>
          <p:nvPr/>
        </p:nvSpPr>
        <p:spPr>
          <a:xfrm>
            <a:off x="1827575" y="3326850"/>
            <a:ext cx="5493600" cy="72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3" name="Google Shape;653;p63"/>
          <p:cNvPicPr preferRelativeResize="0"/>
          <p:nvPr/>
        </p:nvPicPr>
        <p:blipFill rotWithShape="1">
          <a:blip r:embed="rId3">
            <a:alphaModFix/>
          </a:blip>
          <a:srcRect b="0" l="0" r="26486" t="0"/>
          <a:stretch/>
        </p:blipFill>
        <p:spPr>
          <a:xfrm>
            <a:off x="3424613" y="4412175"/>
            <a:ext cx="2294770" cy="640875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63"/>
          <p:cNvSpPr txBox="1"/>
          <p:nvPr>
            <p:ph idx="1" type="subTitle"/>
          </p:nvPr>
        </p:nvSpPr>
        <p:spPr>
          <a:xfrm>
            <a:off x="1787050" y="2276250"/>
            <a:ext cx="5841600" cy="4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/>
              <a:t>Digital competencies, Inclusion and Growth </a:t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/>
              <a:t>for Future generations</a:t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>
                <a:solidFill>
                  <a:srgbClr val="999999"/>
                </a:solidFill>
              </a:rPr>
              <a:t>Module 2</a:t>
            </a:r>
            <a:endParaRPr sz="2700"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64"/>
          <p:cNvSpPr txBox="1"/>
          <p:nvPr>
            <p:ph type="title"/>
          </p:nvPr>
        </p:nvSpPr>
        <p:spPr>
          <a:xfrm>
            <a:off x="711725" y="156500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Teachable machine (example images)</a:t>
            </a:r>
            <a:endParaRPr/>
          </a:p>
        </p:txBody>
      </p:sp>
      <p:sp>
        <p:nvSpPr>
          <p:cNvPr id="660" name="Google Shape;660;p64"/>
          <p:cNvSpPr/>
          <p:nvPr/>
        </p:nvSpPr>
        <p:spPr>
          <a:xfrm>
            <a:off x="6458725" y="1902400"/>
            <a:ext cx="2618700" cy="31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64"/>
          <p:cNvSpPr txBox="1"/>
          <p:nvPr>
            <p:ph type="title"/>
          </p:nvPr>
        </p:nvSpPr>
        <p:spPr>
          <a:xfrm>
            <a:off x="711750" y="4588325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>
                <a:solidFill>
                  <a:schemeClr val="dk1"/>
                </a:solidFill>
              </a:rPr>
              <a:t>A eskimo correctly categorized as eskimo</a:t>
            </a:r>
            <a:endParaRPr b="0" sz="1800">
              <a:solidFill>
                <a:schemeClr val="dk1"/>
              </a:solidFill>
            </a:endParaRPr>
          </a:p>
        </p:txBody>
      </p:sp>
      <p:pic>
        <p:nvPicPr>
          <p:cNvPr id="662" name="Google Shape;66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900" y="640025"/>
            <a:ext cx="8345426" cy="3740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5"/>
          <p:cNvSpPr txBox="1"/>
          <p:nvPr>
            <p:ph type="title"/>
          </p:nvPr>
        </p:nvSpPr>
        <p:spPr>
          <a:xfrm>
            <a:off x="711725" y="156500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Teachable machine (example images)</a:t>
            </a:r>
            <a:endParaRPr/>
          </a:p>
        </p:txBody>
      </p:sp>
      <p:sp>
        <p:nvSpPr>
          <p:cNvPr id="668" name="Google Shape;668;p65"/>
          <p:cNvSpPr/>
          <p:nvPr/>
        </p:nvSpPr>
        <p:spPr>
          <a:xfrm>
            <a:off x="6458725" y="1902400"/>
            <a:ext cx="2618700" cy="31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65"/>
          <p:cNvSpPr txBox="1"/>
          <p:nvPr>
            <p:ph type="title"/>
          </p:nvPr>
        </p:nvSpPr>
        <p:spPr>
          <a:xfrm>
            <a:off x="711750" y="4588325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>
                <a:solidFill>
                  <a:schemeClr val="dk1"/>
                </a:solidFill>
              </a:rPr>
              <a:t>A bulldog correctly categorized as bulldog</a:t>
            </a:r>
            <a:endParaRPr b="0" sz="1800">
              <a:solidFill>
                <a:schemeClr val="dk1"/>
              </a:solidFill>
            </a:endParaRPr>
          </a:p>
        </p:txBody>
      </p:sp>
      <p:pic>
        <p:nvPicPr>
          <p:cNvPr id="670" name="Google Shape;67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700" y="684550"/>
            <a:ext cx="8239171" cy="369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66"/>
          <p:cNvSpPr txBox="1"/>
          <p:nvPr>
            <p:ph type="title"/>
          </p:nvPr>
        </p:nvSpPr>
        <p:spPr>
          <a:xfrm>
            <a:off x="711725" y="156500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Teachable machine (example images)</a:t>
            </a:r>
            <a:endParaRPr/>
          </a:p>
        </p:txBody>
      </p:sp>
      <p:sp>
        <p:nvSpPr>
          <p:cNvPr id="676" name="Google Shape;676;p66"/>
          <p:cNvSpPr/>
          <p:nvPr/>
        </p:nvSpPr>
        <p:spPr>
          <a:xfrm>
            <a:off x="6458725" y="1902400"/>
            <a:ext cx="2618700" cy="31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66"/>
          <p:cNvSpPr txBox="1"/>
          <p:nvPr>
            <p:ph type="title"/>
          </p:nvPr>
        </p:nvSpPr>
        <p:spPr>
          <a:xfrm>
            <a:off x="711750" y="4588325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>
                <a:solidFill>
                  <a:schemeClr val="dk1"/>
                </a:solidFill>
              </a:rPr>
              <a:t>A chihuahua (never seen dog) categorized as Eskimo</a:t>
            </a:r>
            <a:endParaRPr b="0" sz="1800">
              <a:solidFill>
                <a:schemeClr val="dk1"/>
              </a:solidFill>
            </a:endParaRPr>
          </a:p>
        </p:txBody>
      </p:sp>
      <p:pic>
        <p:nvPicPr>
          <p:cNvPr id="678" name="Google Shape;67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950" y="724325"/>
            <a:ext cx="8039352" cy="357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67"/>
          <p:cNvSpPr txBox="1"/>
          <p:nvPr>
            <p:ph type="title"/>
          </p:nvPr>
        </p:nvSpPr>
        <p:spPr>
          <a:xfrm>
            <a:off x="711725" y="156500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Teachable machine (example images)</a:t>
            </a:r>
            <a:endParaRPr/>
          </a:p>
        </p:txBody>
      </p:sp>
      <p:sp>
        <p:nvSpPr>
          <p:cNvPr id="684" name="Google Shape;684;p67"/>
          <p:cNvSpPr/>
          <p:nvPr/>
        </p:nvSpPr>
        <p:spPr>
          <a:xfrm>
            <a:off x="6458725" y="1902400"/>
            <a:ext cx="2618700" cy="31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5" name="Google Shape;685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725" y="645600"/>
            <a:ext cx="8239775" cy="3729625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67"/>
          <p:cNvSpPr txBox="1"/>
          <p:nvPr>
            <p:ph type="title"/>
          </p:nvPr>
        </p:nvSpPr>
        <p:spPr>
          <a:xfrm>
            <a:off x="711750" y="4588325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>
                <a:solidFill>
                  <a:schemeClr val="dk1"/>
                </a:solidFill>
              </a:rPr>
              <a:t>A poodle (never seen dog</a:t>
            </a:r>
            <a:r>
              <a:rPr b="0" lang="en" sz="1800">
                <a:solidFill>
                  <a:schemeClr val="dk1"/>
                </a:solidFill>
              </a:rPr>
              <a:t>) categorized as Bulldog</a:t>
            </a:r>
            <a:endParaRPr b="0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68"/>
          <p:cNvSpPr txBox="1"/>
          <p:nvPr>
            <p:ph type="title"/>
          </p:nvPr>
        </p:nvSpPr>
        <p:spPr>
          <a:xfrm>
            <a:off x="711725" y="156500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Teachable machine (example images)</a:t>
            </a:r>
            <a:endParaRPr/>
          </a:p>
        </p:txBody>
      </p:sp>
      <p:sp>
        <p:nvSpPr>
          <p:cNvPr id="692" name="Google Shape;692;p68"/>
          <p:cNvSpPr/>
          <p:nvPr/>
        </p:nvSpPr>
        <p:spPr>
          <a:xfrm>
            <a:off x="6458725" y="1902400"/>
            <a:ext cx="2618700" cy="31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68"/>
          <p:cNvSpPr txBox="1"/>
          <p:nvPr>
            <p:ph type="title"/>
          </p:nvPr>
        </p:nvSpPr>
        <p:spPr>
          <a:xfrm>
            <a:off x="711750" y="4588325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>
                <a:solidFill>
                  <a:schemeClr val="dk1"/>
                </a:solidFill>
              </a:rPr>
              <a:t>A poodle (never seen dog) categorized as Eskimo</a:t>
            </a:r>
            <a:endParaRPr b="0" sz="1800">
              <a:solidFill>
                <a:schemeClr val="dk1"/>
              </a:solidFill>
            </a:endParaRPr>
          </a:p>
        </p:txBody>
      </p:sp>
      <p:pic>
        <p:nvPicPr>
          <p:cNvPr id="694" name="Google Shape;694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950" y="645488"/>
            <a:ext cx="8502088" cy="3852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42"/>
          <p:cNvPicPr preferRelativeResize="0"/>
          <p:nvPr/>
        </p:nvPicPr>
        <p:blipFill rotWithShape="1">
          <a:blip r:embed="rId3">
            <a:alphaModFix/>
          </a:blip>
          <a:srcRect b="0" l="0" r="0" t="8172"/>
          <a:stretch/>
        </p:blipFill>
        <p:spPr>
          <a:xfrm>
            <a:off x="4069525" y="449100"/>
            <a:ext cx="4440376" cy="449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2"/>
          <p:cNvSpPr txBox="1"/>
          <p:nvPr>
            <p:ph idx="1" type="body"/>
          </p:nvPr>
        </p:nvSpPr>
        <p:spPr>
          <a:xfrm>
            <a:off x="690900" y="1640550"/>
            <a:ext cx="2767200" cy="186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 sz="1800">
                <a:solidFill>
                  <a:srgbClr val="999999"/>
                </a:solidFill>
              </a:rPr>
              <a:t>Module 1</a:t>
            </a:r>
            <a:br>
              <a:rPr b="1" lang="en" sz="1800">
                <a:solidFill>
                  <a:srgbClr val="999999"/>
                </a:solidFill>
              </a:rPr>
            </a:br>
            <a:r>
              <a:rPr b="1" lang="en" sz="1800">
                <a:solidFill>
                  <a:srgbClr val="999999"/>
                </a:solidFill>
              </a:rPr>
              <a:t>What is AI?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AutoNum type="arabicPeriod"/>
            </a:pPr>
            <a:r>
              <a:rPr b="1" lang="en" sz="1800"/>
              <a:t>Module 2</a:t>
            </a:r>
            <a:br>
              <a:rPr b="1" lang="en" sz="1800"/>
            </a:br>
            <a:r>
              <a:rPr b="1" lang="en" sz="1800"/>
              <a:t>How AI work?</a:t>
            </a:r>
            <a:endParaRPr sz="1800">
              <a:solidFill>
                <a:srgbClr val="99999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AutoNum type="arabicPeriod"/>
            </a:pPr>
            <a:r>
              <a:rPr b="1" lang="en" sz="1800">
                <a:solidFill>
                  <a:srgbClr val="999999"/>
                </a:solidFill>
              </a:rPr>
              <a:t>Module 3</a:t>
            </a:r>
            <a:br>
              <a:rPr lang="en" sz="1800">
                <a:solidFill>
                  <a:srgbClr val="999999"/>
                </a:solidFill>
              </a:rPr>
            </a:br>
            <a:r>
              <a:rPr lang="en" sz="1800">
                <a:solidFill>
                  <a:srgbClr val="999999"/>
                </a:solidFill>
              </a:rPr>
              <a:t>The AI world</a:t>
            </a:r>
            <a:endParaRPr sz="1800">
              <a:solidFill>
                <a:srgbClr val="99999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AutoNum type="arabicPeriod"/>
            </a:pPr>
            <a:r>
              <a:rPr b="1" lang="en" sz="1800">
                <a:solidFill>
                  <a:srgbClr val="999999"/>
                </a:solidFill>
              </a:rPr>
              <a:t>Module 4</a:t>
            </a:r>
            <a:br>
              <a:rPr lang="en" sz="1800">
                <a:solidFill>
                  <a:srgbClr val="999999"/>
                </a:solidFill>
              </a:rPr>
            </a:br>
            <a:r>
              <a:rPr lang="en" sz="1800">
                <a:solidFill>
                  <a:srgbClr val="999999"/>
                </a:solidFill>
              </a:rPr>
              <a:t>Life on the net</a:t>
            </a:r>
            <a:endParaRPr b="1" sz="1800">
              <a:solidFill>
                <a:srgbClr val="999999"/>
              </a:solidFill>
            </a:endParaRPr>
          </a:p>
        </p:txBody>
      </p:sp>
      <p:sp>
        <p:nvSpPr>
          <p:cNvPr id="396" name="Google Shape;396;p42"/>
          <p:cNvSpPr txBox="1"/>
          <p:nvPr/>
        </p:nvSpPr>
        <p:spPr>
          <a:xfrm>
            <a:off x="98475" y="339275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TRAINING MODULES</a:t>
            </a:r>
            <a:endParaRPr b="1" sz="2800">
              <a:solidFill>
                <a:schemeClr val="accen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69"/>
          <p:cNvSpPr txBox="1"/>
          <p:nvPr>
            <p:ph type="title"/>
          </p:nvPr>
        </p:nvSpPr>
        <p:spPr>
          <a:xfrm>
            <a:off x="711725" y="156500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Teachable machine (example images)</a:t>
            </a:r>
            <a:endParaRPr/>
          </a:p>
        </p:txBody>
      </p:sp>
      <p:sp>
        <p:nvSpPr>
          <p:cNvPr id="700" name="Google Shape;700;p69"/>
          <p:cNvSpPr/>
          <p:nvPr/>
        </p:nvSpPr>
        <p:spPr>
          <a:xfrm>
            <a:off x="6458725" y="1902400"/>
            <a:ext cx="2618700" cy="31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69"/>
          <p:cNvSpPr txBox="1"/>
          <p:nvPr>
            <p:ph type="title"/>
          </p:nvPr>
        </p:nvSpPr>
        <p:spPr>
          <a:xfrm>
            <a:off x="711750" y="4588325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>
                <a:solidFill>
                  <a:schemeClr val="dk1"/>
                </a:solidFill>
              </a:rPr>
              <a:t>A german sheperd categorized as chihuahua</a:t>
            </a:r>
            <a:endParaRPr b="0" sz="1800">
              <a:solidFill>
                <a:schemeClr val="dk1"/>
              </a:solidFill>
            </a:endParaRPr>
          </a:p>
        </p:txBody>
      </p:sp>
      <p:pic>
        <p:nvPicPr>
          <p:cNvPr id="702" name="Google Shape;702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450" y="574638"/>
            <a:ext cx="7720499" cy="3871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3"/>
          <p:cNvSpPr txBox="1"/>
          <p:nvPr>
            <p:ph type="title"/>
          </p:nvPr>
        </p:nvSpPr>
        <p:spPr>
          <a:xfrm>
            <a:off x="711725" y="537500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Coding, computational thinking, robotics and AI</a:t>
            </a:r>
            <a:endParaRPr/>
          </a:p>
        </p:txBody>
      </p:sp>
      <p:sp>
        <p:nvSpPr>
          <p:cNvPr id="402" name="Google Shape;402;p43"/>
          <p:cNvSpPr/>
          <p:nvPr/>
        </p:nvSpPr>
        <p:spPr>
          <a:xfrm>
            <a:off x="915975" y="1174325"/>
            <a:ext cx="4861800" cy="2454300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Questrial"/>
                <a:ea typeface="Questrial"/>
                <a:cs typeface="Questrial"/>
                <a:sym typeface="Questrial"/>
              </a:rPr>
              <a:t>Computational thinking</a:t>
            </a:r>
            <a:endParaRPr b="1" sz="16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03" name="Google Shape;403;p43"/>
          <p:cNvSpPr/>
          <p:nvPr/>
        </p:nvSpPr>
        <p:spPr>
          <a:xfrm>
            <a:off x="2301675" y="1843675"/>
            <a:ext cx="2270400" cy="1233000"/>
          </a:xfrm>
          <a:prstGeom prst="rect">
            <a:avLst/>
          </a:prstGeom>
          <a:noFill/>
          <a:ln cap="flat" cmpd="sng" w="28575">
            <a:solidFill>
              <a:srgbClr val="FFC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Questrial"/>
                <a:ea typeface="Questrial"/>
                <a:cs typeface="Questrial"/>
                <a:sym typeface="Questrial"/>
              </a:rPr>
              <a:t>Coding</a:t>
            </a:r>
            <a:endParaRPr b="1" sz="17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04" name="Google Shape;404;p43"/>
          <p:cNvSpPr/>
          <p:nvPr/>
        </p:nvSpPr>
        <p:spPr>
          <a:xfrm>
            <a:off x="3472200" y="2025750"/>
            <a:ext cx="3468000" cy="2013900"/>
          </a:xfrm>
          <a:prstGeom prst="rect">
            <a:avLst/>
          </a:prstGeom>
          <a:noFill/>
          <a:ln cap="flat" cmpd="sng" w="2857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Questrial"/>
                <a:ea typeface="Questrial"/>
                <a:cs typeface="Questrial"/>
                <a:sym typeface="Questrial"/>
              </a:rPr>
              <a:t>Robotics</a:t>
            </a:r>
            <a:endParaRPr b="1" sz="18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05" name="Google Shape;405;p43"/>
          <p:cNvSpPr/>
          <p:nvPr/>
        </p:nvSpPr>
        <p:spPr>
          <a:xfrm>
            <a:off x="2509000" y="2571750"/>
            <a:ext cx="1389600" cy="2013900"/>
          </a:xfrm>
          <a:prstGeom prst="rect">
            <a:avLst/>
          </a:prstGeom>
          <a:noFill/>
          <a:ln cap="flat" cmpd="sng" w="38100">
            <a:solidFill>
              <a:srgbClr val="9FC5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Questrial"/>
                <a:ea typeface="Questrial"/>
                <a:cs typeface="Questrial"/>
                <a:sym typeface="Questrial"/>
              </a:rPr>
              <a:t>AI education</a:t>
            </a:r>
            <a:endParaRPr b="1" sz="2000"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4"/>
          <p:cNvSpPr txBox="1"/>
          <p:nvPr>
            <p:ph type="title"/>
          </p:nvPr>
        </p:nvSpPr>
        <p:spPr>
          <a:xfrm>
            <a:off x="711725" y="537500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</a:t>
            </a:r>
            <a:endParaRPr/>
          </a:p>
        </p:txBody>
      </p:sp>
      <p:sp>
        <p:nvSpPr>
          <p:cNvPr id="411" name="Google Shape;411;p44"/>
          <p:cNvSpPr txBox="1"/>
          <p:nvPr/>
        </p:nvSpPr>
        <p:spPr>
          <a:xfrm>
            <a:off x="763300" y="1186050"/>
            <a:ext cx="6282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An algorithm is a set of </a:t>
            </a:r>
            <a:r>
              <a:rPr b="1" lang="en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instructions</a:t>
            </a:r>
            <a:r>
              <a:rPr lang="en"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that are followed by a computer in order to accomplish a task. </a:t>
            </a:r>
            <a:endParaRPr sz="16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12" name="Google Shape;412;p44"/>
          <p:cNvSpPr/>
          <p:nvPr/>
        </p:nvSpPr>
        <p:spPr>
          <a:xfrm>
            <a:off x="6458725" y="1978600"/>
            <a:ext cx="2618700" cy="31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44"/>
          <p:cNvSpPr/>
          <p:nvPr/>
        </p:nvSpPr>
        <p:spPr>
          <a:xfrm>
            <a:off x="2442575" y="2254675"/>
            <a:ext cx="2489700" cy="998100"/>
          </a:xfrm>
          <a:prstGeom prst="roundRect">
            <a:avLst>
              <a:gd fmla="val 16667" name="adj"/>
            </a:avLst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Algorithm</a:t>
            </a:r>
            <a:br>
              <a:rPr lang="en" sz="1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" sz="1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(</a:t>
            </a:r>
            <a:r>
              <a:rPr lang="en" sz="1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Conventional</a:t>
            </a:r>
            <a:r>
              <a:rPr lang="en" sz="1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programming)</a:t>
            </a:r>
            <a:endParaRPr sz="1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14" name="Google Shape;414;p44"/>
          <p:cNvSpPr/>
          <p:nvPr/>
        </p:nvSpPr>
        <p:spPr>
          <a:xfrm>
            <a:off x="2442575" y="3757275"/>
            <a:ext cx="2489700" cy="998100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Algorithm</a:t>
            </a:r>
            <a:br>
              <a:rPr lang="en" sz="1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" sz="1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(AI / Machine learning)</a:t>
            </a:r>
            <a:endParaRPr sz="1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415" name="Google Shape;415;p44"/>
          <p:cNvCxnSpPr/>
          <p:nvPr/>
        </p:nvCxnSpPr>
        <p:spPr>
          <a:xfrm>
            <a:off x="804525" y="2454325"/>
            <a:ext cx="14913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6" name="Google Shape;416;p44"/>
          <p:cNvCxnSpPr/>
          <p:nvPr/>
        </p:nvCxnSpPr>
        <p:spPr>
          <a:xfrm>
            <a:off x="804525" y="2994500"/>
            <a:ext cx="14913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7" name="Google Shape;417;p44"/>
          <p:cNvCxnSpPr/>
          <p:nvPr/>
        </p:nvCxnSpPr>
        <p:spPr>
          <a:xfrm>
            <a:off x="804525" y="3945175"/>
            <a:ext cx="14913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8" name="Google Shape;418;p44"/>
          <p:cNvCxnSpPr/>
          <p:nvPr/>
        </p:nvCxnSpPr>
        <p:spPr>
          <a:xfrm>
            <a:off x="804525" y="4591050"/>
            <a:ext cx="14913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9" name="Google Shape;419;p44"/>
          <p:cNvCxnSpPr/>
          <p:nvPr/>
        </p:nvCxnSpPr>
        <p:spPr>
          <a:xfrm>
            <a:off x="5090775" y="2689175"/>
            <a:ext cx="14913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0" name="Google Shape;420;p44"/>
          <p:cNvCxnSpPr/>
          <p:nvPr/>
        </p:nvCxnSpPr>
        <p:spPr>
          <a:xfrm>
            <a:off x="5090775" y="4244750"/>
            <a:ext cx="14913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1" name="Google Shape;421;p44"/>
          <p:cNvSpPr txBox="1"/>
          <p:nvPr/>
        </p:nvSpPr>
        <p:spPr>
          <a:xfrm>
            <a:off x="962225" y="2110688"/>
            <a:ext cx="926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DM Sans"/>
                <a:ea typeface="DM Sans"/>
                <a:cs typeface="DM Sans"/>
                <a:sym typeface="DM Sans"/>
              </a:rPr>
              <a:t>Data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22" name="Google Shape;422;p44"/>
          <p:cNvSpPr txBox="1"/>
          <p:nvPr/>
        </p:nvSpPr>
        <p:spPr>
          <a:xfrm>
            <a:off x="962225" y="2681338"/>
            <a:ext cx="926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DM Sans"/>
                <a:ea typeface="DM Sans"/>
                <a:cs typeface="DM Sans"/>
                <a:sym typeface="DM Sans"/>
              </a:rPr>
              <a:t>Program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23" name="Google Shape;423;p44"/>
          <p:cNvSpPr txBox="1"/>
          <p:nvPr/>
        </p:nvSpPr>
        <p:spPr>
          <a:xfrm>
            <a:off x="962225" y="3655488"/>
            <a:ext cx="926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DM Sans"/>
                <a:ea typeface="DM Sans"/>
                <a:cs typeface="DM Sans"/>
                <a:sym typeface="DM Sans"/>
              </a:rPr>
              <a:t>Data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24" name="Google Shape;424;p44"/>
          <p:cNvSpPr txBox="1"/>
          <p:nvPr/>
        </p:nvSpPr>
        <p:spPr>
          <a:xfrm>
            <a:off x="711725" y="4244750"/>
            <a:ext cx="1584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DM Sans"/>
                <a:ea typeface="DM Sans"/>
                <a:cs typeface="DM Sans"/>
                <a:sym typeface="DM Sans"/>
              </a:rPr>
              <a:t>Desired results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25" name="Google Shape;425;p44"/>
          <p:cNvSpPr txBox="1"/>
          <p:nvPr/>
        </p:nvSpPr>
        <p:spPr>
          <a:xfrm>
            <a:off x="5232150" y="3859838"/>
            <a:ext cx="926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DM Sans"/>
                <a:ea typeface="DM Sans"/>
                <a:cs typeface="DM Sans"/>
                <a:sym typeface="DM Sans"/>
              </a:rPr>
              <a:t>Program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26" name="Google Shape;426;p44"/>
          <p:cNvSpPr txBox="1"/>
          <p:nvPr/>
        </p:nvSpPr>
        <p:spPr>
          <a:xfrm>
            <a:off x="5232150" y="2297488"/>
            <a:ext cx="926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DM Sans"/>
                <a:ea typeface="DM Sans"/>
                <a:cs typeface="DM Sans"/>
                <a:sym typeface="DM Sans"/>
              </a:rPr>
              <a:t>Results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5"/>
          <p:cNvSpPr txBox="1"/>
          <p:nvPr>
            <p:ph type="title"/>
          </p:nvPr>
        </p:nvSpPr>
        <p:spPr>
          <a:xfrm>
            <a:off x="711725" y="537500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Defining</a:t>
            </a:r>
            <a:r>
              <a:rPr lang="en"/>
              <a:t> AI</a:t>
            </a:r>
            <a:endParaRPr/>
          </a:p>
        </p:txBody>
      </p:sp>
      <p:sp>
        <p:nvSpPr>
          <p:cNvPr id="432" name="Google Shape;432;p45"/>
          <p:cNvSpPr txBox="1"/>
          <p:nvPr>
            <p:ph idx="1" type="body"/>
          </p:nvPr>
        </p:nvSpPr>
        <p:spPr>
          <a:xfrm>
            <a:off x="711725" y="1152475"/>
            <a:ext cx="6653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45"/>
          <p:cNvSpPr txBox="1"/>
          <p:nvPr/>
        </p:nvSpPr>
        <p:spPr>
          <a:xfrm>
            <a:off x="1076450" y="1373950"/>
            <a:ext cx="6288600" cy="3195000"/>
          </a:xfrm>
          <a:prstGeom prst="rect">
            <a:avLst/>
          </a:prstGeom>
          <a:noFill/>
          <a:ln cap="flat" cmpd="sng" w="38100">
            <a:solidFill>
              <a:srgbClr val="76A5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013A33"/>
                </a:solidFill>
                <a:latin typeface="Questrial"/>
                <a:ea typeface="Questrial"/>
                <a:cs typeface="Questrial"/>
                <a:sym typeface="Questrial"/>
              </a:rPr>
              <a:t>Artificial intelligence</a:t>
            </a:r>
            <a:endParaRPr b="1" sz="1700">
              <a:solidFill>
                <a:srgbClr val="013A3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13A33"/>
                </a:solidFill>
                <a:latin typeface="Questrial"/>
                <a:ea typeface="Questrial"/>
                <a:cs typeface="Questrial"/>
                <a:sym typeface="Questrial"/>
              </a:rPr>
              <a:t>Field of computer science, which combines computer science and robust datasets, to enable problem-solving</a:t>
            </a:r>
            <a:endParaRPr sz="1600">
              <a:solidFill>
                <a:srgbClr val="013A3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34" name="Google Shape;434;p45"/>
          <p:cNvSpPr txBox="1"/>
          <p:nvPr/>
        </p:nvSpPr>
        <p:spPr>
          <a:xfrm>
            <a:off x="1291750" y="2407350"/>
            <a:ext cx="5906400" cy="2101200"/>
          </a:xfrm>
          <a:prstGeom prst="rect">
            <a:avLst/>
          </a:prstGeom>
          <a:noFill/>
          <a:ln cap="flat" cmpd="sng" w="3810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013A33"/>
                </a:solidFill>
                <a:latin typeface="Questrial"/>
                <a:ea typeface="Questrial"/>
                <a:cs typeface="Questrial"/>
                <a:sym typeface="Questrial"/>
              </a:rPr>
              <a:t>Machine learning</a:t>
            </a:r>
            <a:endParaRPr b="1" sz="1600">
              <a:solidFill>
                <a:srgbClr val="013A3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13A33"/>
                </a:solidFill>
                <a:latin typeface="Questrial"/>
                <a:ea typeface="Questrial"/>
                <a:cs typeface="Questrial"/>
                <a:sym typeface="Questrial"/>
              </a:rPr>
              <a:t>It is a branch of AI that focuses on the use of computer algorithms that can improve automatically through experience and by the use of data</a:t>
            </a:r>
            <a:endParaRPr>
              <a:solidFill>
                <a:srgbClr val="013A3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35" name="Google Shape;435;p45"/>
          <p:cNvSpPr txBox="1"/>
          <p:nvPr/>
        </p:nvSpPr>
        <p:spPr>
          <a:xfrm>
            <a:off x="1538350" y="3298125"/>
            <a:ext cx="5372100" cy="1122300"/>
          </a:xfrm>
          <a:prstGeom prst="rect">
            <a:avLst/>
          </a:prstGeom>
          <a:noFill/>
          <a:ln cap="flat" cmpd="sng" w="38100">
            <a:solidFill>
              <a:srgbClr val="FFC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13A33"/>
                </a:solidFill>
                <a:latin typeface="Questrial"/>
                <a:ea typeface="Questrial"/>
                <a:cs typeface="Questrial"/>
                <a:sym typeface="Questrial"/>
              </a:rPr>
              <a:t>Deep learning</a:t>
            </a:r>
            <a:endParaRPr b="1">
              <a:solidFill>
                <a:srgbClr val="013A3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13A33"/>
                </a:solidFill>
                <a:latin typeface="Questrial"/>
                <a:ea typeface="Questrial"/>
                <a:cs typeface="Questrial"/>
                <a:sym typeface="Questrial"/>
              </a:rPr>
              <a:t>is a set of techniques that allows a system to automatically discover the representations needed for feature detection or classification from raw data</a:t>
            </a:r>
            <a:endParaRPr sz="1300">
              <a:solidFill>
                <a:srgbClr val="013A3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6"/>
          <p:cNvSpPr/>
          <p:nvPr/>
        </p:nvSpPr>
        <p:spPr>
          <a:xfrm>
            <a:off x="4375925" y="2906325"/>
            <a:ext cx="1608900" cy="11862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46"/>
          <p:cNvSpPr/>
          <p:nvPr/>
        </p:nvSpPr>
        <p:spPr>
          <a:xfrm>
            <a:off x="4544838" y="3064975"/>
            <a:ext cx="1608900" cy="1186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46"/>
          <p:cNvSpPr/>
          <p:nvPr/>
        </p:nvSpPr>
        <p:spPr>
          <a:xfrm>
            <a:off x="4740513" y="3258725"/>
            <a:ext cx="1608900" cy="1186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46"/>
          <p:cNvSpPr/>
          <p:nvPr/>
        </p:nvSpPr>
        <p:spPr>
          <a:xfrm>
            <a:off x="4307213" y="1009800"/>
            <a:ext cx="1608900" cy="11862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46"/>
          <p:cNvSpPr/>
          <p:nvPr/>
        </p:nvSpPr>
        <p:spPr>
          <a:xfrm>
            <a:off x="4476125" y="1168450"/>
            <a:ext cx="1608900" cy="1186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46"/>
          <p:cNvSpPr/>
          <p:nvPr/>
        </p:nvSpPr>
        <p:spPr>
          <a:xfrm>
            <a:off x="4671800" y="1362200"/>
            <a:ext cx="1608900" cy="1186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46"/>
          <p:cNvSpPr/>
          <p:nvPr/>
        </p:nvSpPr>
        <p:spPr>
          <a:xfrm>
            <a:off x="6486250" y="2125525"/>
            <a:ext cx="2618700" cy="31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46"/>
          <p:cNvSpPr txBox="1"/>
          <p:nvPr>
            <p:ph type="title"/>
          </p:nvPr>
        </p:nvSpPr>
        <p:spPr>
          <a:xfrm>
            <a:off x="711725" y="308900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Classification task</a:t>
            </a:r>
            <a:endParaRPr/>
          </a:p>
        </p:txBody>
      </p:sp>
      <p:sp>
        <p:nvSpPr>
          <p:cNvPr id="448" name="Google Shape;448;p46"/>
          <p:cNvSpPr txBox="1"/>
          <p:nvPr/>
        </p:nvSpPr>
        <p:spPr>
          <a:xfrm>
            <a:off x="657625" y="1280000"/>
            <a:ext cx="3417300" cy="26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Classification problems ask the algorithm to predict a discrete value, identifying the input data as the member of a particular class, or group. </a:t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In a training dataset of animal images each photo is pre-labeled as cat or dog.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21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449" name="Google Shape;449;p46"/>
          <p:cNvGrpSpPr/>
          <p:nvPr/>
        </p:nvGrpSpPr>
        <p:grpSpPr>
          <a:xfrm>
            <a:off x="6650414" y="1862410"/>
            <a:ext cx="2496617" cy="2534919"/>
            <a:chOff x="6258575" y="1808450"/>
            <a:chExt cx="2255300" cy="2289900"/>
          </a:xfrm>
        </p:grpSpPr>
        <p:sp>
          <p:nvSpPr>
            <p:cNvPr id="450" name="Google Shape;450;p46"/>
            <p:cNvSpPr/>
            <p:nvPr/>
          </p:nvSpPr>
          <p:spPr>
            <a:xfrm>
              <a:off x="6669854" y="2043310"/>
              <a:ext cx="1806000" cy="704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46"/>
            <p:cNvSpPr/>
            <p:nvPr/>
          </p:nvSpPr>
          <p:spPr>
            <a:xfrm>
              <a:off x="6258575" y="2043300"/>
              <a:ext cx="1961400" cy="399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46"/>
            <p:cNvSpPr/>
            <p:nvPr/>
          </p:nvSpPr>
          <p:spPr>
            <a:xfrm>
              <a:off x="7315975" y="1808450"/>
              <a:ext cx="1197900" cy="2289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53" name="Google Shape;45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3100" y="1957200"/>
            <a:ext cx="1875000" cy="18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46"/>
          <p:cNvSpPr txBox="1"/>
          <p:nvPr/>
        </p:nvSpPr>
        <p:spPr>
          <a:xfrm>
            <a:off x="4989425" y="2509963"/>
            <a:ext cx="926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DM Sans"/>
                <a:ea typeface="DM Sans"/>
                <a:cs typeface="DM Sans"/>
                <a:sym typeface="DM Sans"/>
              </a:rPr>
              <a:t>Dog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55" name="Google Shape;455;p46"/>
          <p:cNvSpPr txBox="1"/>
          <p:nvPr/>
        </p:nvSpPr>
        <p:spPr>
          <a:xfrm>
            <a:off x="4989425" y="4444413"/>
            <a:ext cx="926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DM Sans"/>
                <a:ea typeface="DM Sans"/>
                <a:cs typeface="DM Sans"/>
                <a:sym typeface="DM Sans"/>
              </a:rPr>
              <a:t>Cat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456" name="Google Shape;456;p46"/>
          <p:cNvCxnSpPr>
            <a:endCxn id="453" idx="1"/>
          </p:cNvCxnSpPr>
          <p:nvPr/>
        </p:nvCxnSpPr>
        <p:spPr>
          <a:xfrm>
            <a:off x="6059400" y="2289900"/>
            <a:ext cx="743700" cy="6048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57" name="Google Shape;457;p46"/>
          <p:cNvCxnSpPr/>
          <p:nvPr/>
        </p:nvCxnSpPr>
        <p:spPr>
          <a:xfrm flipH="1" rot="10800000">
            <a:off x="6009750" y="3326125"/>
            <a:ext cx="774600" cy="6990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58" name="Google Shape;45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4671800" y="1362200"/>
            <a:ext cx="1608900" cy="1186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w to know if your cat's tail is broken and what to do?" id="459" name="Google Shape;459;p46"/>
          <p:cNvPicPr preferRelativeResize="0"/>
          <p:nvPr/>
        </p:nvPicPr>
        <p:blipFill rotWithShape="1">
          <a:blip r:embed="rId5">
            <a:alphaModFix/>
          </a:blip>
          <a:srcRect b="0" l="7096" r="7096" t="5437"/>
          <a:stretch/>
        </p:blipFill>
        <p:spPr>
          <a:xfrm>
            <a:off x="4740525" y="3258725"/>
            <a:ext cx="1608900" cy="11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7"/>
          <p:cNvSpPr/>
          <p:nvPr/>
        </p:nvSpPr>
        <p:spPr>
          <a:xfrm>
            <a:off x="6458725" y="1902400"/>
            <a:ext cx="2618700" cy="31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47"/>
          <p:cNvSpPr txBox="1"/>
          <p:nvPr>
            <p:ph type="title"/>
          </p:nvPr>
        </p:nvSpPr>
        <p:spPr>
          <a:xfrm>
            <a:off x="711725" y="537500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Classification task</a:t>
            </a:r>
            <a:endParaRPr/>
          </a:p>
        </p:txBody>
      </p:sp>
      <p:sp>
        <p:nvSpPr>
          <p:cNvPr id="466" name="Google Shape;466;p47"/>
          <p:cNvSpPr txBox="1"/>
          <p:nvPr/>
        </p:nvSpPr>
        <p:spPr>
          <a:xfrm>
            <a:off x="657625" y="1280000"/>
            <a:ext cx="3417300" cy="38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Classification problems ask the algorithm to predict a discrete value, identifying the input data as the member of a particular class, or group. </a:t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In a training dataset of animal images each photo is pre-labeled as cat or dog. </a:t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The algorithm is then evaluated by how accurately it can correctly classify new images of other cats and dogs.</a:t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467" name="Google Shape;467;p47"/>
          <p:cNvGrpSpPr/>
          <p:nvPr/>
        </p:nvGrpSpPr>
        <p:grpSpPr>
          <a:xfrm>
            <a:off x="6622889" y="1639285"/>
            <a:ext cx="2496617" cy="2534919"/>
            <a:chOff x="6258575" y="1808450"/>
            <a:chExt cx="2255300" cy="2289900"/>
          </a:xfrm>
        </p:grpSpPr>
        <p:sp>
          <p:nvSpPr>
            <p:cNvPr id="468" name="Google Shape;468;p47"/>
            <p:cNvSpPr/>
            <p:nvPr/>
          </p:nvSpPr>
          <p:spPr>
            <a:xfrm>
              <a:off x="6669854" y="2043310"/>
              <a:ext cx="1806000" cy="704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47"/>
            <p:cNvSpPr/>
            <p:nvPr/>
          </p:nvSpPr>
          <p:spPr>
            <a:xfrm>
              <a:off x="6258575" y="2043300"/>
              <a:ext cx="1961400" cy="399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47"/>
            <p:cNvSpPr/>
            <p:nvPr/>
          </p:nvSpPr>
          <p:spPr>
            <a:xfrm>
              <a:off x="7315975" y="1808450"/>
              <a:ext cx="1197900" cy="2289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71" name="Google Shape;47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8675" y="1804525"/>
            <a:ext cx="1875000" cy="1875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2" name="Google Shape;472;p47"/>
          <p:cNvCxnSpPr/>
          <p:nvPr/>
        </p:nvCxnSpPr>
        <p:spPr>
          <a:xfrm>
            <a:off x="6570150" y="1691025"/>
            <a:ext cx="798600" cy="3642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73" name="Google Shape;47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9288" y="1201742"/>
            <a:ext cx="1875000" cy="124875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47"/>
          <p:cNvSpPr/>
          <p:nvPr/>
        </p:nvSpPr>
        <p:spPr>
          <a:xfrm>
            <a:off x="5038000" y="4023300"/>
            <a:ext cx="1503000" cy="7812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DOG</a:t>
            </a:r>
            <a:endParaRPr b="1" sz="1900"/>
          </a:p>
        </p:txBody>
      </p:sp>
      <p:cxnSp>
        <p:nvCxnSpPr>
          <p:cNvPr id="475" name="Google Shape;475;p47"/>
          <p:cNvCxnSpPr/>
          <p:nvPr/>
        </p:nvCxnSpPr>
        <p:spPr>
          <a:xfrm flipH="1">
            <a:off x="6622900" y="3518400"/>
            <a:ext cx="810300" cy="5049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8"/>
          <p:cNvSpPr/>
          <p:nvPr/>
        </p:nvSpPr>
        <p:spPr>
          <a:xfrm>
            <a:off x="6458725" y="1902400"/>
            <a:ext cx="2618700" cy="31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48"/>
          <p:cNvSpPr txBox="1"/>
          <p:nvPr>
            <p:ph type="title"/>
          </p:nvPr>
        </p:nvSpPr>
        <p:spPr>
          <a:xfrm>
            <a:off x="711725" y="537500"/>
            <a:ext cx="7720500" cy="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Classification task</a:t>
            </a:r>
            <a:endParaRPr/>
          </a:p>
        </p:txBody>
      </p:sp>
      <p:sp>
        <p:nvSpPr>
          <p:cNvPr id="482" name="Google Shape;482;p48"/>
          <p:cNvSpPr txBox="1"/>
          <p:nvPr/>
        </p:nvSpPr>
        <p:spPr>
          <a:xfrm>
            <a:off x="657625" y="1280000"/>
            <a:ext cx="3417300" cy="38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Classification problems ask the algorithm to predict a discrete value, identifying the input data as the member of a particular class, or group. </a:t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In a training dataset of animal images, that would mean each photo was pre-labeled as cat or dog. </a:t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The algorithm is then evaluated by how accurately it can correctly classify new images of other cats and dogs.</a:t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483" name="Google Shape;483;p48"/>
          <p:cNvGrpSpPr/>
          <p:nvPr/>
        </p:nvGrpSpPr>
        <p:grpSpPr>
          <a:xfrm>
            <a:off x="4755851" y="1054291"/>
            <a:ext cx="4363656" cy="3670286"/>
            <a:chOff x="4572000" y="1280000"/>
            <a:chExt cx="3941875" cy="3315524"/>
          </a:xfrm>
        </p:grpSpPr>
        <p:pic>
          <p:nvPicPr>
            <p:cNvPr descr="Train, Validation, Test Set in Machine Learning— How to understand | by Tek  Around | Medium" id="484" name="Google Shape;484;p4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572000" y="1280000"/>
              <a:ext cx="3941776" cy="3315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5" name="Google Shape;485;p48"/>
            <p:cNvSpPr/>
            <p:nvPr/>
          </p:nvSpPr>
          <p:spPr>
            <a:xfrm>
              <a:off x="6669854" y="2043310"/>
              <a:ext cx="1806000" cy="704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48"/>
            <p:cNvSpPr/>
            <p:nvPr/>
          </p:nvSpPr>
          <p:spPr>
            <a:xfrm>
              <a:off x="6258575" y="2043300"/>
              <a:ext cx="1961400" cy="399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48"/>
            <p:cNvSpPr/>
            <p:nvPr/>
          </p:nvSpPr>
          <p:spPr>
            <a:xfrm>
              <a:off x="7315975" y="1808450"/>
              <a:ext cx="1197900" cy="2289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88" name="Google Shape;488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773825" y="813500"/>
            <a:ext cx="830548" cy="6123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w to know if your cat's tail is broken and what to do?" id="489" name="Google Shape;489;p48"/>
          <p:cNvPicPr preferRelativeResize="0"/>
          <p:nvPr/>
        </p:nvPicPr>
        <p:blipFill rotWithShape="1">
          <a:blip r:embed="rId5">
            <a:alphaModFix/>
          </a:blip>
          <a:srcRect b="0" l="7096" r="7096" t="5437"/>
          <a:stretch/>
        </p:blipFill>
        <p:spPr>
          <a:xfrm>
            <a:off x="7279027" y="1213865"/>
            <a:ext cx="830547" cy="612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22793" y="3175924"/>
            <a:ext cx="830550" cy="553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Idu Challenge Board for Teacher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6FA8DC"/>
      </a:accent1>
      <a:accent2>
        <a:srgbClr val="9FC5E8"/>
      </a:accent2>
      <a:accent3>
        <a:srgbClr val="C27BA0"/>
      </a:accent3>
      <a:accent4>
        <a:srgbClr val="A64D79"/>
      </a:accent4>
      <a:accent5>
        <a:srgbClr val="FFE599"/>
      </a:accent5>
      <a:accent6>
        <a:srgbClr val="FFD96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