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3" r:id="rId1"/>
  </p:sldMasterIdLst>
  <p:notesMasterIdLst>
    <p:notesMasterId r:id="rId12"/>
  </p:notesMasterIdLst>
  <p:sldIdLst>
    <p:sldId id="395" r:id="rId2"/>
    <p:sldId id="288" r:id="rId3"/>
    <p:sldId id="389" r:id="rId4"/>
    <p:sldId id="304" r:id="rId5"/>
    <p:sldId id="398" r:id="rId6"/>
    <p:sldId id="401" r:id="rId7"/>
    <p:sldId id="402" r:id="rId8"/>
    <p:sldId id="400" r:id="rId9"/>
    <p:sldId id="403" r:id="rId10"/>
    <p:sldId id="282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5256" autoAdjust="0"/>
  </p:normalViewPr>
  <p:slideViewPr>
    <p:cSldViewPr snapToGrid="0">
      <p:cViewPr varScale="1">
        <p:scale>
          <a:sx n="82" d="100"/>
          <a:sy n="82" d="100"/>
        </p:scale>
        <p:origin x="682" y="67"/>
      </p:cViewPr>
      <p:guideLst/>
    </p:cSldViewPr>
  </p:slideViewPr>
  <p:outlineViewPr>
    <p:cViewPr>
      <p:scale>
        <a:sx n="33" d="100"/>
        <a:sy n="33" d="100"/>
      </p:scale>
      <p:origin x="0" y="-324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592"/>
    </p:cViewPr>
  </p:sorterViewPr>
  <p:notesViewPr>
    <p:cSldViewPr snapToGrid="0">
      <p:cViewPr varScale="1">
        <p:scale>
          <a:sx n="65" d="100"/>
          <a:sy n="65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A9B9-C96C-49DC-969C-615F1743C959}" type="datetimeFigureOut">
              <a:rPr lang="el-GR" smtClean="0"/>
              <a:t>18/1/2021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AC557-32D6-4857-A1F9-5DE72C88701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410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Μουσική…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Pro…post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5Ws</a:t>
            </a:r>
            <a:endParaRPr lang="el-GR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b="1" dirty="0"/>
              <a:t>Out of the box.</a:t>
            </a:r>
          </a:p>
          <a:p>
            <a:r>
              <a:rPr lang="en-US" b="1" dirty="0"/>
              <a:t>Roadmap</a:t>
            </a:r>
            <a:endParaRPr lang="el-GR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9057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7154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Άτυπη εκπαίδευση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Σάντουιτς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Background </a:t>
            </a:r>
            <a:r>
              <a:rPr lang="el-G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εκπαιδευόμενων</a:t>
            </a:r>
          </a:p>
          <a:p>
            <a:r>
              <a:rPr lang="el-GR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Ευκαιρίες </a:t>
            </a:r>
            <a:r>
              <a:rPr lang="el-G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συζήτησης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575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9264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4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baseline="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9640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baseline="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6802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baseline="0" dirty="0"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3714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8689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AC557-32D6-4857-A1F9-5DE72C887010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914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6494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8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0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1315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3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3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9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616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413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228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hyperlink" Target="mailto:detzimas@csd.auth.gr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hyperlink" Target="mailto:detzimas@csd.auth.g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hyperlink" Target="https://bit.ly/39ExzB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3B1B397C-8D9B-4DAC-B510-E617AEB60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121" y="-17586"/>
            <a:ext cx="2140289" cy="184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D3B7807-B51E-4C84-A038-1EC129159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707" y="0"/>
            <a:ext cx="4038119" cy="156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AEF27DA-F879-4029-9F4E-F86A23D1C681}"/>
              </a:ext>
            </a:extLst>
          </p:cNvPr>
          <p:cNvSpPr txBox="1">
            <a:spLocks/>
          </p:cNvSpPr>
          <p:nvPr/>
        </p:nvSpPr>
        <p:spPr>
          <a:xfrm>
            <a:off x="748810" y="2118593"/>
            <a:ext cx="11277600" cy="20982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4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Επιμόρφωση ΚΠΕ</a:t>
            </a:r>
          </a:p>
          <a:p>
            <a:pPr algn="ctr"/>
            <a:r>
              <a:rPr lang="el-GR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Συγγραφή εργασιών με αξιοποίηση λογισμικών Τ.Π.Ε.</a:t>
            </a:r>
            <a:endParaRPr lang="en-US" sz="2400" b="0" i="1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ctr"/>
            <a:endParaRPr lang="el-GR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44AA639-86D8-46D6-A625-62AC039FD55C}"/>
              </a:ext>
            </a:extLst>
          </p:cNvPr>
          <p:cNvSpPr txBox="1">
            <a:spLocks/>
          </p:cNvSpPr>
          <p:nvPr/>
        </p:nvSpPr>
        <p:spPr>
          <a:xfrm>
            <a:off x="2425147" y="4050294"/>
            <a:ext cx="9214715" cy="17822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Δημήτρης </a:t>
            </a:r>
            <a:r>
              <a:rPr lang="el-GR" sz="2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Τζήμας</a:t>
            </a:r>
            <a:endParaRPr lang="en-US" sz="2200" baseline="30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l-GR" sz="2200" baseline="300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l-G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Συντονιστής Εκπαιδευτικού Έργου Πληροφορικής </a:t>
            </a:r>
            <a:r>
              <a:rPr lang="el-G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ΠΕΚΕΣ Δυτικής Μακεδονίας</a:t>
            </a:r>
          </a:p>
          <a:p>
            <a:pPr marL="0" indent="0" algn="ctr">
              <a:buNone/>
            </a:pPr>
            <a:r>
              <a:rPr lang="el-G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d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e</a:t>
            </a:r>
            <a:r>
              <a:rPr lang="el-GR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tzimas</a:t>
            </a:r>
            <a:r>
              <a:rPr lang="el-G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@</a:t>
            </a:r>
            <a:r>
              <a:rPr lang="en-US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csd.auth</a:t>
            </a:r>
            <a:r>
              <a:rPr lang="el-G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.</a:t>
            </a:r>
            <a:r>
              <a:rPr lang="el-GR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gr</a:t>
            </a:r>
            <a:endParaRPr lang="el-GR" sz="18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blogs.sch.gr/</a:t>
            </a:r>
            <a:r>
              <a:rPr lang="en-US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dtzimas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l-GR" sz="26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915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7553" y="1248605"/>
            <a:ext cx="8791575" cy="2387600"/>
          </a:xfrm>
        </p:spPr>
        <p:txBody>
          <a:bodyPr/>
          <a:lstStyle/>
          <a:p>
            <a:r>
              <a:rPr lang="el-GR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Σας </a:t>
            </a:r>
            <a:r>
              <a:rPr lang="el-GR" sz="3000" b="1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ευχαριστώ</a:t>
            </a:r>
            <a:r>
              <a:rPr lang="el-GR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για την προσοχή σας</a:t>
            </a:r>
            <a: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b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detzimas@csd.auth.gr</a:t>
            </a:r>
            <a:b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000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blogs.sch.gr/</a:t>
            </a:r>
            <a:r>
              <a:rPr lang="en-US" sz="3000" cap="none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dtzimas</a:t>
            </a:r>
            <a:endParaRPr lang="el-GR" sz="3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660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85800"/>
            <a:ext cx="10687422" cy="1485900"/>
          </a:xfrm>
        </p:spPr>
        <p:txBody>
          <a:bodyPr>
            <a:normAutofit/>
          </a:bodyPr>
          <a:lstStyle/>
          <a:p>
            <a:r>
              <a:rPr lang="el-GR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Εισαγωγή - Δομή μαθήματος (</a:t>
            </a:r>
            <a:r>
              <a:rPr lang="en-US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syllabus</a:t>
            </a:r>
            <a:r>
              <a:rPr lang="el-GR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589" y="1820780"/>
            <a:ext cx="9905999" cy="344455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l-G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Θεματικές</a:t>
            </a:r>
            <a:r>
              <a:rPr lang="el-G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σχετικά με: 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Πρότυπο εργασίας</a:t>
            </a:r>
            <a:endParaRPr lang="el-G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Ποσοτική έρευνα</a:t>
            </a:r>
            <a:endParaRPr lang="el-G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Ποιοτική έρευνα</a:t>
            </a:r>
            <a:endParaRPr lang="el-G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Βιβλιογραφικές πηγές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l-GR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Λογισμικά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392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85800"/>
            <a:ext cx="10687422" cy="1485900"/>
          </a:xfrm>
        </p:spPr>
        <p:txBody>
          <a:bodyPr>
            <a:normAutofit/>
          </a:bodyPr>
          <a:lstStyle/>
          <a:p>
            <a:r>
              <a:rPr lang="el-GR" sz="3600" dirty="0" err="1">
                <a:solidFill>
                  <a:srgbClr val="002060"/>
                </a:solidFill>
                <a:latin typeface="Trebuchet MS" panose="020B0603020202020204" pitchFamily="34" charset="0"/>
              </a:rPr>
              <a:t>Στοχοθεσία</a:t>
            </a:r>
            <a:endParaRPr lang="el-GR" sz="3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589" y="1820780"/>
            <a:ext cx="9905999" cy="3444556"/>
          </a:xfrm>
        </p:spPr>
        <p:txBody>
          <a:bodyPr>
            <a:noAutofit/>
          </a:bodyPr>
          <a:lstStyle/>
          <a:p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Ότι γράφετε ή παρουσιάζετε να αξίζει τον κόπο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075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508"/>
            <a:ext cx="9601200" cy="14859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Take away</a:t>
            </a:r>
            <a:endParaRPr lang="el-GR" sz="3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440" y="1109018"/>
            <a:ext cx="11094720" cy="5748982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3600"/>
              </a:spcBef>
            </a:pPr>
            <a:r>
              <a:rPr lang="el-GR" sz="3200" b="1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Πρότυπα</a:t>
            </a:r>
          </a:p>
          <a:p>
            <a:pPr>
              <a:spcBef>
                <a:spcPts val="3600"/>
              </a:spcBef>
            </a:pPr>
            <a:r>
              <a:rPr lang="el-GR" sz="32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Βιβλιογραφικές βάσεις δεδομένων</a:t>
            </a:r>
          </a:p>
          <a:p>
            <a:pPr>
              <a:spcBef>
                <a:spcPts val="3600"/>
              </a:spcBef>
            </a:pPr>
            <a:r>
              <a:rPr lang="en-US" sz="3200" b="1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Mendeley</a:t>
            </a:r>
          </a:p>
          <a:p>
            <a:pPr>
              <a:spcBef>
                <a:spcPts val="3600"/>
              </a:spcBef>
            </a:pPr>
            <a:r>
              <a:rPr lang="en-US" sz="32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</a:p>
          <a:p>
            <a:pPr>
              <a:spcBef>
                <a:spcPts val="3600"/>
              </a:spcBef>
            </a:pPr>
            <a:r>
              <a:rPr lang="en-US" sz="3200" b="1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Research gate/Academia</a:t>
            </a:r>
          </a:p>
          <a:p>
            <a:pPr>
              <a:spcBef>
                <a:spcPts val="3600"/>
              </a:spcBef>
            </a:pPr>
            <a:r>
              <a:rPr lang="en-US" sz="32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Grammarly</a:t>
            </a:r>
          </a:p>
          <a:p>
            <a:pPr>
              <a:spcBef>
                <a:spcPts val="3600"/>
              </a:spcBef>
            </a:pPr>
            <a:r>
              <a:rPr lang="en-US" sz="3200" b="1" i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RescueTime</a:t>
            </a:r>
            <a:endParaRPr lang="en-US" sz="3200" b="1" i="0" dirty="0">
              <a:solidFill>
                <a:srgbClr val="22222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600"/>
              </a:spcBef>
            </a:pPr>
            <a:r>
              <a:rPr lang="en-US" sz="3200" b="1" dirty="0" err="1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ReciteWorks</a:t>
            </a:r>
            <a:r>
              <a:rPr lang="en-US" sz="32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(APA style)</a:t>
            </a:r>
          </a:p>
          <a:p>
            <a:pPr>
              <a:spcBef>
                <a:spcPts val="3600"/>
              </a:spcBef>
            </a:pPr>
            <a:endParaRPr lang="el-GR" sz="1600" b="1" i="0" dirty="0">
              <a:solidFill>
                <a:srgbClr val="22222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sz="1800" dirty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3600"/>
              </a:spcBef>
              <a:buNone/>
            </a:pPr>
            <a:endParaRPr lang="el-G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35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74" y="292608"/>
            <a:ext cx="10687422" cy="1485900"/>
          </a:xfrm>
        </p:spPr>
        <p:txBody>
          <a:bodyPr>
            <a:normAutofit/>
          </a:bodyPr>
          <a:lstStyle/>
          <a:p>
            <a:r>
              <a:rPr lang="el-GR" sz="3400" dirty="0">
                <a:solidFill>
                  <a:srgbClr val="002060"/>
                </a:solidFill>
                <a:latin typeface="Trebuchet MS" panose="020B0603020202020204" pitchFamily="34" charset="0"/>
              </a:rPr>
              <a:t>Ανάθεση εργασιών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7D38322E-E230-477B-ACC3-17F0B6A5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4" y="1035558"/>
            <a:ext cx="11226801" cy="6364514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l-G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435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74" y="292608"/>
            <a:ext cx="10687422" cy="1485900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rgbClr val="002060"/>
                </a:solidFill>
                <a:latin typeface="Trebuchet MS" panose="020B0603020202020204" pitchFamily="34" charset="0"/>
              </a:rPr>
              <a:t>Motivational Interviewing</a:t>
            </a:r>
            <a:endParaRPr lang="el-GR" sz="34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7D38322E-E230-477B-ACC3-17F0B6A5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4" y="1035558"/>
            <a:ext cx="11226801" cy="6364514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l-GR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72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74" y="292608"/>
            <a:ext cx="10687422" cy="1485900"/>
          </a:xfrm>
        </p:spPr>
        <p:txBody>
          <a:bodyPr>
            <a:normAutofit/>
          </a:bodyPr>
          <a:lstStyle/>
          <a:p>
            <a:r>
              <a:rPr lang="el-GR" sz="3400" dirty="0">
                <a:solidFill>
                  <a:srgbClr val="002060"/>
                </a:solidFill>
                <a:latin typeface="Trebuchet MS" panose="020B0603020202020204" pitchFamily="34" charset="0"/>
              </a:rPr>
              <a:t>Επικοινωνία-αλληλεπίδραση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7D38322E-E230-477B-ACC3-17F0B6A5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4" y="1035558"/>
            <a:ext cx="11226801" cy="6364514"/>
          </a:xfrm>
        </p:spPr>
        <p:txBody>
          <a:bodyPr>
            <a:normAutofit/>
          </a:bodyPr>
          <a:lstStyle/>
          <a:p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Μηνύματα</a:t>
            </a: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Forum</a:t>
            </a:r>
          </a:p>
          <a:p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Τοίχος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941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Αποθετήριο</a:t>
            </a:r>
            <a:r>
              <a:rPr lang="en-US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 &amp; </a:t>
            </a:r>
            <a:r>
              <a:rPr lang="el-GR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πηγές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410354"/>
            <a:ext cx="9905999" cy="3883458"/>
          </a:xfrm>
        </p:spPr>
        <p:txBody>
          <a:bodyPr>
            <a:normAutofit/>
          </a:bodyPr>
          <a:lstStyle/>
          <a:p>
            <a:pPr marL="0" indent="0">
              <a:spcBef>
                <a:spcPts val="3600"/>
              </a:spcBef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https://bit.ly/39ExzBD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eclass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03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>
                <a:solidFill>
                  <a:srgbClr val="002060"/>
                </a:solidFill>
                <a:latin typeface="Trebuchet MS" panose="020B0603020202020204" pitchFamily="34" charset="0"/>
              </a:rPr>
              <a:t>Επόμενο βήμα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410354"/>
            <a:ext cx="9905999" cy="3883458"/>
          </a:xfrm>
        </p:spPr>
        <p:txBody>
          <a:bodyPr>
            <a:normAutofit/>
          </a:bodyPr>
          <a:lstStyle/>
          <a:p>
            <a:pPr marL="0" indent="0">
              <a:spcBef>
                <a:spcPts val="3600"/>
              </a:spcBef>
              <a:buNone/>
            </a:pPr>
            <a:r>
              <a:rPr lang="el-GR" sz="3000" dirty="0">
                <a:latin typeface="Calibri" panose="020F0502020204030204" pitchFamily="34" charset="0"/>
                <a:cs typeface="Calibri" panose="020F0502020204030204" pitchFamily="34" charset="0"/>
              </a:rPr>
              <a:t>Θερινό σχολείο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2889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7"/>
  <p:tag name="ARTICULATE_DESIGN_ID_CROP" val="HkhF3BH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rop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60861</TotalTime>
  <Words>169</Words>
  <Application>Microsoft Office PowerPoint</Application>
  <PresentationFormat>Ευρεία οθόνη</PresentationFormat>
  <Paragraphs>64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5" baseType="lpstr">
      <vt:lpstr>Arial</vt:lpstr>
      <vt:lpstr>Calibri</vt:lpstr>
      <vt:lpstr>Franklin Gothic Book</vt:lpstr>
      <vt:lpstr>Trebuchet MS</vt:lpstr>
      <vt:lpstr>Crop</vt:lpstr>
      <vt:lpstr>Παρουσίαση του PowerPoint</vt:lpstr>
      <vt:lpstr>Εισαγωγή - Δομή μαθήματος (syllabus)</vt:lpstr>
      <vt:lpstr>Στοχοθεσία</vt:lpstr>
      <vt:lpstr>Take away</vt:lpstr>
      <vt:lpstr>Ανάθεση εργασιών</vt:lpstr>
      <vt:lpstr>Motivational Interviewing</vt:lpstr>
      <vt:lpstr>Επικοινωνία-αλληλεπίδραση</vt:lpstr>
      <vt:lpstr>Αποθετήριο &amp; πηγές</vt:lpstr>
      <vt:lpstr>Επόμενο βήμα</vt:lpstr>
      <vt:lpstr>Σας ευχαριστώ για την προσοχή σας!  detzimas@csd.auth.gr blogs.sch.gr/dtzimas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Eleftheria Stamatopoulou</dc:creator>
  <cp:lastModifiedBy>ΔΗΜΗΤΡΗΣ ΤΖΗΜΑΣ</cp:lastModifiedBy>
  <cp:revision>365</cp:revision>
  <dcterms:created xsi:type="dcterms:W3CDTF">2018-09-13T10:28:52Z</dcterms:created>
  <dcterms:modified xsi:type="dcterms:W3CDTF">2021-01-18T09:04:30Z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3EB1FA22-E25A-452E-9F13-C4DF4F2E6421</vt:lpwstr>
  </property>
  <property fmtid="{D5CDD505-2E9C-101B-9397-08002B2CF9AE}" pid="3" name="ArticulatePath">
    <vt:lpwstr>Παρουσίαση συνδρίου ΕΤΠΕ - Python vs ΓΛΩΣΣΑ</vt:lpwstr>
  </property>
</Properties>
</file>