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660-66BC-4257-8A0D-31FE852756FC}" type="datetimeFigureOut">
              <a:rPr lang="el-GR" smtClean="0"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3" y="714356"/>
            <a:ext cx="8907773" cy="542928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latin typeface="Baskerville Old Face" pitchFamily="18" charset="0"/>
              </a:rPr>
              <a:t>Christmas</a:t>
            </a:r>
            <a:endParaRPr lang="el-GR" sz="9600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At Christmas dinner, they put </a:t>
            </a:r>
            <a:r>
              <a:rPr lang="en-US" sz="2800" dirty="0">
                <a:solidFill>
                  <a:srgbClr val="7030A0"/>
                </a:solidFill>
                <a:latin typeface="Baskerville Old Face" pitchFamily="18" charset="0"/>
              </a:rPr>
              <a:t>Christmas crackers </a:t>
            </a:r>
            <a:r>
              <a:rPr lang="en-US" sz="2800" dirty="0">
                <a:latin typeface="Baskerville Old Face" pitchFamily="18" charset="0"/>
              </a:rPr>
              <a:t>on each plate. </a:t>
            </a:r>
            <a:endParaRPr lang="el-GR" sz="2800" dirty="0"/>
          </a:p>
        </p:txBody>
      </p:sp>
      <p:pic>
        <p:nvPicPr>
          <p:cNvPr id="22530" name="Picture 2" descr="How to win the Christmas cracker pull every time - and what we all do wrong  - Mirror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5857875" cy="444817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767">
            <a:off x="5657412" y="284415"/>
            <a:ext cx="2780074" cy="28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286512" y="3643314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skerville Old Face" pitchFamily="18" charset="0"/>
              </a:rPr>
              <a:t>In the crackers, there is usually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Baskerville Old Face" pitchFamily="18" charset="0"/>
              </a:rPr>
              <a:t>a party hat,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Baskerville Old Face" pitchFamily="18" charset="0"/>
              </a:rPr>
              <a:t>a riddle </a:t>
            </a:r>
            <a:r>
              <a:rPr lang="en-US" sz="2400" dirty="0">
                <a:latin typeface="Baskerville Old Face" pitchFamily="18" charset="0"/>
              </a:rPr>
              <a:t>and</a:t>
            </a:r>
            <a:r>
              <a:rPr lang="en-US" sz="2400" dirty="0">
                <a:solidFill>
                  <a:srgbClr val="7030A0"/>
                </a:solidFill>
                <a:latin typeface="Baskerville Old Face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Baskerville Old Face" pitchFamily="18" charset="0"/>
              </a:rPr>
              <a:t>a toy 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22533" name="Picture 5" descr="Free Printable Christmas Party Hat 1 | Creative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357826"/>
            <a:ext cx="1071546" cy="1071546"/>
          </a:xfrm>
          <a:prstGeom prst="rect">
            <a:avLst/>
          </a:prstGeom>
          <a:noFill/>
        </p:spPr>
      </p:pic>
      <p:pic>
        <p:nvPicPr>
          <p:cNvPr id="22535" name="Picture 7" descr="Party Toys | Olde English Crackers | Christmas Crack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40" y="5286388"/>
            <a:ext cx="1428760" cy="1428760"/>
          </a:xfrm>
          <a:prstGeom prst="rect">
            <a:avLst/>
          </a:prstGeom>
          <a:noFill/>
        </p:spPr>
      </p:pic>
      <p:pic>
        <p:nvPicPr>
          <p:cNvPr id="22537" name="Picture 9" descr="Literacy Center - Christmas Riddles - Easy by Barbara Kilkenny | T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6784" y="5508014"/>
            <a:ext cx="1182595" cy="1060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science of Christmas: Santa Claus, his sleigh, and pres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6092" cy="707233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15040" cy="151128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Baskerville Old Face" pitchFamily="18" charset="0"/>
              </a:rPr>
              <a:t>Ho </a:t>
            </a:r>
            <a:r>
              <a:rPr lang="en-US" sz="6000" b="1" dirty="0" err="1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>
                <a:solidFill>
                  <a:schemeClr val="bg1"/>
                </a:solidFill>
                <a:latin typeface="Baskerville Old Face" pitchFamily="18" charset="0"/>
              </a:rPr>
              <a:t>!</a:t>
            </a:r>
            <a:br>
              <a:rPr lang="en-US" sz="6000" b="1" dirty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6000" b="1" dirty="0">
                <a:solidFill>
                  <a:schemeClr val="bg1"/>
                </a:solidFill>
                <a:latin typeface="Baskerville Old Face" pitchFamily="18" charset="0"/>
              </a:rPr>
              <a:t>Merry Christmas</a:t>
            </a:r>
            <a:endParaRPr lang="el-G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Christmas is Britain’s most popular holiday!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199" y="1500174"/>
            <a:ext cx="7221456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51128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At Christmas, people decorate the Christmas tree and their houses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51147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eco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214810" cy="3161108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71678"/>
            <a:ext cx="2043098" cy="35719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They often </a:t>
            </a:r>
            <a:r>
              <a:rPr lang="en-US" sz="2800" dirty="0">
                <a:solidFill>
                  <a:srgbClr val="CC0099"/>
                </a:solidFill>
                <a:latin typeface="Baskerville Old Face" pitchFamily="18" charset="0"/>
              </a:rPr>
              <a:t>send cards </a:t>
            </a:r>
            <a:r>
              <a:rPr lang="en-US" sz="2800" dirty="0">
                <a:latin typeface="Baskerville Old Face" pitchFamily="18" charset="0"/>
              </a:rPr>
              <a:t>to each other and children </a:t>
            </a:r>
            <a:br>
              <a:rPr lang="en-US" sz="2800" dirty="0">
                <a:latin typeface="Baskerville Old Face" pitchFamily="18" charset="0"/>
              </a:rPr>
            </a:br>
            <a:r>
              <a:rPr lang="en-US" sz="2800" dirty="0">
                <a:solidFill>
                  <a:srgbClr val="CC0099"/>
                </a:solidFill>
                <a:latin typeface="Baskerville Old Face" pitchFamily="18" charset="0"/>
              </a:rPr>
              <a:t>sing carols </a:t>
            </a:r>
            <a:br>
              <a:rPr lang="en-US" sz="2800" dirty="0">
                <a:solidFill>
                  <a:srgbClr val="CC0099"/>
                </a:solidFill>
                <a:latin typeface="Baskerville Old Face" pitchFamily="18" charset="0"/>
              </a:rPr>
            </a:br>
            <a:r>
              <a:rPr lang="en-US" sz="2800" dirty="0">
                <a:latin typeface="Baskerville Old Face" pitchFamily="18" charset="0"/>
              </a:rPr>
              <a:t>in the street</a:t>
            </a:r>
            <a:endParaRPr lang="el-GR" sz="2800" dirty="0"/>
          </a:p>
        </p:txBody>
      </p:sp>
      <p:pic>
        <p:nvPicPr>
          <p:cNvPr id="3074" name="Picture 2" descr="50 Christmas Cards: Happy Holiday and Happy New Year Cards 2019 - Bulk  Postcards Set with Season's Greetings Message - Kraft Thank You Notes for  Business, Office, Kids and More: Amazon.co.uk: Office 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3770499" cy="4714908"/>
          </a:xfrm>
          <a:prstGeom prst="rect">
            <a:avLst/>
          </a:prstGeom>
          <a:noFill/>
        </p:spPr>
      </p:pic>
      <p:pic>
        <p:nvPicPr>
          <p:cNvPr id="3076" name="Picture 4" descr="Children Singing Christmas Carols - Download Free Vectors, Clipart Graphics  &amp; Vector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429132"/>
            <a:ext cx="275546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At home, children have a </a:t>
            </a:r>
          </a:p>
          <a:p>
            <a:pPr algn="ctr">
              <a:buNone/>
            </a:pP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STOCKING</a:t>
            </a:r>
          </a:p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and </a:t>
            </a:r>
          </a:p>
          <a:p>
            <a:pPr algn="ctr">
              <a:buNone/>
            </a:pP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FATHER CHRISTMAS</a:t>
            </a:r>
          </a:p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(Santa Claus) </a:t>
            </a:r>
          </a:p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Puts</a:t>
            </a:r>
          </a:p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Baskerville Old Face" pitchFamily="18" charset="0"/>
              </a:rPr>
              <a:t>PRESENTS</a:t>
            </a:r>
          </a:p>
          <a:p>
            <a:pPr algn="ctr">
              <a:buNone/>
            </a:pPr>
            <a:r>
              <a:rPr lang="en-US" dirty="0">
                <a:latin typeface="Baskerville Old Face" pitchFamily="18" charset="0"/>
              </a:rPr>
              <a:t> in it. </a:t>
            </a:r>
            <a:endParaRPr lang="el-GR" dirty="0"/>
          </a:p>
        </p:txBody>
      </p:sp>
      <p:pic>
        <p:nvPicPr>
          <p:cNvPr id="17410" name="Picture 2" descr="Santa Claus filled the stockings by the fireplace and deliver presents by  the Christmas Tree | Christmas scenes, Christmas paintings, Christmas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4572032" cy="6464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They always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 their presents on </a:t>
            </a:r>
            <a:r>
              <a:rPr lang="en-US" dirty="0">
                <a:solidFill>
                  <a:srgbClr val="FF0000"/>
                </a:solidFill>
              </a:rPr>
              <a:t>Christmas Day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Opening Christmas Presents - Toys and mor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460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skerville Old Face" pitchFamily="18" charset="0"/>
              </a:rPr>
              <a:t>In the evening the family has 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Christmas dinner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19458" name="Picture 2" descr="Traditional Christmas Dinner Around the World | Espresso Trans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43866" cy="5095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6542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Baskerville Old Face" pitchFamily="18" charset="0"/>
              </a:rPr>
              <a:t>They eat </a:t>
            </a:r>
            <a:r>
              <a:rPr lang="en-US" sz="3600" dirty="0">
                <a:solidFill>
                  <a:srgbClr val="00B050"/>
                </a:solidFill>
                <a:latin typeface="Baskerville Old Face" pitchFamily="18" charset="0"/>
              </a:rPr>
              <a:t>roast turkey</a:t>
            </a:r>
            <a:r>
              <a:rPr lang="en-US" sz="3600" dirty="0">
                <a:latin typeface="Baskerville Old Face" pitchFamily="18" charset="0"/>
              </a:rPr>
              <a:t> or </a:t>
            </a:r>
            <a:r>
              <a:rPr lang="en-US" sz="3600" dirty="0">
                <a:solidFill>
                  <a:srgbClr val="00B050"/>
                </a:solidFill>
                <a:latin typeface="Baskerville Old Face" pitchFamily="18" charset="0"/>
              </a:rPr>
              <a:t>beef</a:t>
            </a:r>
            <a:r>
              <a:rPr lang="en-US" sz="3600" dirty="0">
                <a:latin typeface="Baskerville Old Face" pitchFamily="18" charset="0"/>
              </a:rPr>
              <a:t> with </a:t>
            </a:r>
            <a:r>
              <a:rPr lang="en-US" sz="3600" dirty="0">
                <a:solidFill>
                  <a:srgbClr val="00B050"/>
                </a:solidFill>
                <a:latin typeface="Baskerville Old Face" pitchFamily="18" charset="0"/>
              </a:rPr>
              <a:t>fried potatoes </a:t>
            </a:r>
            <a:r>
              <a:rPr lang="en-US" sz="3600" dirty="0">
                <a:latin typeface="Baskerville Old Face" pitchFamily="18" charset="0"/>
              </a:rPr>
              <a:t>and </a:t>
            </a:r>
            <a:r>
              <a:rPr lang="en-US" sz="3600" dirty="0">
                <a:solidFill>
                  <a:srgbClr val="00B050"/>
                </a:solidFill>
                <a:latin typeface="Baskerville Old Face" pitchFamily="18" charset="0"/>
              </a:rPr>
              <a:t>Brussels sprouts</a:t>
            </a:r>
            <a:endParaRPr lang="el-GR" sz="36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Bresse-Style Poached Roasted Turkey | Food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5056779" cy="3363835"/>
          </a:xfrm>
          <a:prstGeom prst="rect">
            <a:avLst/>
          </a:prstGeom>
          <a:noFill/>
        </p:spPr>
      </p:pic>
      <p:pic>
        <p:nvPicPr>
          <p:cNvPr id="20484" name="Picture 4" descr="Broiled Flat Iron Steak with Brussels Sprouts and Sweet Potatoes Recipe |  Cooking 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8004">
            <a:off x="584027" y="710825"/>
            <a:ext cx="4586010" cy="3439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71966" cy="32972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skerville Old Face" pitchFamily="18" charset="0"/>
              </a:rPr>
              <a:t>For dessert, they often have 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sweet mince pies </a:t>
            </a:r>
            <a:br>
              <a:rPr lang="en-US" dirty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dirty="0">
                <a:latin typeface="Baskerville Old Face" pitchFamily="18" charset="0"/>
              </a:rPr>
              <a:t>or 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Christmas pudding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1506" name="Picture 2" descr="Μince pies - www.olivemagazine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8344">
            <a:off x="4500562" y="428604"/>
            <a:ext cx="4095750" cy="5476875"/>
          </a:xfrm>
          <a:prstGeom prst="rect">
            <a:avLst/>
          </a:prstGeom>
          <a:noFill/>
        </p:spPr>
      </p:pic>
      <p:pic>
        <p:nvPicPr>
          <p:cNvPr id="21508" name="Picture 4" descr="Traditional British Christmas Pudding (a Make Ahead, Fruit and Brandy  Filled, Steamed Dessert) - Christina's Cuc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857784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135</Words>
  <Application>Microsoft Office PowerPoint</Application>
  <PresentationFormat>Προβολή στην οθόνη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Baskerville Old Face</vt:lpstr>
      <vt:lpstr>Calibri</vt:lpstr>
      <vt:lpstr>Θέμα του Office</vt:lpstr>
      <vt:lpstr>Christmas</vt:lpstr>
      <vt:lpstr>Christmas is Britain’s most popular holiday!</vt:lpstr>
      <vt:lpstr>At Christmas, people decorate the Christmas tree and their houses</vt:lpstr>
      <vt:lpstr>They often send cards to each other and children  sing carols  in the street</vt:lpstr>
      <vt:lpstr>Παρουσίαση του PowerPoint</vt:lpstr>
      <vt:lpstr>They always open their presents on Christmas Day</vt:lpstr>
      <vt:lpstr>In the evening the family has  Christmas dinner</vt:lpstr>
      <vt:lpstr>They eat roast turkey or beef with fried potatoes and Brussels sprouts</vt:lpstr>
      <vt:lpstr>For dessert, they often have  sweet mince pies  or  Christmas pudding</vt:lpstr>
      <vt:lpstr>At Christmas dinner, they put Christmas crackers on each plate. </vt:lpstr>
      <vt:lpstr>Ho ho ho! Merry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Αυγουστινος Μπαΐρακτάρης</dc:creator>
  <cp:lastModifiedBy>ΕΥΗ ΟΙΚΟΝΟΜΟΥ</cp:lastModifiedBy>
  <cp:revision>14</cp:revision>
  <dcterms:created xsi:type="dcterms:W3CDTF">2020-11-22T15:47:41Z</dcterms:created>
  <dcterms:modified xsi:type="dcterms:W3CDTF">2024-11-17T15:43:43Z</dcterms:modified>
</cp:coreProperties>
</file>