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Tomorrow" panose="020B0604020202020204" charset="0"/>
      <p:regular r:id="rId15"/>
    </p:embeddedFont>
    <p:embeddedFont>
      <p:font typeface="Tomorrow Semi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2" autoAdjust="0"/>
  </p:normalViewPr>
  <p:slideViewPr>
    <p:cSldViewPr snapToGrid="0" snapToObjects="1">
      <p:cViewPr>
        <p:scale>
          <a:sx n="72" d="100"/>
          <a:sy n="72" d="100"/>
        </p:scale>
        <p:origin x="523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2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11" y="0"/>
            <a:ext cx="628018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3408878"/>
            <a:ext cx="64098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D1D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Το Ταξίδι του Ποταμού</a:t>
            </a:r>
            <a:endParaRPr lang="en-US" sz="44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148856" y="4457819"/>
            <a:ext cx="820135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chemeClr val="accent1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Μια μαγική περιπέτεια από την πηγή ως τη θάλασσα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53794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3794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Τι είναι το ποτάμι;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586883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F0EAEA"/>
          </a:solidFill>
          <a:ln/>
        </p:spPr>
      </p:sp>
      <p:sp>
        <p:nvSpPr>
          <p:cNvPr id="5" name="Shape 2"/>
          <p:cNvSpPr/>
          <p:nvPr/>
        </p:nvSpPr>
        <p:spPr>
          <a:xfrm>
            <a:off x="2551748" y="481369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D1D1B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8914" y="5000744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74351" y="57209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Γλυκό Νερό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20604" y="6211372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Ένα ρυάκι γλυκού νερού που ξεκινά από τις πηγές του στα βουνά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5216962" y="4586883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F0EAEA"/>
          </a:solidFill>
          <a:ln/>
        </p:spPr>
      </p:sp>
      <p:sp>
        <p:nvSpPr>
          <p:cNvPr id="10" name="Shape 6"/>
          <p:cNvSpPr/>
          <p:nvPr/>
        </p:nvSpPr>
        <p:spPr>
          <a:xfrm>
            <a:off x="6974919" y="481369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D1D1B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2086" y="5000744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747980" y="5720953"/>
            <a:ext cx="31342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Από Ψηλά προς Χαμηλά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5443776" y="6211372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Κυλάει από τα ψηλά προς τα χαμηλά μέρη της γης με τη δύναμη της βαρύτητας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9640133" y="4586883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F0EAEA"/>
          </a:solidFill>
          <a:ln/>
        </p:spPr>
      </p:sp>
      <p:sp>
        <p:nvSpPr>
          <p:cNvPr id="15" name="Shape 10"/>
          <p:cNvSpPr/>
          <p:nvPr/>
        </p:nvSpPr>
        <p:spPr>
          <a:xfrm>
            <a:off x="11398091" y="481369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D1D1B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85258" y="5000744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320695" y="57209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Προς τη Θάλασσα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9866948" y="6211372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Ο στόχος του είναι να φτάσει στη θάλασσα και να συνεχίσει τον κύκλο του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9274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Η Πηγή: Η Αρχή του Ταξιδιού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75046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Το ποτάμι ξεκινά από μια πηγή, σαν ένα μικρό ρυάκι που αναβλύζει από το έδαφος ή από τον χιονισμένο λόφο.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8164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Καθαρό και Κρύο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551092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Το νερό της πηγής είναι κρύο και εξαιρετικά καθαρό, γιατί μόλις έχει βγει από τη γη.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737" y="0"/>
            <a:ext cx="7586663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8669" y="633532"/>
            <a:ext cx="6643449" cy="695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Η Διαδρομή του Ποταμού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778669" y="1656159"/>
            <a:ext cx="7586663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Καθώς το νερό κυλάει προς τα κάτω, </a:t>
            </a:r>
            <a:br>
              <a:rPr lang="el-GR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</a:br>
            <a:r>
              <a:rPr lang="en-US" sz="1750" dirty="0" err="1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το</a:t>
            </a: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 ποτάμι μεγαλώνει και αλλάζει μορφή.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78669" y="2606754"/>
            <a:ext cx="222409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 Light" pitchFamily="34" charset="0"/>
                <a:ea typeface="Tomorrow Light" pitchFamily="34" charset="-122"/>
                <a:cs typeface="Tomorrow Light" pitchFamily="34" charset="-120"/>
              </a:rPr>
              <a:t>01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78669" y="2954298"/>
            <a:ext cx="7586663" cy="30480"/>
          </a:xfrm>
          <a:prstGeom prst="rect">
            <a:avLst/>
          </a:prstGeom>
          <a:solidFill>
            <a:srgbClr val="1D1D1B"/>
          </a:solidFill>
          <a:ln/>
        </p:spPr>
      </p:sp>
      <p:sp>
        <p:nvSpPr>
          <p:cNvPr id="7" name="Text 4"/>
          <p:cNvSpPr/>
          <p:nvPr/>
        </p:nvSpPr>
        <p:spPr>
          <a:xfrm>
            <a:off x="778669" y="3126462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Μεγαλώνει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778669" y="3604974"/>
            <a:ext cx="7586663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Καθώς κυλάει, το ποτάμι μεγαλώνει συνεχώς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78669" y="4342567"/>
            <a:ext cx="222409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 Light" pitchFamily="34" charset="0"/>
                <a:ea typeface="Tomorrow Light" pitchFamily="34" charset="-122"/>
                <a:cs typeface="Tomorrow Light" pitchFamily="34" charset="-120"/>
              </a:rPr>
              <a:t>02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78669" y="4690110"/>
            <a:ext cx="7586663" cy="30480"/>
          </a:xfrm>
          <a:prstGeom prst="rect">
            <a:avLst/>
          </a:prstGeom>
          <a:solidFill>
            <a:srgbClr val="1D1D1B"/>
          </a:solidFill>
          <a:ln/>
        </p:spPr>
      </p:sp>
      <p:sp>
        <p:nvSpPr>
          <p:cNvPr id="11" name="Text 8"/>
          <p:cNvSpPr/>
          <p:nvPr/>
        </p:nvSpPr>
        <p:spPr>
          <a:xfrm>
            <a:off x="778669" y="4862274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Διασχίζει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778669" y="5340787"/>
            <a:ext cx="7586663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Περνάει μέσα από δάση, χωράφια και πόλεις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78669" y="6078379"/>
            <a:ext cx="222409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 Light" pitchFamily="34" charset="0"/>
                <a:ea typeface="Tomorrow Light" pitchFamily="34" charset="-122"/>
                <a:cs typeface="Tomorrow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78669" y="6425922"/>
            <a:ext cx="7586663" cy="30480"/>
          </a:xfrm>
          <a:prstGeom prst="rect">
            <a:avLst/>
          </a:prstGeom>
          <a:solidFill>
            <a:srgbClr val="1D1D1B"/>
          </a:solidFill>
          <a:ln/>
        </p:spPr>
      </p:sp>
      <p:sp>
        <p:nvSpPr>
          <p:cNvPr id="15" name="Text 12"/>
          <p:cNvSpPr/>
          <p:nvPr/>
        </p:nvSpPr>
        <p:spPr>
          <a:xfrm>
            <a:off x="778669" y="6598087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Συναντά</a:t>
            </a:r>
            <a:endParaRPr lang="en-US" sz="2150" dirty="0"/>
          </a:p>
        </p:txBody>
      </p:sp>
      <p:sp>
        <p:nvSpPr>
          <p:cNvPr id="16" name="Text 13"/>
          <p:cNvSpPr/>
          <p:nvPr/>
        </p:nvSpPr>
        <p:spPr>
          <a:xfrm>
            <a:off x="778669" y="7076599"/>
            <a:ext cx="7586663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Μικρότερα ρυάκια το ενισχύουν και το κάνουν πιο μεγάλο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522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Ζωή στο Ποτάμι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8762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Το ποτάμι δεν είναι μόνο νερό - είναι ένας ζωντανός κόσμος!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05683"/>
            <a:ext cx="4035105" cy="249376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0994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Ψάρια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5589865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Πέστροφα, γριβάδι, μαυροτσιρώνι (σπάνιο είδος που ζει μόνο στον Αλιάκμονα), κέφαλοι και λαβράκια στο δέλτα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605683"/>
            <a:ext cx="3897474" cy="240870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50994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Πουλιά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5589865"/>
            <a:ext cx="41586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Αργυροπελεκάνοι, λεπτομύτες, πορφυροτσικνιάδες και πολλά μεταναστευτικά είδη που χρησιμοποιούν τα δέλτα για ξεκούραση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605683"/>
            <a:ext cx="4035105" cy="249376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50994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Φυτά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5589865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Καλαμώνες (Phragmites australis), θαλάσσια φυτά και υδρόφιλα φυτά που αναπτύσσονται στις όχθες και τα δέλτα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8019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4595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Η Θάλασσα: Ο Τελικός Προορισμός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3958828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Το ταξίδι του ποταμού τελειώνει στη θάλασσα, αλλά η περιπέτεια συνεχίζεται! Το νερό θα ανέβει στον ουρανό ως ατμός και θα επιστρέψει στη γη ως βροχή.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703677"/>
            <a:ext cx="30480" cy="1599009"/>
          </a:xfrm>
          <a:prstGeom prst="rect">
            <a:avLst/>
          </a:prstGeom>
          <a:solidFill>
            <a:srgbClr val="1D1D1B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555783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Το νερό του ποταμού γίνεται ένα με το νερό της θάλασσας, συνεχίζοντας τον κύκλο του νερού.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760" y="813197"/>
            <a:ext cx="7650480" cy="1333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Γιατί είναι Σημαντικά τα Ποτάμια;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46760" y="2448044"/>
            <a:ext cx="3724870" cy="2714982"/>
          </a:xfrm>
          <a:prstGeom prst="roundRect">
            <a:avLst>
              <a:gd name="adj" fmla="val 1179"/>
            </a:avLst>
          </a:prstGeom>
          <a:solidFill>
            <a:srgbClr val="F0EAEA"/>
          </a:solidFill>
          <a:ln/>
        </p:spPr>
      </p:sp>
      <p:sp>
        <p:nvSpPr>
          <p:cNvPr id="5" name="Shape 2"/>
          <p:cNvSpPr/>
          <p:nvPr/>
        </p:nvSpPr>
        <p:spPr>
          <a:xfrm>
            <a:off x="960120" y="2661404"/>
            <a:ext cx="640080" cy="640080"/>
          </a:xfrm>
          <a:prstGeom prst="roundRect">
            <a:avLst>
              <a:gd name="adj" fmla="val 14284286"/>
            </a:avLst>
          </a:prstGeom>
          <a:solidFill>
            <a:srgbClr val="1D1D1B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094" y="2837378"/>
            <a:ext cx="288012" cy="2880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0120" y="3502223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Γλυκό Νερό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960120" y="3955971"/>
            <a:ext cx="3298150" cy="993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Μας δίνουν γλυκό νερό για να πίνουμε και να ποτίζουμε τα φυτά μας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4672370" y="2448044"/>
            <a:ext cx="3724870" cy="2714982"/>
          </a:xfrm>
          <a:prstGeom prst="roundRect">
            <a:avLst>
              <a:gd name="adj" fmla="val 1179"/>
            </a:avLst>
          </a:prstGeom>
          <a:solidFill>
            <a:srgbClr val="F0EAEA"/>
          </a:solidFill>
          <a:ln/>
        </p:spPr>
      </p:sp>
      <p:sp>
        <p:nvSpPr>
          <p:cNvPr id="10" name="Shape 6"/>
          <p:cNvSpPr/>
          <p:nvPr/>
        </p:nvSpPr>
        <p:spPr>
          <a:xfrm>
            <a:off x="4885730" y="2661404"/>
            <a:ext cx="640080" cy="640080"/>
          </a:xfrm>
          <a:prstGeom prst="roundRect">
            <a:avLst>
              <a:gd name="adj" fmla="val 14284286"/>
            </a:avLst>
          </a:prstGeom>
          <a:solidFill>
            <a:srgbClr val="1D1D1B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1704" y="2837378"/>
            <a:ext cx="288012" cy="28801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85730" y="3502223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Σπίτι Ζώων</a:t>
            </a:r>
            <a:endParaRPr lang="en-US" sz="2100" dirty="0"/>
          </a:p>
        </p:txBody>
      </p:sp>
      <p:sp>
        <p:nvSpPr>
          <p:cNvPr id="13" name="Text 8"/>
          <p:cNvSpPr/>
          <p:nvPr/>
        </p:nvSpPr>
        <p:spPr>
          <a:xfrm>
            <a:off x="4885730" y="3955971"/>
            <a:ext cx="3298150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Είναι σπίτι για πολλά ζώα και φυτά που χρειάζονται νερό</a:t>
            </a:r>
            <a:endParaRPr lang="en-US" sz="1650" dirty="0"/>
          </a:p>
        </p:txBody>
      </p:sp>
      <p:sp>
        <p:nvSpPr>
          <p:cNvPr id="14" name="Shape 9"/>
          <p:cNvSpPr/>
          <p:nvPr/>
        </p:nvSpPr>
        <p:spPr>
          <a:xfrm>
            <a:off x="746760" y="5363766"/>
            <a:ext cx="7650480" cy="2052518"/>
          </a:xfrm>
          <a:prstGeom prst="roundRect">
            <a:avLst>
              <a:gd name="adj" fmla="val 1559"/>
            </a:avLst>
          </a:prstGeom>
          <a:solidFill>
            <a:srgbClr val="F0EAEA"/>
          </a:solidFill>
          <a:ln/>
        </p:spPr>
      </p:sp>
      <p:sp>
        <p:nvSpPr>
          <p:cNvPr id="15" name="Shape 10"/>
          <p:cNvSpPr/>
          <p:nvPr/>
        </p:nvSpPr>
        <p:spPr>
          <a:xfrm>
            <a:off x="960120" y="5577126"/>
            <a:ext cx="640080" cy="640080"/>
          </a:xfrm>
          <a:prstGeom prst="roundRect">
            <a:avLst>
              <a:gd name="adj" fmla="val 14284286"/>
            </a:avLst>
          </a:prstGeom>
          <a:solidFill>
            <a:srgbClr val="1D1D1B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6094" y="5753100"/>
            <a:ext cx="288012" cy="28801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60120" y="6417945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Μεταφορά</a:t>
            </a:r>
            <a:endParaRPr lang="en-US" sz="2100" dirty="0"/>
          </a:p>
        </p:txBody>
      </p:sp>
      <p:sp>
        <p:nvSpPr>
          <p:cNvPr id="18" name="Text 12"/>
          <p:cNvSpPr/>
          <p:nvPr/>
        </p:nvSpPr>
        <p:spPr>
          <a:xfrm>
            <a:off x="960120" y="6871692"/>
            <a:ext cx="7223760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Παλιά μας βοηθούσαν να μεταφέρουμε πράγματα από μια πόλη σε άλλη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16098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D1D1B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Το Ποτάμι Ζει!</a:t>
            </a:r>
            <a:endParaRPr lang="en-US" sz="6150" dirty="0"/>
          </a:p>
        </p:txBody>
      </p:sp>
      <p:sp>
        <p:nvSpPr>
          <p:cNvPr id="4" name="Shape 1"/>
          <p:cNvSpPr/>
          <p:nvPr/>
        </p:nvSpPr>
        <p:spPr>
          <a:xfrm>
            <a:off x="793790" y="343447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AEA"/>
          </a:solidFill>
          <a:ln/>
        </p:spPr>
      </p:sp>
      <p:sp>
        <p:nvSpPr>
          <p:cNvPr id="5" name="Text 2"/>
          <p:cNvSpPr/>
          <p:nvPr/>
        </p:nvSpPr>
        <p:spPr>
          <a:xfrm>
            <a:off x="1530906" y="35123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Πολύτιμα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400276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Τα ποτάμια είναι πολύτιμα για τη ζωή στον πλανήτη μας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481929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AEA"/>
          </a:solidFill>
          <a:ln/>
        </p:spPr>
      </p:sp>
      <p:sp>
        <p:nvSpPr>
          <p:cNvPr id="8" name="Text 5"/>
          <p:cNvSpPr/>
          <p:nvPr/>
        </p:nvSpPr>
        <p:spPr>
          <a:xfrm>
            <a:off x="1530906" y="4897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Προστασία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30906" y="538757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Πρέπει να τα προσέχουμε και να μην τα ρυπαίνουμε με σκουπίδια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370</Words>
  <Application>Microsoft Office PowerPoint</Application>
  <PresentationFormat>Προσαρμογή</PresentationFormat>
  <Paragraphs>55</Paragraphs>
  <Slides>8</Slides>
  <Notes>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4" baseType="lpstr">
      <vt:lpstr>Calibri</vt:lpstr>
      <vt:lpstr>Arial</vt:lpstr>
      <vt:lpstr>Tomorrow Light</vt:lpstr>
      <vt:lpstr>Tomorrow Semi Bold</vt:lpstr>
      <vt:lpstr>Tomorrow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subject/>
  <dc:creator>Βέρα Φαραζούμη</dc:creator>
  <cp:lastModifiedBy>Βέρα Φαραζούμη</cp:lastModifiedBy>
  <cp:revision>3</cp:revision>
  <dcterms:created xsi:type="dcterms:W3CDTF">2026-03-11T21:25:11Z</dcterms:created>
  <dcterms:modified xsi:type="dcterms:W3CDTF">2026-03-11T21:40:46Z</dcterms:modified>
</cp:coreProperties>
</file>