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72" r:id="rId15"/>
    <p:sldId id="274" r:id="rId16"/>
    <p:sldId id="266" r:id="rId17"/>
    <p:sldId id="267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65A8A-62DE-41AF-A54E-2A2510824B4B}" v="798" dt="2020-12-03T08:14:44.946"/>
    <p1510:client id="{22C79C5D-E6CA-404A-84C3-1BDFBE971FA1}" v="1" dt="2020-12-03T08:28:58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96" d="100"/>
          <a:sy n="96" d="100"/>
        </p:scale>
        <p:origin x="-130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rcel.enl.uoa.gr/files/peap/B_class/E_cycle/B_E02_M01.mp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isney.go.com/littleeinsteins/swf/main.html" TargetMode="External"/><Relationship Id="rId2" Type="http://schemas.openxmlformats.org/officeDocument/2006/relationships/hyperlink" Target="https://www.dailymotion.com/video/x6rzjo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line-coloring.com/coloring-page/santa-claus-s-reindeer-421.html?fbclid=IwAR2db-t4iIW5ipclvGOhxnCq0X9X0oWwf3wT_4_IJ6XWd2Ad32Ee1Pu1ei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atchkin.com/f5239641a0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551859619/flashcards?fbclid=IwAR3Xy-Q5TquIXv9IHlaLCK-Z55v-muLDtsDQtmvax5pUPbmRutJ-kbFTtK8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4836A48-4CAC-4A40-97EB-8ACA9B26A9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890A515-B90B-43BC-876F-580D2FC47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3749B484-B143-40F7-896A-A20650EE47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D5ECC4BD-4D67-4CD5-9118-C8F95255E0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DFCF04F1-C8A9-4F23-B565-9B70C6D740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9964E85D-E8AC-4D3F-A3BC-E4D8DE608D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8FE670F7-87AE-49F1-AFCF-646DC0B69B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2D394406-F17F-478D-9811-F133F31630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C929B1C0-F6D9-45BC-B41C-5BEBE9AD60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8CBC2023-5C0F-470C-A494-448A3088CE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F753F948-20A5-448F-A91B-30C3FA874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187C515D-FEE4-4EAD-A758-C09FC88980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55F8581B-27B7-42AB-B33F-69023D3B1C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CBC2EB4A-D3CD-4347-AE09-347B7B10EF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="" xmlns:a16="http://schemas.microsoft.com/office/drawing/2014/main" id="{C35E0B18-828E-4F07-BC14-5B6EB8C283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D972FA4F-64D2-4E34-B234-7B2C363C4F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430AC742-FB30-4DCC-A9AC-92D107A34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C991F4A4-6C1A-486C-80A9-B653BC0ED0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34F60AAA-3D77-4751-9A2C-27A680142A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="" xmlns:a16="http://schemas.microsoft.com/office/drawing/2014/main" id="{71A93347-D2EA-43A7-92CB-3BC1C8F43D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A99EB955-34CE-4879-BB3E-19C017967A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 descr="Sparkler at night with Christmas tree">
            <a:extLst>
              <a:ext uri="{FF2B5EF4-FFF2-40B4-BE49-F238E27FC236}">
                <a16:creationId xmlns="" xmlns:a16="http://schemas.microsoft.com/office/drawing/2014/main" id="{9C508739-416F-4DCB-8EFB-A5E666C8E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0" r="-1" b="869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9502C85-D694-4534-81D2-BE2E526122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70D54E8-5694-4275-AC73-041D919D5C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9">
              <a:extLst>
                <a:ext uri="{FF2B5EF4-FFF2-40B4-BE49-F238E27FC236}">
                  <a16:creationId xmlns="" xmlns:a16="http://schemas.microsoft.com/office/drawing/2014/main" id="{085E5B83-AB95-4571-B7AE-841A0D5F99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E63AAECE-705E-4B7A-B758-B9CEB30C1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043" y="2075504"/>
            <a:ext cx="4345588" cy="2042725"/>
          </a:xfrm>
        </p:spPr>
        <p:txBody>
          <a:bodyPr>
            <a:normAutofit/>
          </a:bodyPr>
          <a:lstStyle/>
          <a:p>
            <a:r>
              <a:rPr lang="tr-TR" sz="5000" err="1">
                <a:cs typeface="Calibri Light"/>
              </a:rPr>
              <a:t>Santa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Claus</a:t>
            </a:r>
            <a:r>
              <a:rPr lang="tr-TR" sz="5000">
                <a:cs typeface="Calibri Light"/>
              </a:rPr>
              <a:t> is </a:t>
            </a:r>
            <a:r>
              <a:rPr lang="tr-TR" sz="5000" err="1">
                <a:cs typeface="Calibri Light"/>
              </a:rPr>
              <a:t>coming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to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town</a:t>
            </a:r>
            <a:endParaRPr lang="tr-TR" sz="5000" err="1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6043" y="4202728"/>
            <a:ext cx="4345588" cy="1026125"/>
          </a:xfrm>
        </p:spPr>
        <p:txBody>
          <a:bodyPr vert="horz" lIns="91440" tIns="0" rIns="91440" bIns="45720" rtlCol="0">
            <a:normAutofit/>
          </a:bodyPr>
          <a:lstStyle/>
          <a:p>
            <a:r>
              <a:rPr lang="tr-TR" dirty="0" err="1"/>
              <a:t>Let's</a:t>
            </a:r>
            <a:r>
              <a:rPr lang="tr-TR" dirty="0"/>
              <a:t> </a:t>
            </a:r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Christmas</a:t>
            </a:r>
            <a:r>
              <a:rPr lang="tr-TR" dirty="0"/>
              <a:t> </a:t>
            </a:r>
            <a:r>
              <a:rPr lang="tr-TR" dirty="0" err="1"/>
              <a:t>spirit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1DCC4A9-5C9E-4E53-93B5-2BCA5034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bell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242858A-51FF-47EC-B918-23D187F199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A35252-10A6-4AF7-9BD2-42B00E60E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2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8C481850-A654-4A65-9111-B81F328CE8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7543510" y="175057"/>
            <a:ext cx="4648490" cy="6507886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6A097D51-792E-4ACD-B6EC-3CF88F5D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 </a:t>
            </a:r>
            <a:r>
              <a:rPr lang="en-US" dirty="0" err="1">
                <a:cs typeface="Calibri Light"/>
              </a:rPr>
              <a:t>christmas</a:t>
            </a:r>
            <a:r>
              <a:rPr lang="en-US" dirty="0">
                <a:cs typeface="Calibri Light"/>
              </a:rPr>
              <a:t> ball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516130-AD83-4C62-8978-B09A48981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7640200E-0240-4D94-A2C1-DB76B473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present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A90DE11E-1BA8-4E96-97B9-CFB6BD226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5922171" y="100835"/>
            <a:ext cx="5717431" cy="6446269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7DB90C-EEFD-424A-8256-4A91E9278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881" y="2073204"/>
            <a:ext cx="4033441" cy="12741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>
              <a:solidFill>
                <a:srgbClr val="00206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2846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0752E1-F8F4-4BEF-9578-9406691B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/>
                <a:hlinkClick r:id="rId2"/>
              </a:rPr>
              <a:t>Song!!!!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DBC899-D15C-425A-8320-ED5FB619D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+mn-lt"/>
                <a:cs typeface="+mn-lt"/>
              </a:rPr>
              <a:t>THE LIGHTS OF THE TREE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 lights on the tree go 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Blink, blink, blink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lights on the tree go 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All Christmas Day 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ea typeface="+mn-lt"/>
                <a:cs typeface="+mn-lt"/>
              </a:rPr>
              <a:t>Other Verses: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presents at the house go rattle, rattle, rattle,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mom at the house goes bake, bake, bake,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dad at the house goes snore, snore, snore,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grandma at the house goes hug, hug, hug,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grandpa at the house goes kiss, kiss, kiss, etc.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43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971E6F-C7D5-4C26-BE33-6AC9E0FCA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Watch the </a:t>
            </a:r>
            <a:r>
              <a:rPr lang="en-US" dirty="0">
                <a:cs typeface="Calibri Light"/>
                <a:hlinkClick r:id="rId2"/>
              </a:rPr>
              <a:t>video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0BC07E-C0A1-4A6E-BE76-B7FE1A46D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‘Little </a:t>
            </a:r>
            <a:r>
              <a:rPr lang="en-US" dirty="0" err="1">
                <a:ea typeface="+mn-lt"/>
                <a:cs typeface="+mn-lt"/>
              </a:rPr>
              <a:t>Einsteins</a:t>
            </a:r>
            <a:r>
              <a:rPr lang="en-US" dirty="0">
                <a:ea typeface="+mn-lt"/>
                <a:cs typeface="+mn-lt"/>
              </a:rPr>
              <a:t>’, </a:t>
            </a:r>
            <a:r>
              <a:rPr lang="en-US" u="sng" dirty="0">
                <a:ea typeface="+mn-lt"/>
                <a:cs typeface="+mn-lt"/>
                <a:hlinkClick r:id="rId3"/>
              </a:rPr>
              <a:t>A Christmas wish</a:t>
            </a:r>
            <a:endParaRPr lang="en-US" dirty="0">
              <a:ea typeface="+mn-lt"/>
              <a:cs typeface="+mn-lt"/>
            </a:endParaRPr>
          </a:p>
          <a:p>
            <a:r>
              <a:rPr lang="en-US" u="sng" dirty="0"/>
              <a:t>If you had a wish box what would you wish for?</a:t>
            </a:r>
          </a:p>
        </p:txBody>
      </p:sp>
    </p:spTree>
    <p:extLst>
      <p:ext uri="{BB962C8B-B14F-4D97-AF65-F5344CB8AC3E}">
        <p14:creationId xmlns:p14="http://schemas.microsoft.com/office/powerpoint/2010/main" val="130944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</a:t>
            </a:r>
            <a:r>
              <a:rPr lang="en-US" dirty="0" err="1" smtClean="0"/>
              <a:t>colouring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</a:t>
            </a:r>
            <a:r>
              <a:rPr lang="en-US" smtClean="0">
                <a:hlinkClick r:id="rId2"/>
              </a:rPr>
              <a:t>www.online-coloring.com/coloring-page/santa-claus-s-reindeer-421.html?fbclid=IwAR2db-t4iIW5ipclvGOhxnCq0X9X0oWwf3wT_4_IJ6XWd2Ad32Ee1Pu1eig</a:t>
            </a:r>
            <a:endParaRPr lang="en-US" smtClean="0"/>
          </a:p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70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="" xmlns:a16="http://schemas.microsoft.com/office/drawing/2014/main" id="{53BB5D57-6178-4F62-B472-0312F6D95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800B320-C486-4967-AFB8-58E3EBDA9E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="" xmlns:a16="http://schemas.microsoft.com/office/drawing/2014/main" id="{B6E6BEB2-753A-4253-9BE2-9E569A8A5E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196A6026-E2E2-4401-BB72-F8314907AB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="" xmlns:a16="http://schemas.microsoft.com/office/drawing/2014/main" id="{C852B828-3E4B-4404-AEE7-815B0B6EEB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="" xmlns:a16="http://schemas.microsoft.com/office/drawing/2014/main" id="{B2BAC571-023A-4027-9689-5A7375FE53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="" xmlns:a16="http://schemas.microsoft.com/office/drawing/2014/main" id="{6BB424FB-2158-48AB-9A28-A11889AA5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="" xmlns:a16="http://schemas.microsoft.com/office/drawing/2014/main" id="{BE5FA512-D3FE-4F91-AE23-51DAAAA74E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83CF3A0A-06AA-4987-8182-4F86E662EC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969C6F15-1F6D-46D5-8C47-3FBC312536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="" xmlns:a16="http://schemas.microsoft.com/office/drawing/2014/main" id="{01E2B94D-4E93-4C11-A1FC-B3A6E8CC5F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="" xmlns:a16="http://schemas.microsoft.com/office/drawing/2014/main" id="{F47C1110-8C08-4C26-BD0D-3083BFAC1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3085CEBC-D1F5-4F82-93C8-8ED38B7CBE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="" xmlns:a16="http://schemas.microsoft.com/office/drawing/2014/main" id="{3ED8F25D-E867-46B6-A62D-3B21147680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6BB81545-0C01-4B56-BADD-6B7D5B72AF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="" xmlns:a16="http://schemas.microsoft.com/office/drawing/2014/main" id="{A1574FCC-646A-4771-AB54-A44212F198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="" xmlns:a16="http://schemas.microsoft.com/office/drawing/2014/main" id="{A56CC2BC-E51D-4A79-AA80-770FAA7844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="" xmlns:a16="http://schemas.microsoft.com/office/drawing/2014/main" id="{C95E0495-B7F8-44C5-AD1F-5F3C8633E3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="" xmlns:a16="http://schemas.microsoft.com/office/drawing/2014/main" id="{28C1E7AA-A198-498A-9426-7632D7AA35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="" xmlns:a16="http://schemas.microsoft.com/office/drawing/2014/main" id="{96410611-0DF8-42D3-91B1-B87AE692EB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="" xmlns:a16="http://schemas.microsoft.com/office/drawing/2014/main" id="{EACF821F-24B2-49B5-8688-744B0EADF0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="" xmlns:a16="http://schemas.microsoft.com/office/drawing/2014/main" id="{418BD791-FEEE-4A18-A5EF-F3815F184C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="" xmlns:a16="http://schemas.microsoft.com/office/drawing/2014/main" id="{D5D16C8F-EA4F-447C-934A-06E7BFAE92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2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9C2A3ABF-4DA1-4DE6-B8B1-FDBFFF63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03" y="-3711"/>
            <a:ext cx="6237995" cy="68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1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EA06921-3C0C-4126-AF75-9499D4839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B8087084-CC7C-4D37-B821-F12CD3D29F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A27EF3C6-8AF8-41C0-B4DF-664F240872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46AD5CB4-13ED-4F2B-BA75-CA731F668A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6C2FD3B8-D702-4F83-BA99-D23921211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1AF0D977-DBC6-44B7-93FB-3F76406CF0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B3ED27DF-D17E-4922-8394-821ED9253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="" xmlns:a16="http://schemas.microsoft.com/office/drawing/2014/main" id="{800084EB-3C31-445C-8B2E-F43BA7ED36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="" xmlns:a16="http://schemas.microsoft.com/office/drawing/2014/main" id="{5EE7F4D6-BE2E-41A9-A417-BA1AE4583D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="" xmlns:a16="http://schemas.microsoft.com/office/drawing/2014/main" id="{8805A789-4E10-46CF-A22B-8841C1CDFA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9BD0D630-7987-48B7-A636-0ED234E22E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F4E7D46D-851A-4DA9-B24D-19DAE1FCF2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BA38A754-A53E-469C-B89B-6C7FF96079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="" xmlns:a16="http://schemas.microsoft.com/office/drawing/2014/main" id="{CAC17457-E557-440A-B5E0-40DFEEC899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4D697814-F310-40D2-8E79-93C1881074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="" xmlns:a16="http://schemas.microsoft.com/office/drawing/2014/main" id="{0CA691A3-EEBB-46A7-A973-B1E2DD112C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B7361B78-110B-4437-8058-4E05A42343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97B9FFE1-BC8C-4C55-AE5D-8FDD780018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="" xmlns:a16="http://schemas.microsoft.com/office/drawing/2014/main" id="{6F87417E-9520-42E0-84D2-0C0225481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="" xmlns:a16="http://schemas.microsoft.com/office/drawing/2014/main" id="{1235F6B6-5324-426D-84BE-EF96FD4303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="" xmlns:a16="http://schemas.microsoft.com/office/drawing/2014/main" id="{093C61D3-C80D-4599-8280-763868B242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="" xmlns:a16="http://schemas.microsoft.com/office/drawing/2014/main" id="{D6D942F2-89B9-4755-89D9-4365831760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40B6375-7479-45C4-8B99-EA1CF75F31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86CEBA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6565F47E-898F-403E-8E6E-5DAC5AC8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-466850"/>
            <a:ext cx="5571066" cy="77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2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=""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=""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7F7F2F-8402-4AA1-8145-871A20EBD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425" y="5199797"/>
            <a:ext cx="9435152" cy="789673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cs typeface="Calibri Light"/>
              </a:rPr>
              <a:t>Have a Merry Christmas!!!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D0212E-6449-4BBE-BD06-5280183D5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6003836"/>
            <a:ext cx="8673427" cy="405405"/>
          </a:xfrm>
        </p:spPr>
        <p:txBody>
          <a:bodyPr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4" name="Picture 4" descr="Festive scene with hot chocolate, maple cookie and Christmas decorations">
            <a:extLst>
              <a:ext uri="{FF2B5EF4-FFF2-40B4-BE49-F238E27FC236}">
                <a16:creationId xmlns="" xmlns:a16="http://schemas.microsoft.com/office/drawing/2014/main" id="{CC456EAD-4D95-4347-8DF8-5BF5F46C3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26" b="17410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85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2809643-1A52-4ED2-AA8C-EEF67E9272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F59BE78A-E3EA-4451-96B5-6FAFD246E2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CFD751E0-7430-4ACA-A679-ECB74EA589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A4098D72-B456-40CC-8C9F-D08B9DD25B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="" xmlns:a16="http://schemas.microsoft.com/office/drawing/2014/main" id="{77F4ACE6-DDA3-4ED6-8FEE-78FFB08E9A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="" xmlns:a16="http://schemas.microsoft.com/office/drawing/2014/main" id="{4337B0AD-9A1D-4899-8791-EDEB9B5A1D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="" xmlns:a16="http://schemas.microsoft.com/office/drawing/2014/main" id="{BCA1A530-E6F6-465D-BCD0-371D816CCC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="" xmlns:a16="http://schemas.microsoft.com/office/drawing/2014/main" id="{E004A844-7D04-43E1-A29A-F8191791D9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="" xmlns:a16="http://schemas.microsoft.com/office/drawing/2014/main" id="{20EE4868-1730-433B-AA39-A91305A497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="" xmlns:a16="http://schemas.microsoft.com/office/drawing/2014/main" id="{5AB5DD23-5ECB-4E0C-AC9B-C384785BAE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="" xmlns:a16="http://schemas.microsoft.com/office/drawing/2014/main" id="{30DF27FE-32C5-40E3-88CF-16228DBBC3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="" xmlns:a16="http://schemas.microsoft.com/office/drawing/2014/main" id="{7DA4BF21-FA96-43DB-A077-173C5F4333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79FB98CB-1E06-4CC6-B67C-4CE3403E87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="" xmlns:a16="http://schemas.microsoft.com/office/drawing/2014/main" id="{BF956BA4-7CC2-4E13-9E1D-0854EF4CB0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="" xmlns:a16="http://schemas.microsoft.com/office/drawing/2014/main" id="{E6C08EBB-2C97-4884-9312-EA0A6A62A2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="" xmlns:a16="http://schemas.microsoft.com/office/drawing/2014/main" id="{3262514D-691E-4344-8751-4E80F046A0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="" xmlns:a16="http://schemas.microsoft.com/office/drawing/2014/main" id="{17406E40-244E-4DD6-94A4-E739602419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="" xmlns:a16="http://schemas.microsoft.com/office/drawing/2014/main" id="{9E621646-8902-4518-ADFE-798B8AF7F1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="" xmlns:a16="http://schemas.microsoft.com/office/drawing/2014/main" id="{BC03DD73-798C-403F-B9AC-BFF84A0B1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="" xmlns:a16="http://schemas.microsoft.com/office/drawing/2014/main" id="{6756FE0C-DC81-49BD-AD76-1E223B6863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4">
              <a:extLst>
                <a:ext uri="{FF2B5EF4-FFF2-40B4-BE49-F238E27FC236}">
                  <a16:creationId xmlns="" xmlns:a16="http://schemas.microsoft.com/office/drawing/2014/main" id="{89921AE2-097C-4DEE-A398-FCB910D60D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5">
              <a:extLst>
                <a:ext uri="{FF2B5EF4-FFF2-40B4-BE49-F238E27FC236}">
                  <a16:creationId xmlns="" xmlns:a16="http://schemas.microsoft.com/office/drawing/2014/main" id="{FEEAE74D-A8B8-4601-84C4-7F01DFF419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2" descr="A picture containing room, food&#10;&#10;Description automatically generated">
            <a:extLst>
              <a:ext uri="{FF2B5EF4-FFF2-40B4-BE49-F238E27FC236}">
                <a16:creationId xmlns="" xmlns:a16="http://schemas.microsoft.com/office/drawing/2014/main" id="{CBCAEA35-415C-4BA1-947D-41805115E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9" r="1" b="1401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7">
            <a:extLst>
              <a:ext uri="{FF2B5EF4-FFF2-40B4-BE49-F238E27FC236}">
                <a16:creationId xmlns=""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39">
            <a:extLst>
              <a:ext uri="{FF2B5EF4-FFF2-40B4-BE49-F238E27FC236}">
                <a16:creationId xmlns=""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=""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=""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=""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=""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=""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=""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=""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=""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=""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=""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6" name="Freeform: Shape 60">
            <a:extLst>
              <a:ext uri="{FF2B5EF4-FFF2-40B4-BE49-F238E27FC236}">
                <a16:creationId xmlns=""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32">
            <a:extLst>
              <a:ext uri="{FF2B5EF4-FFF2-40B4-BE49-F238E27FC236}">
                <a16:creationId xmlns=""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9D59B3-13DB-4A65-9604-077B7B684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Santa has a problem!!!!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409CAB6-5073-4344-B13A-CCE39E22D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 vert="horz" lIns="91440" tIns="0" rIns="91440" bIns="45720" rtlCol="0" anchor="t">
            <a:normAutofit/>
          </a:bodyPr>
          <a:lstStyle/>
          <a:p>
            <a:endParaRPr lang="en-US" sz="2000"/>
          </a:p>
          <a:p>
            <a:r>
              <a:rPr lang="en-US" sz="2000" dirty="0">
                <a:hlinkClick r:id="rId2"/>
              </a:rPr>
              <a:t>VIDEO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834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olorful, table, colored, sitting&#10;&#10;Description automatically generated">
            <a:extLst>
              <a:ext uri="{FF2B5EF4-FFF2-40B4-BE49-F238E27FC236}">
                <a16:creationId xmlns="" xmlns:a16="http://schemas.microsoft.com/office/drawing/2014/main" id="{4EDD04EB-2BEA-43C4-9F8B-DAB29412A2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794" r="25794"/>
          <a:stretch/>
        </p:blipFill>
        <p:spPr>
          <a:xfrm>
            <a:off x="7355619" y="46497"/>
            <a:ext cx="4648490" cy="705728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18308D21-5A56-4F49-9CC1-C2A12BAB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What's your </a:t>
            </a:r>
            <a:r>
              <a:rPr lang="en-US" dirty="0" err="1">
                <a:cs typeface="Calibri Light"/>
              </a:rPr>
              <a:t>favourite</a:t>
            </a:r>
            <a:r>
              <a:rPr lang="en-US" dirty="0">
                <a:cs typeface="Calibri Light"/>
              </a:rPr>
              <a:t> toy?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DC3AC0-2DD7-41B3-8729-5C95028C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do you want for Christmas? ( I want a toy car, a doll, a puzzle, a board game, a video game, a mobile phone)</a:t>
            </a:r>
          </a:p>
        </p:txBody>
      </p:sp>
    </p:spTree>
    <p:extLst>
      <p:ext uri="{BB962C8B-B14F-4D97-AF65-F5344CB8AC3E}">
        <p14:creationId xmlns:p14="http://schemas.microsoft.com/office/powerpoint/2010/main" val="153101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4DB7353-7D7A-431B-A5B6-A3845E6F2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9E8D15D6-6183-4BE1-A315-C7EC9C1A53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82A253FA-4E60-4B4D-94B0-93ECFCF309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E1B39AD1-11BD-457B-822C-A873607F41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CC286005-78D5-4BE4-AA8B-75CDC07E78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09E4A22D-7E83-4F24-97FE-931A93CACC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4351E96B-8DD4-4D5E-A9F0-C47F5F3378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="" xmlns:a16="http://schemas.microsoft.com/office/drawing/2014/main" id="{BFF78610-2475-4756-9EC8-5DA7D8902D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="" xmlns:a16="http://schemas.microsoft.com/office/drawing/2014/main" id="{C7ACAE44-681D-4CBC-B2AB-E5131DF5A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="" xmlns:a16="http://schemas.microsoft.com/office/drawing/2014/main" id="{CA22E4A0-73AA-4722-9C16-F3AF9A33E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BB36E626-EBEB-41C0-B224-8DB049DB4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D603DEC5-BED4-4DB6-A253-F61CC3674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86AE9DE6-CA9A-479B-A0FB-0E1BAC7A65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="" xmlns:a16="http://schemas.microsoft.com/office/drawing/2014/main" id="{16CB8DC8-E75F-4574-A290-AAB7031BE8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1CA657E1-3A52-4C23-AA47-EBB2D5C41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="" xmlns:a16="http://schemas.microsoft.com/office/drawing/2014/main" id="{ED4F701B-2A93-464F-A673-54EED5C4C4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9977C34F-F6C9-4749-B201-7B928802DF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3A913E6B-DBE9-4291-A34C-36069ECB8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="" xmlns:a16="http://schemas.microsoft.com/office/drawing/2014/main" id="{7D415C04-AB5C-4B76-9E49-EEBAEE64D0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="" xmlns:a16="http://schemas.microsoft.com/office/drawing/2014/main" id="{151FDC11-E872-4EAE-A597-822F9FE170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B24766B-81CA-44C7-BF11-77A12BA4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A2F9962-DEB8-461C-8B4C-C0ED0D8A7B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="" xmlns:a16="http://schemas.microsoft.com/office/drawing/2014/main" id="{C0672E08-EB09-4B8E-8522-24BBC2CFFD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447AB64-F3EC-4A1F-BFD4-F0F9DB3DAD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32">
            <a:extLst>
              <a:ext uri="{FF2B5EF4-FFF2-40B4-BE49-F238E27FC236}">
                <a16:creationId xmlns=""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=""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=""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=""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=""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=""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=""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=""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=""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=""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=""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=""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=""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=""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=""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=""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32">
            <a:extLst>
              <a:ext uri="{FF2B5EF4-FFF2-40B4-BE49-F238E27FC236}">
                <a16:creationId xmlns=""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B85EA-333E-4C4B-8247-43E8211F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cs typeface="Calibri Light"/>
              </a:rPr>
              <a:t>Let's learn some Christmas Vocabulary!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233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Flashcards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396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A322A5C8-5A47-4806-B5CD-B940A8FF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900134"/>
            <a:ext cx="3654569" cy="717054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star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1C3A46A-2607-45BF-9084-BDEB9D8BE7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876DC0-D070-42DF-94A2-F1C335ED3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881" y="4578409"/>
            <a:ext cx="5776646" cy="12741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1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5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76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45B502D-D959-47A8-9479-943A5839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red stocking</a:t>
            </a:r>
            <a:endParaRPr lang="en-US" sz="5400" dirty="0"/>
          </a:p>
        </p:txBody>
      </p:sp>
      <p:sp>
        <p:nvSpPr>
          <p:cNvPr id="78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mirror&#10;&#10;Description automatically generated">
            <a:extLst>
              <a:ext uri="{FF2B5EF4-FFF2-40B4-BE49-F238E27FC236}">
                <a16:creationId xmlns="" xmlns:a16="http://schemas.microsoft.com/office/drawing/2014/main" id="{89C766FA-4453-4809-8C4C-5B2B3E67BD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B169BC-364F-4E87-BDC2-7B01CBF5C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10B6B6B-A7AF-4B87-ACF4-8F831E59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An angel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05E6DD49-009C-4864-94FB-095ACEBD1E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FD07E3-EA2F-4177-A429-E7AA39FEF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000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</TotalTime>
  <Words>111</Words>
  <Application>Microsoft Office PowerPoint</Application>
  <PresentationFormat>Προσαρμογή</PresentationFormat>
  <Paragraphs>25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Atlas</vt:lpstr>
      <vt:lpstr>Santa Claus is coming to town</vt:lpstr>
      <vt:lpstr>Παρουσίαση του PowerPoint</vt:lpstr>
      <vt:lpstr>Santa has a problem!!!!</vt:lpstr>
      <vt:lpstr>What's your favourite toy? </vt:lpstr>
      <vt:lpstr>Let's learn some Christmas Vocabulary!</vt:lpstr>
      <vt:lpstr>Flashcards </vt:lpstr>
      <vt:lpstr>A star</vt:lpstr>
      <vt:lpstr>A red stocking</vt:lpstr>
      <vt:lpstr>An angel</vt:lpstr>
      <vt:lpstr>A bell</vt:lpstr>
      <vt:lpstr>A christmas ball</vt:lpstr>
      <vt:lpstr>A present</vt:lpstr>
      <vt:lpstr>Song!!!!</vt:lpstr>
      <vt:lpstr>Watch the video</vt:lpstr>
      <vt:lpstr>Online colouring</vt:lpstr>
      <vt:lpstr>Παρουσίαση του PowerPoint</vt:lpstr>
      <vt:lpstr>Παρουσίαση του PowerPoint</vt:lpstr>
      <vt:lpstr>Have a Merry Christmas!!!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226</cp:revision>
  <dcterms:created xsi:type="dcterms:W3CDTF">2020-12-03T07:06:46Z</dcterms:created>
  <dcterms:modified xsi:type="dcterms:W3CDTF">2020-12-07T07:11:56Z</dcterms:modified>
</cp:coreProperties>
</file>