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76394"/>
  </p:normalViewPr>
  <p:slideViewPr>
    <p:cSldViewPr snapToGrid="0" snapToObjects="1">
      <p:cViewPr varScale="1">
        <p:scale>
          <a:sx n="98" d="100"/>
          <a:sy n="98" d="100"/>
        </p:scale>
        <p:origin x="13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93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FFFFFF">
              <a:alpha val="40000"/>
            </a:srgbClr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700" y="228600"/>
            <a:ext cx="1028700" cy="1028700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1828800" y="285750"/>
            <a:ext cx="5486400" cy="2657475"/>
          </a:xfrm>
          <a:prstGeom prst="roundRect">
            <a:avLst>
              <a:gd name="adj" fmla="val 4301"/>
            </a:avLst>
          </a:prstGeom>
          <a:solidFill>
            <a:srgbClr val="FFFFFF">
              <a:alpha val="90000"/>
            </a:srgbClr>
          </a:solidFill>
          <a:ln w="101600">
            <a:solidFill>
              <a:srgbClr val="4B9CD3"/>
            </a:solidFill>
            <a:prstDash val="solid"/>
          </a:ln>
          <a:effectLst>
            <a:outerShdw blurRad="317500" dist="2540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7" name="Text 3"/>
          <p:cNvSpPr/>
          <p:nvPr/>
        </p:nvSpPr>
        <p:spPr>
          <a:xfrm>
            <a:off x="2231708" y="685800"/>
            <a:ext cx="4680585" cy="1028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4100"/>
              </a:lnSpc>
              <a:buNone/>
            </a:pPr>
            <a:r>
              <a:rPr lang="en-US" sz="4100" b="1" dirty="0">
                <a:solidFill>
                  <a:srgbClr val="4B9CD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European Day of Languages</a:t>
            </a:r>
            <a:endParaRPr lang="en-US" sz="4100" dirty="0"/>
          </a:p>
        </p:txBody>
      </p:sp>
      <p:sp>
        <p:nvSpPr>
          <p:cNvPr id="8" name="Text 4"/>
          <p:cNvSpPr/>
          <p:nvPr/>
        </p:nvSpPr>
        <p:spPr>
          <a:xfrm>
            <a:off x="2120265" y="1828800"/>
            <a:ext cx="4903470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000" dirty="0">
                <a:solidFill>
                  <a:srgbClr val="F13C1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"If Places Could Speak"</a:t>
            </a:r>
            <a:endParaRPr lang="en-US" sz="2000" dirty="0"/>
          </a:p>
        </p:txBody>
      </p:sp>
      <p:sp>
        <p:nvSpPr>
          <p:cNvPr id="9" name="Text 5"/>
          <p:cNvSpPr/>
          <p:nvPr/>
        </p:nvSpPr>
        <p:spPr>
          <a:xfrm>
            <a:off x="2120265" y="2286000"/>
            <a:ext cx="4903470" cy="257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700" dirty="0">
                <a:solidFill>
                  <a:srgbClr val="6BBF5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26 September</a:t>
            </a:r>
            <a:endParaRPr lang="en-US" sz="1700" dirty="0"/>
          </a:p>
        </p:txBody>
      </p:sp>
      <p:sp>
        <p:nvSpPr>
          <p:cNvPr id="10" name="Shape 6"/>
          <p:cNvSpPr/>
          <p:nvPr/>
        </p:nvSpPr>
        <p:spPr>
          <a:xfrm>
            <a:off x="552728" y="531823"/>
            <a:ext cx="817663" cy="479403"/>
          </a:xfrm>
          <a:prstGeom prst="roundRect">
            <a:avLst>
              <a:gd name="adj" fmla="val 17882"/>
            </a:avLst>
          </a:prstGeom>
          <a:solidFill>
            <a:srgbClr val="F13C1F"/>
          </a:solidFill>
          <a:ln/>
        </p:spPr>
      </p:sp>
      <p:sp>
        <p:nvSpPr>
          <p:cNvPr id="11" name="Text 7"/>
          <p:cNvSpPr/>
          <p:nvPr/>
        </p:nvSpPr>
        <p:spPr>
          <a:xfrm>
            <a:off x="552728" y="531823"/>
            <a:ext cx="858546" cy="479403"/>
          </a:xfrm>
          <a:prstGeom prst="rect">
            <a:avLst/>
          </a:prstGeom>
          <a:noFill/>
          <a:ln/>
        </p:spPr>
        <p:txBody>
          <a:bodyPr wrap="square" lIns="85725" tIns="85725" rIns="85725" bIns="85725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Hola!</a:t>
            </a:r>
            <a:endParaRPr lang="en-US" sz="1400" dirty="0"/>
          </a:p>
        </p:txBody>
      </p:sp>
      <p:sp>
        <p:nvSpPr>
          <p:cNvPr id="12" name="Shape 8"/>
          <p:cNvSpPr/>
          <p:nvPr/>
        </p:nvSpPr>
        <p:spPr>
          <a:xfrm>
            <a:off x="667780" y="1631915"/>
            <a:ext cx="1090414" cy="508070"/>
          </a:xfrm>
          <a:prstGeom prst="roundRect">
            <a:avLst>
              <a:gd name="adj" fmla="val 16873"/>
            </a:avLst>
          </a:prstGeom>
          <a:solidFill>
            <a:srgbClr val="6BBF59"/>
          </a:solidFill>
          <a:ln/>
        </p:spPr>
      </p:sp>
      <p:sp>
        <p:nvSpPr>
          <p:cNvPr id="13" name="Text 9"/>
          <p:cNvSpPr/>
          <p:nvPr/>
        </p:nvSpPr>
        <p:spPr>
          <a:xfrm>
            <a:off x="667780" y="1631915"/>
            <a:ext cx="1144934" cy="508070"/>
          </a:xfrm>
          <a:prstGeom prst="rect">
            <a:avLst/>
          </a:prstGeom>
          <a:noFill/>
          <a:ln/>
        </p:spPr>
        <p:txBody>
          <a:bodyPr wrap="square" lIns="85725" tIns="85725" rIns="85725" bIns="85725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Bonjour!</a:t>
            </a:r>
            <a:endParaRPr lang="en-US" sz="1400" dirty="0"/>
          </a:p>
        </p:txBody>
      </p:sp>
      <p:sp>
        <p:nvSpPr>
          <p:cNvPr id="14" name="Shape 10"/>
          <p:cNvSpPr/>
          <p:nvPr/>
        </p:nvSpPr>
        <p:spPr>
          <a:xfrm>
            <a:off x="7504878" y="1121578"/>
            <a:ext cx="848922" cy="442895"/>
          </a:xfrm>
          <a:prstGeom prst="roundRect">
            <a:avLst>
              <a:gd name="adj" fmla="val 19356"/>
            </a:avLst>
          </a:prstGeom>
          <a:solidFill>
            <a:srgbClr val="FFDE59"/>
          </a:solidFill>
          <a:ln/>
        </p:spPr>
      </p:sp>
      <p:sp>
        <p:nvSpPr>
          <p:cNvPr id="15" name="Text 11"/>
          <p:cNvSpPr/>
          <p:nvPr/>
        </p:nvSpPr>
        <p:spPr>
          <a:xfrm>
            <a:off x="7504878" y="1121578"/>
            <a:ext cx="891368" cy="442895"/>
          </a:xfrm>
          <a:prstGeom prst="rect">
            <a:avLst/>
          </a:prstGeom>
          <a:noFill/>
          <a:ln/>
        </p:spPr>
        <p:txBody>
          <a:bodyPr wrap="square" lIns="85725" tIns="85725" rIns="85725" bIns="85725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Hello!</a:t>
            </a:r>
            <a:endParaRPr lang="en-US" sz="1400" dirty="0"/>
          </a:p>
        </p:txBody>
      </p:sp>
      <p:sp>
        <p:nvSpPr>
          <p:cNvPr id="16" name="Shape 12"/>
          <p:cNvSpPr/>
          <p:nvPr/>
        </p:nvSpPr>
        <p:spPr>
          <a:xfrm>
            <a:off x="7783673" y="2123017"/>
            <a:ext cx="798762" cy="440266"/>
          </a:xfrm>
          <a:prstGeom prst="roundRect">
            <a:avLst>
              <a:gd name="adj" fmla="val 19471"/>
            </a:avLst>
          </a:prstGeom>
          <a:solidFill>
            <a:srgbClr val="4B9CD3"/>
          </a:solidFill>
          <a:ln/>
        </p:spPr>
      </p:sp>
      <p:sp>
        <p:nvSpPr>
          <p:cNvPr id="17" name="Text 13"/>
          <p:cNvSpPr/>
          <p:nvPr/>
        </p:nvSpPr>
        <p:spPr>
          <a:xfrm>
            <a:off x="7783673" y="2123017"/>
            <a:ext cx="838700" cy="440266"/>
          </a:xfrm>
          <a:prstGeom prst="rect">
            <a:avLst/>
          </a:prstGeom>
          <a:noFill/>
          <a:ln/>
        </p:spPr>
        <p:txBody>
          <a:bodyPr wrap="square" lIns="85725" tIns="85725" rIns="85725" bIns="85725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Ciao!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6BBF59">
              <a:alpha val="10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45720" y="285750"/>
            <a:ext cx="905256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6BBF5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Fun Events in Europe</a:t>
            </a:r>
            <a:endParaRPr lang="en-US" sz="2700" dirty="0"/>
          </a:p>
        </p:txBody>
      </p:sp>
      <p:sp>
        <p:nvSpPr>
          <p:cNvPr id="5" name="Text 3"/>
          <p:cNvSpPr/>
          <p:nvPr/>
        </p:nvSpPr>
        <p:spPr>
          <a:xfrm>
            <a:off x="45720" y="742950"/>
            <a:ext cx="90525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4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How people celebrate European Day of Languages</a:t>
            </a:r>
            <a:endParaRPr lang="en-US" sz="1400" dirty="0"/>
          </a:p>
        </p:txBody>
      </p:sp>
      <p:sp>
        <p:nvSpPr>
          <p:cNvPr id="6" name="Shape 4"/>
          <p:cNvSpPr/>
          <p:nvPr/>
        </p:nvSpPr>
        <p:spPr>
          <a:xfrm>
            <a:off x="742950" y="1200150"/>
            <a:ext cx="2400300" cy="2828925"/>
          </a:xfrm>
          <a:prstGeom prst="roundRect">
            <a:avLst>
              <a:gd name="adj" fmla="val 3571"/>
            </a:avLst>
          </a:prstGeom>
          <a:solidFill>
            <a:srgbClr val="FFFFFF"/>
          </a:solidFill>
          <a:ln/>
          <a:effectLst>
            <a:outerShdw blurRad="317500" dist="2540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7" name="Shape 5"/>
          <p:cNvSpPr/>
          <p:nvPr/>
        </p:nvSpPr>
        <p:spPr>
          <a:xfrm>
            <a:off x="742950" y="1200150"/>
            <a:ext cx="2400300" cy="1371600"/>
          </a:xfrm>
          <a:prstGeom prst="round2SameRect">
            <a:avLst/>
          </a:prstGeom>
          <a:solidFill>
            <a:srgbClr val="4B9CD3"/>
          </a:solidFill>
          <a:ln/>
        </p:spPr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50" y="1200150"/>
            <a:ext cx="2400300" cy="1371600"/>
          </a:xfrm>
          <a:prstGeom prst="rect">
            <a:avLst/>
          </a:prstGeom>
        </p:spPr>
      </p:pic>
      <p:sp>
        <p:nvSpPr>
          <p:cNvPr id="9" name="Shape 6"/>
          <p:cNvSpPr/>
          <p:nvPr/>
        </p:nvSpPr>
        <p:spPr>
          <a:xfrm>
            <a:off x="857250" y="1314450"/>
            <a:ext cx="527410" cy="20002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/>
        </p:spPr>
      </p:sp>
      <p:sp>
        <p:nvSpPr>
          <p:cNvPr id="10" name="Text 7"/>
          <p:cNvSpPr/>
          <p:nvPr/>
        </p:nvSpPr>
        <p:spPr>
          <a:xfrm>
            <a:off x="857250" y="1314450"/>
            <a:ext cx="746866" cy="200025"/>
          </a:xfrm>
          <a:prstGeom prst="rect">
            <a:avLst/>
          </a:prstGeom>
          <a:noFill/>
          <a:ln/>
        </p:spPr>
        <p:txBody>
          <a:bodyPr wrap="square" lIns="28575" tIns="28575" rIns="28575" bIns="28575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800" b="1" dirty="0">
                <a:solidFill>
                  <a:srgbClr val="4B9CD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Austria</a:t>
            </a:r>
            <a:endParaRPr lang="en-US" sz="800" dirty="0"/>
          </a:p>
        </p:txBody>
      </p:sp>
      <p:sp>
        <p:nvSpPr>
          <p:cNvPr id="11" name="Text 8"/>
          <p:cNvSpPr/>
          <p:nvPr/>
        </p:nvSpPr>
        <p:spPr>
          <a:xfrm>
            <a:off x="914400" y="2743200"/>
            <a:ext cx="2276856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4B9CD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Language Flash-mob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914400" y="3057525"/>
            <a:ext cx="2134553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Students in Vienna talk in many languages at the same time. Everyone speaks a different language!</a:t>
            </a:r>
            <a:endParaRPr lang="en-US" sz="1000" dirty="0"/>
          </a:p>
        </p:txBody>
      </p:sp>
      <p:sp>
        <p:nvSpPr>
          <p:cNvPr id="13" name="Shape 10"/>
          <p:cNvSpPr/>
          <p:nvPr/>
        </p:nvSpPr>
        <p:spPr>
          <a:xfrm>
            <a:off x="3371850" y="1200150"/>
            <a:ext cx="2400300" cy="2828925"/>
          </a:xfrm>
          <a:prstGeom prst="roundRect">
            <a:avLst>
              <a:gd name="adj" fmla="val 3571"/>
            </a:avLst>
          </a:prstGeom>
          <a:solidFill>
            <a:srgbClr val="FFFFFF"/>
          </a:solidFill>
          <a:ln/>
          <a:effectLst>
            <a:outerShdw blurRad="317500" dist="2540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4" name="Shape 11"/>
          <p:cNvSpPr/>
          <p:nvPr/>
        </p:nvSpPr>
        <p:spPr>
          <a:xfrm>
            <a:off x="3371850" y="1200150"/>
            <a:ext cx="2400300" cy="1371600"/>
          </a:xfrm>
          <a:prstGeom prst="round2SameRect">
            <a:avLst/>
          </a:prstGeom>
          <a:solidFill>
            <a:srgbClr val="F13C1F"/>
          </a:solidFill>
          <a:ln/>
        </p:spPr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850" y="1200150"/>
            <a:ext cx="2400300" cy="1371600"/>
          </a:xfrm>
          <a:prstGeom prst="rect">
            <a:avLst/>
          </a:prstGeom>
        </p:spPr>
      </p:pic>
      <p:sp>
        <p:nvSpPr>
          <p:cNvPr id="16" name="Shape 12"/>
          <p:cNvSpPr/>
          <p:nvPr/>
        </p:nvSpPr>
        <p:spPr>
          <a:xfrm>
            <a:off x="3486150" y="1314450"/>
            <a:ext cx="448494" cy="20002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/>
        </p:spPr>
      </p:sp>
      <p:sp>
        <p:nvSpPr>
          <p:cNvPr id="17" name="Text 13"/>
          <p:cNvSpPr/>
          <p:nvPr/>
        </p:nvSpPr>
        <p:spPr>
          <a:xfrm>
            <a:off x="3486150" y="1314450"/>
            <a:ext cx="667950" cy="200025"/>
          </a:xfrm>
          <a:prstGeom prst="rect">
            <a:avLst/>
          </a:prstGeom>
          <a:noFill/>
          <a:ln/>
        </p:spPr>
        <p:txBody>
          <a:bodyPr wrap="square" lIns="28575" tIns="28575" rIns="28575" bIns="28575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800" b="1" dirty="0">
                <a:solidFill>
                  <a:srgbClr val="F13C1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Spain</a:t>
            </a:r>
            <a:endParaRPr lang="en-US" sz="800" dirty="0"/>
          </a:p>
        </p:txBody>
      </p:sp>
      <p:sp>
        <p:nvSpPr>
          <p:cNvPr id="18" name="Text 14"/>
          <p:cNvSpPr/>
          <p:nvPr/>
        </p:nvSpPr>
        <p:spPr>
          <a:xfrm>
            <a:off x="3543300" y="2743200"/>
            <a:ext cx="2276856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13C1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Language Fair</a:t>
            </a:r>
            <a:endParaRPr lang="en-US" sz="1400" dirty="0"/>
          </a:p>
        </p:txBody>
      </p:sp>
      <p:sp>
        <p:nvSpPr>
          <p:cNvPr id="19" name="Text 15"/>
          <p:cNvSpPr/>
          <p:nvPr/>
        </p:nvSpPr>
        <p:spPr>
          <a:xfrm>
            <a:off x="3543300" y="3057525"/>
            <a:ext cx="2134553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 Barcelona, people make small shops to show their language. You can try food and learn easy words.</a:t>
            </a:r>
            <a:endParaRPr lang="en-US" sz="1000" dirty="0"/>
          </a:p>
        </p:txBody>
      </p:sp>
      <p:sp>
        <p:nvSpPr>
          <p:cNvPr id="20" name="Shape 16"/>
          <p:cNvSpPr/>
          <p:nvPr/>
        </p:nvSpPr>
        <p:spPr>
          <a:xfrm>
            <a:off x="6000750" y="1200150"/>
            <a:ext cx="2400300" cy="2828925"/>
          </a:xfrm>
          <a:prstGeom prst="roundRect">
            <a:avLst>
              <a:gd name="adj" fmla="val 3571"/>
            </a:avLst>
          </a:prstGeom>
          <a:solidFill>
            <a:srgbClr val="FFFFFF"/>
          </a:solidFill>
          <a:ln/>
          <a:effectLst>
            <a:outerShdw blurRad="317500" dist="2540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1" name="Shape 17"/>
          <p:cNvSpPr/>
          <p:nvPr/>
        </p:nvSpPr>
        <p:spPr>
          <a:xfrm>
            <a:off x="6000750" y="1200150"/>
            <a:ext cx="2400300" cy="1371600"/>
          </a:xfrm>
          <a:prstGeom prst="round2SameRect">
            <a:avLst/>
          </a:prstGeom>
          <a:solidFill>
            <a:srgbClr val="FFDE59"/>
          </a:solidFill>
          <a:ln/>
        </p:spPr>
      </p:sp>
      <p:pic>
        <p:nvPicPr>
          <p:cNvPr id="2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0750" y="1200150"/>
            <a:ext cx="2400300" cy="1371600"/>
          </a:xfrm>
          <a:prstGeom prst="rect">
            <a:avLst/>
          </a:prstGeom>
        </p:spPr>
      </p:pic>
      <p:sp>
        <p:nvSpPr>
          <p:cNvPr id="23" name="Shape 18"/>
          <p:cNvSpPr/>
          <p:nvPr/>
        </p:nvSpPr>
        <p:spPr>
          <a:xfrm>
            <a:off x="6115050" y="1314450"/>
            <a:ext cx="486891" cy="200025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/>
        </p:spPr>
      </p:sp>
      <p:sp>
        <p:nvSpPr>
          <p:cNvPr id="24" name="Text 19"/>
          <p:cNvSpPr/>
          <p:nvPr/>
        </p:nvSpPr>
        <p:spPr>
          <a:xfrm>
            <a:off x="6115050" y="1314450"/>
            <a:ext cx="706347" cy="200025"/>
          </a:xfrm>
          <a:prstGeom prst="rect">
            <a:avLst/>
          </a:prstGeom>
          <a:noFill/>
          <a:ln/>
        </p:spPr>
        <p:txBody>
          <a:bodyPr wrap="square" lIns="28575" tIns="28575" rIns="28575" bIns="28575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800" b="1" dirty="0">
                <a:solidFill>
                  <a:srgbClr val="FFDE5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Online</a:t>
            </a:r>
            <a:endParaRPr lang="en-US" sz="800" dirty="0"/>
          </a:p>
        </p:txBody>
      </p:sp>
      <p:sp>
        <p:nvSpPr>
          <p:cNvPr id="25" name="Text 20"/>
          <p:cNvSpPr/>
          <p:nvPr/>
        </p:nvSpPr>
        <p:spPr>
          <a:xfrm>
            <a:off x="6172200" y="2743200"/>
            <a:ext cx="2276856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FDE5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Online Quiz Game</a:t>
            </a:r>
            <a:endParaRPr lang="en-US" sz="1400" dirty="0"/>
          </a:p>
        </p:txBody>
      </p:sp>
      <p:sp>
        <p:nvSpPr>
          <p:cNvPr id="26" name="Text 21"/>
          <p:cNvSpPr/>
          <p:nvPr/>
        </p:nvSpPr>
        <p:spPr>
          <a:xfrm>
            <a:off x="6172200" y="3057525"/>
            <a:ext cx="2134553" cy="800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Schools play a fun quiz game on computers. Students answer questions about languages in Europe.</a:t>
            </a:r>
            <a:endParaRPr lang="en-US" sz="1000" dirty="0"/>
          </a:p>
        </p:txBody>
      </p:sp>
      <p:pic>
        <p:nvPicPr>
          <p:cNvPr id="2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0714" y="4200525"/>
            <a:ext cx="274253" cy="342900"/>
          </a:xfrm>
          <a:prstGeom prst="rect">
            <a:avLst/>
          </a:prstGeom>
        </p:spPr>
      </p:pic>
      <p:sp>
        <p:nvSpPr>
          <p:cNvPr id="28" name="Text 22"/>
          <p:cNvSpPr/>
          <p:nvPr/>
        </p:nvSpPr>
        <p:spPr>
          <a:xfrm>
            <a:off x="2503566" y="4271963"/>
            <a:ext cx="4525421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0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These are some fun ways to celebrate European Day of Languages!</a:t>
            </a:r>
            <a:endParaRPr lang="en-US" sz="1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FFDE59">
              <a:alpha val="10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1143000" y="571500"/>
            <a:ext cx="685800" cy="685800"/>
          </a:xfrm>
          <a:prstGeom prst="roundRect">
            <a:avLst>
              <a:gd name="adj" fmla="val 50000"/>
            </a:avLst>
          </a:prstGeom>
          <a:noFill/>
          <a:ln w="50800">
            <a:solidFill>
              <a:srgbClr val="4B9CD3">
                <a:alpha val="10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571500" y="1714500"/>
            <a:ext cx="457200" cy="457200"/>
          </a:xfrm>
          <a:prstGeom prst="roundRect">
            <a:avLst>
              <a:gd name="adj" fmla="val 50000"/>
            </a:avLst>
          </a:prstGeom>
          <a:noFill/>
          <a:ln w="50800">
            <a:solidFill>
              <a:srgbClr val="F13C1F">
                <a:alpha val="10000"/>
              </a:srgbClr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1714500" y="3429000"/>
            <a:ext cx="571500" cy="571500"/>
          </a:xfrm>
          <a:prstGeom prst="roundRect">
            <a:avLst>
              <a:gd name="adj" fmla="val 50000"/>
            </a:avLst>
          </a:prstGeom>
          <a:noFill/>
          <a:ln w="50800">
            <a:solidFill>
              <a:srgbClr val="6BBF59">
                <a:alpha val="10000"/>
              </a:srgbClr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6629400" y="1143000"/>
            <a:ext cx="800100" cy="800100"/>
          </a:xfrm>
          <a:prstGeom prst="roundRect">
            <a:avLst>
              <a:gd name="adj" fmla="val 50000"/>
            </a:avLst>
          </a:prstGeom>
          <a:noFill/>
          <a:ln w="50800">
            <a:solidFill>
              <a:srgbClr val="FFDE59">
                <a:alpha val="10000"/>
              </a:srgbClr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7543800" y="4114800"/>
            <a:ext cx="457200" cy="457200"/>
          </a:xfrm>
          <a:prstGeom prst="roundRect">
            <a:avLst>
              <a:gd name="adj" fmla="val 50000"/>
            </a:avLst>
          </a:prstGeom>
          <a:noFill/>
          <a:ln w="50800">
            <a:solidFill>
              <a:srgbClr val="4B9CD3">
                <a:alpha val="10000"/>
              </a:srgbClr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45720" y="285750"/>
            <a:ext cx="905256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4B9CD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How You Can Participate</a:t>
            </a:r>
            <a:endParaRPr lang="en-US" sz="2700" dirty="0"/>
          </a:p>
        </p:txBody>
      </p:sp>
      <p:sp>
        <p:nvSpPr>
          <p:cNvPr id="10" name="Shape 8"/>
          <p:cNvSpPr/>
          <p:nvPr/>
        </p:nvSpPr>
        <p:spPr>
          <a:xfrm>
            <a:off x="457200" y="800100"/>
            <a:ext cx="5143500" cy="3486150"/>
          </a:xfrm>
          <a:prstGeom prst="roundRect">
            <a:avLst>
              <a:gd name="adj" fmla="val 2459"/>
            </a:avLst>
          </a:prstGeom>
          <a:solidFill>
            <a:srgbClr val="FFFFFF"/>
          </a:solidFill>
          <a:ln/>
          <a:effectLst>
            <a:outerShdw blurRad="317500" dist="254000" dir="54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00100"/>
            <a:ext cx="5143500" cy="3486150"/>
          </a:xfrm>
          <a:prstGeom prst="rect">
            <a:avLst/>
          </a:prstGeom>
        </p:spPr>
      </p:pic>
      <p:sp>
        <p:nvSpPr>
          <p:cNvPr id="12" name="Shape 9"/>
          <p:cNvSpPr/>
          <p:nvPr/>
        </p:nvSpPr>
        <p:spPr>
          <a:xfrm>
            <a:off x="742950" y="1057275"/>
            <a:ext cx="350044" cy="371475"/>
          </a:xfrm>
          <a:prstGeom prst="roundRect">
            <a:avLst>
              <a:gd name="adj" fmla="val 50000"/>
            </a:avLst>
          </a:prstGeom>
          <a:solidFill>
            <a:srgbClr val="F13C1F"/>
          </a:solidFill>
          <a:ln/>
        </p:spPr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675" y="1175147"/>
            <a:ext cx="178594" cy="135731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1207294" y="1028700"/>
            <a:ext cx="4581287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13C1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Organize a Language Café</a:t>
            </a:r>
            <a:endParaRPr lang="en-US" sz="1400" dirty="0"/>
          </a:p>
        </p:txBody>
      </p:sp>
      <p:sp>
        <p:nvSpPr>
          <p:cNvPr id="15" name="Text 11"/>
          <p:cNvSpPr/>
          <p:nvPr/>
        </p:nvSpPr>
        <p:spPr>
          <a:xfrm>
            <a:off x="1207294" y="1257300"/>
            <a:ext cx="4250531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Set up tables for different languages where students can practice simple conversations.</a:t>
            </a:r>
            <a:endParaRPr lang="en-US" sz="1100" dirty="0"/>
          </a:p>
        </p:txBody>
      </p:sp>
      <p:sp>
        <p:nvSpPr>
          <p:cNvPr id="16" name="Shape 12"/>
          <p:cNvSpPr/>
          <p:nvPr/>
        </p:nvSpPr>
        <p:spPr>
          <a:xfrm>
            <a:off x="742950" y="1857375"/>
            <a:ext cx="332184" cy="371475"/>
          </a:xfrm>
          <a:prstGeom prst="roundRect">
            <a:avLst>
              <a:gd name="adj" fmla="val 50000"/>
            </a:avLst>
          </a:prstGeom>
          <a:solidFill>
            <a:srgbClr val="6BBF59"/>
          </a:solidFill>
          <a:ln/>
        </p:spPr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5" y="1975247"/>
            <a:ext cx="160734" cy="135731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1189434" y="1828800"/>
            <a:ext cx="460093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6BBF5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Create "Teach a Word" Videos</a:t>
            </a:r>
            <a:endParaRPr lang="en-US" sz="1400" dirty="0"/>
          </a:p>
        </p:txBody>
      </p:sp>
      <p:sp>
        <p:nvSpPr>
          <p:cNvPr id="19" name="Text 14"/>
          <p:cNvSpPr/>
          <p:nvPr/>
        </p:nvSpPr>
        <p:spPr>
          <a:xfrm>
            <a:off x="1189434" y="2057400"/>
            <a:ext cx="4268391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Film short videos teaching one word in different languages to share online.</a:t>
            </a:r>
            <a:endParaRPr lang="en-US" sz="1100" dirty="0"/>
          </a:p>
        </p:txBody>
      </p:sp>
      <p:sp>
        <p:nvSpPr>
          <p:cNvPr id="20" name="Shape 15"/>
          <p:cNvSpPr/>
          <p:nvPr/>
        </p:nvSpPr>
        <p:spPr>
          <a:xfrm>
            <a:off x="742950" y="2657475"/>
            <a:ext cx="332184" cy="371475"/>
          </a:xfrm>
          <a:prstGeom prst="roundRect">
            <a:avLst>
              <a:gd name="adj" fmla="val 50000"/>
            </a:avLst>
          </a:prstGeom>
          <a:solidFill>
            <a:srgbClr val="4B9CD3"/>
          </a:solidFill>
          <a:ln/>
        </p:spPr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675" y="2768203"/>
            <a:ext cx="160734" cy="150019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1189434" y="2628900"/>
            <a:ext cx="460093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4B9CD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Join EDL Online Challenge</a:t>
            </a:r>
            <a:endParaRPr lang="en-US" sz="1400" dirty="0"/>
          </a:p>
        </p:txBody>
      </p:sp>
      <p:sp>
        <p:nvSpPr>
          <p:cNvPr id="23" name="Text 17"/>
          <p:cNvSpPr/>
          <p:nvPr/>
        </p:nvSpPr>
        <p:spPr>
          <a:xfrm>
            <a:off x="1189434" y="2857500"/>
            <a:ext cx="4268391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Participate in the official European Day of Languages social media challenge.</a:t>
            </a:r>
            <a:endParaRPr lang="en-US" sz="1100" dirty="0"/>
          </a:p>
        </p:txBody>
      </p:sp>
      <p:sp>
        <p:nvSpPr>
          <p:cNvPr id="24" name="Shape 18"/>
          <p:cNvSpPr/>
          <p:nvPr/>
        </p:nvSpPr>
        <p:spPr>
          <a:xfrm>
            <a:off x="742950" y="3457575"/>
            <a:ext cx="314325" cy="371475"/>
          </a:xfrm>
          <a:prstGeom prst="roundRect">
            <a:avLst>
              <a:gd name="adj" fmla="val 50000"/>
            </a:avLst>
          </a:prstGeom>
          <a:solidFill>
            <a:srgbClr val="FFDE59"/>
          </a:solidFill>
          <a:ln/>
        </p:spPr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675" y="3568303"/>
            <a:ext cx="142875" cy="150019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1171575" y="3429000"/>
            <a:ext cx="462057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FDE5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Learn Songs in Different Languages</a:t>
            </a:r>
            <a:endParaRPr lang="en-US" sz="1400" dirty="0"/>
          </a:p>
        </p:txBody>
      </p:sp>
      <p:sp>
        <p:nvSpPr>
          <p:cNvPr id="27" name="Text 20"/>
          <p:cNvSpPr/>
          <p:nvPr/>
        </p:nvSpPr>
        <p:spPr>
          <a:xfrm>
            <a:off x="1171575" y="3657600"/>
            <a:ext cx="4286250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Pick simple, catchy songs and learn to sing them in various languages.</a:t>
            </a:r>
            <a:endParaRPr lang="en-US" sz="1100" dirty="0"/>
          </a:p>
        </p:txBody>
      </p:sp>
      <p:sp>
        <p:nvSpPr>
          <p:cNvPr id="28" name="Shape 21"/>
          <p:cNvSpPr/>
          <p:nvPr/>
        </p:nvSpPr>
        <p:spPr>
          <a:xfrm>
            <a:off x="6284602" y="928688"/>
            <a:ext cx="2061083" cy="2543175"/>
          </a:xfrm>
          <a:prstGeom prst="roundRect">
            <a:avLst>
              <a:gd name="adj" fmla="val 4159"/>
            </a:avLst>
          </a:pr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9" name="Text 22"/>
          <p:cNvSpPr/>
          <p:nvPr/>
        </p:nvSpPr>
        <p:spPr>
          <a:xfrm>
            <a:off x="6346324" y="1100138"/>
            <a:ext cx="1937639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100" b="1" dirty="0">
                <a:solidFill>
                  <a:srgbClr val="4B9CD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Scan for more ideas</a:t>
            </a:r>
            <a:endParaRPr lang="en-US" sz="1100" dirty="0"/>
          </a:p>
        </p:txBody>
      </p:sp>
      <p:sp>
        <p:nvSpPr>
          <p:cNvPr id="30" name="Shape 23"/>
          <p:cNvSpPr/>
          <p:nvPr/>
        </p:nvSpPr>
        <p:spPr>
          <a:xfrm>
            <a:off x="6629288" y="1414463"/>
            <a:ext cx="1371600" cy="1371600"/>
          </a:xfrm>
          <a:prstGeom prst="roundRect">
            <a:avLst>
              <a:gd name="adj" fmla="val 0"/>
            </a:avLst>
          </a:prstGeom>
          <a:solidFill>
            <a:srgbClr val="4B9CD3"/>
          </a:solidFill>
          <a:ln/>
        </p:spPr>
      </p:sp>
      <p:pic>
        <p:nvPicPr>
          <p:cNvPr id="31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0060" y="1871663"/>
            <a:ext cx="450056" cy="457200"/>
          </a:xfrm>
          <a:prstGeom prst="rect">
            <a:avLst/>
          </a:prstGeom>
        </p:spPr>
      </p:pic>
      <p:sp>
        <p:nvSpPr>
          <p:cNvPr id="32" name="Text 24"/>
          <p:cNvSpPr/>
          <p:nvPr/>
        </p:nvSpPr>
        <p:spPr>
          <a:xfrm>
            <a:off x="6417476" y="2900363"/>
            <a:ext cx="1795336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European Day of Languages
Official Website</a:t>
            </a:r>
            <a:endParaRPr lang="en-US" sz="1000" dirty="0"/>
          </a:p>
        </p:txBody>
      </p:sp>
      <p:pic>
        <p:nvPicPr>
          <p:cNvPr id="33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1453" y="3700463"/>
            <a:ext cx="667494" cy="457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5720" y="285750"/>
            <a:ext cx="905256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6BBF5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Keep Learning – Resources</a:t>
            </a:r>
            <a:endParaRPr lang="en-US" sz="2700" dirty="0"/>
          </a:p>
        </p:txBody>
      </p:sp>
      <p:sp>
        <p:nvSpPr>
          <p:cNvPr id="5" name="Shape 2"/>
          <p:cNvSpPr/>
          <p:nvPr/>
        </p:nvSpPr>
        <p:spPr>
          <a:xfrm>
            <a:off x="457200" y="800100"/>
            <a:ext cx="4651921" cy="3464719"/>
          </a:xfrm>
          <a:prstGeom prst="roundRect">
            <a:avLst>
              <a:gd name="adj" fmla="val 2474"/>
            </a:avLst>
          </a:prstGeom>
          <a:solidFill>
            <a:srgbClr val="FFFFFF"/>
          </a:solidFill>
          <a:ln/>
          <a:effectLst>
            <a:outerShdw blurRad="317500" dist="254000" dir="54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800100"/>
            <a:ext cx="4651921" cy="3464719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>
          <a:xfrm>
            <a:off x="742950" y="1493044"/>
            <a:ext cx="4137571" cy="0"/>
          </a:xfrm>
          <a:prstGeom prst="line">
            <a:avLst/>
          </a:prstGeom>
          <a:noFill/>
          <a:ln w="25400">
            <a:solidFill>
              <a:srgbClr val="6BBF59"/>
            </a:solidFill>
            <a:prstDash val="solid"/>
          </a:ln>
        </p:spPr>
      </p:sp>
      <p:sp>
        <p:nvSpPr>
          <p:cNvPr id="8" name="Text 4"/>
          <p:cNvSpPr/>
          <p:nvPr/>
        </p:nvSpPr>
        <p:spPr>
          <a:xfrm>
            <a:off x="742950" y="1028700"/>
            <a:ext cx="1699887" cy="464344"/>
          </a:xfrm>
          <a:prstGeom prst="rect">
            <a:avLst/>
          </a:prstGeom>
          <a:noFill/>
          <a:ln/>
        </p:spPr>
        <p:txBody>
          <a:bodyPr wrap="square" lIns="114300" tIns="114300" rIns="114300" bIns="114300" rtlCol="0" anchor="ctr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6BBF5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Resource</a:t>
            </a:r>
            <a:endParaRPr lang="en-US" sz="1400" dirty="0"/>
          </a:p>
        </p:txBody>
      </p:sp>
      <p:sp>
        <p:nvSpPr>
          <p:cNvPr id="9" name="Text 5"/>
          <p:cNvSpPr/>
          <p:nvPr/>
        </p:nvSpPr>
        <p:spPr>
          <a:xfrm>
            <a:off x="2223381" y="1028700"/>
            <a:ext cx="1017882" cy="464344"/>
          </a:xfrm>
          <a:prstGeom prst="rect">
            <a:avLst/>
          </a:prstGeom>
          <a:noFill/>
          <a:ln/>
        </p:spPr>
        <p:txBody>
          <a:bodyPr wrap="square" lIns="114300" tIns="114300" rIns="114300" bIns="114300" rtlCol="0" anchor="ctr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6BBF5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Type</a:t>
            </a:r>
            <a:endParaRPr lang="en-US" sz="1400" dirty="0"/>
          </a:p>
        </p:txBody>
      </p:sp>
      <p:sp>
        <p:nvSpPr>
          <p:cNvPr id="10" name="Text 6"/>
          <p:cNvSpPr/>
          <p:nvPr/>
        </p:nvSpPr>
        <p:spPr>
          <a:xfrm>
            <a:off x="3021806" y="1028700"/>
            <a:ext cx="2078170" cy="464344"/>
          </a:xfrm>
          <a:prstGeom prst="rect">
            <a:avLst/>
          </a:prstGeom>
          <a:noFill/>
          <a:ln/>
        </p:spPr>
        <p:txBody>
          <a:bodyPr wrap="square" lIns="114300" tIns="114300" rIns="114300" bIns="114300" rtlCol="0" anchor="ctr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6BBF5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Best For</a:t>
            </a:r>
            <a:endParaRPr lang="en-US" sz="1400" dirty="0"/>
          </a:p>
        </p:txBody>
      </p:sp>
      <p:sp>
        <p:nvSpPr>
          <p:cNvPr id="11" name="Shape 7"/>
          <p:cNvSpPr/>
          <p:nvPr/>
        </p:nvSpPr>
        <p:spPr>
          <a:xfrm>
            <a:off x="742950" y="2132409"/>
            <a:ext cx="4137571" cy="0"/>
          </a:xfrm>
          <a:prstGeom prst="line">
            <a:avLst/>
          </a:prstGeom>
          <a:noFill/>
          <a:ln w="12700">
            <a:solidFill>
              <a:srgbClr val="E5E7EB"/>
            </a:solidFill>
            <a:prstDash val="solid"/>
          </a:ln>
        </p:spPr>
      </p:sp>
      <p:sp>
        <p:nvSpPr>
          <p:cNvPr id="12" name="Shape 8"/>
          <p:cNvSpPr/>
          <p:nvPr/>
        </p:nvSpPr>
        <p:spPr>
          <a:xfrm>
            <a:off x="750094" y="1671638"/>
            <a:ext cx="285750" cy="285750"/>
          </a:xfrm>
          <a:prstGeom prst="roundRect">
            <a:avLst>
              <a:gd name="adj" fmla="val 50000"/>
            </a:avLst>
          </a:prstGeom>
          <a:solidFill>
            <a:srgbClr val="4B9CD3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748" y="1746647"/>
            <a:ext cx="96441" cy="135731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121569" y="1714500"/>
            <a:ext cx="827679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Duolingo</a:t>
            </a:r>
            <a:endParaRPr lang="en-US" sz="1100" dirty="0"/>
          </a:p>
        </p:txBody>
      </p:sp>
      <p:sp>
        <p:nvSpPr>
          <p:cNvPr id="15" name="Text 10"/>
          <p:cNvSpPr/>
          <p:nvPr/>
        </p:nvSpPr>
        <p:spPr>
          <a:xfrm>
            <a:off x="2223381" y="1493044"/>
            <a:ext cx="838347" cy="639366"/>
          </a:xfrm>
          <a:prstGeom prst="rect">
            <a:avLst/>
          </a:prstGeom>
          <a:noFill/>
          <a:ln/>
        </p:spPr>
        <p:txBody>
          <a:bodyPr wrap="square" lIns="114300" tIns="114300" rIns="114300" bIns="114300" rtlCol="0" anchor="ctr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App / Website</a:t>
            </a:r>
            <a:endParaRPr lang="en-US" sz="1000" dirty="0"/>
          </a:p>
        </p:txBody>
      </p:sp>
      <p:sp>
        <p:nvSpPr>
          <p:cNvPr id="16" name="Text 11"/>
          <p:cNvSpPr/>
          <p:nvPr/>
        </p:nvSpPr>
        <p:spPr>
          <a:xfrm>
            <a:off x="3021806" y="1493044"/>
            <a:ext cx="1935867" cy="639366"/>
          </a:xfrm>
          <a:prstGeom prst="rect">
            <a:avLst/>
          </a:prstGeom>
          <a:noFill/>
          <a:ln/>
        </p:spPr>
        <p:txBody>
          <a:bodyPr wrap="square" lIns="114300" tIns="114300" rIns="114300" bIns="114300" rtlCol="0" anchor="ctr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Daily practice, gamified learning</a:t>
            </a:r>
            <a:endParaRPr lang="en-US" sz="1000" dirty="0"/>
          </a:p>
        </p:txBody>
      </p:sp>
      <p:sp>
        <p:nvSpPr>
          <p:cNvPr id="17" name="Shape 12"/>
          <p:cNvSpPr/>
          <p:nvPr/>
        </p:nvSpPr>
        <p:spPr>
          <a:xfrm>
            <a:off x="742950" y="2768203"/>
            <a:ext cx="4137571" cy="0"/>
          </a:xfrm>
          <a:prstGeom prst="line">
            <a:avLst/>
          </a:prstGeom>
          <a:noFill/>
          <a:ln w="12700">
            <a:solidFill>
              <a:srgbClr val="E5E7EB"/>
            </a:solidFill>
            <a:prstDash val="solid"/>
          </a:ln>
        </p:spPr>
      </p:sp>
      <p:sp>
        <p:nvSpPr>
          <p:cNvPr id="18" name="Shape 13"/>
          <p:cNvSpPr/>
          <p:nvPr/>
        </p:nvSpPr>
        <p:spPr>
          <a:xfrm>
            <a:off x="750094" y="2307431"/>
            <a:ext cx="285750" cy="285750"/>
          </a:xfrm>
          <a:prstGeom prst="roundRect">
            <a:avLst>
              <a:gd name="adj" fmla="val 50000"/>
            </a:avLst>
          </a:prstGeom>
          <a:solidFill>
            <a:srgbClr val="F13C1F"/>
          </a:solidFill>
          <a:ln/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675" y="2382441"/>
            <a:ext cx="128588" cy="135731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1121569" y="2350294"/>
            <a:ext cx="813950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Memrise</a:t>
            </a:r>
            <a:endParaRPr lang="en-US" sz="1100" dirty="0"/>
          </a:p>
        </p:txBody>
      </p:sp>
      <p:sp>
        <p:nvSpPr>
          <p:cNvPr id="21" name="Text 15"/>
          <p:cNvSpPr/>
          <p:nvPr/>
        </p:nvSpPr>
        <p:spPr>
          <a:xfrm>
            <a:off x="2223381" y="2132409"/>
            <a:ext cx="838347" cy="635794"/>
          </a:xfrm>
          <a:prstGeom prst="rect">
            <a:avLst/>
          </a:prstGeom>
          <a:noFill/>
          <a:ln/>
        </p:spPr>
        <p:txBody>
          <a:bodyPr wrap="square" lIns="114300" tIns="114300" rIns="114300" bIns="114300" rtlCol="0" anchor="ctr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App / Website</a:t>
            </a:r>
            <a:endParaRPr lang="en-US" sz="1000" dirty="0"/>
          </a:p>
        </p:txBody>
      </p:sp>
      <p:sp>
        <p:nvSpPr>
          <p:cNvPr id="22" name="Text 16"/>
          <p:cNvSpPr/>
          <p:nvPr/>
        </p:nvSpPr>
        <p:spPr>
          <a:xfrm>
            <a:off x="3021806" y="2132409"/>
            <a:ext cx="1935867" cy="635794"/>
          </a:xfrm>
          <a:prstGeom prst="rect">
            <a:avLst/>
          </a:prstGeom>
          <a:noFill/>
          <a:ln/>
        </p:spPr>
        <p:txBody>
          <a:bodyPr wrap="square" lIns="114300" tIns="114300" rIns="114300" bIns="114300" rtlCol="0" anchor="ctr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Vocabulary building with native speakers</a:t>
            </a:r>
            <a:endParaRPr lang="en-US" sz="1000" dirty="0"/>
          </a:p>
        </p:txBody>
      </p:sp>
      <p:sp>
        <p:nvSpPr>
          <p:cNvPr id="23" name="Shape 17"/>
          <p:cNvSpPr/>
          <p:nvPr/>
        </p:nvSpPr>
        <p:spPr>
          <a:xfrm>
            <a:off x="742950" y="3403997"/>
            <a:ext cx="4137571" cy="0"/>
          </a:xfrm>
          <a:prstGeom prst="line">
            <a:avLst/>
          </a:prstGeom>
          <a:noFill/>
          <a:ln w="12700">
            <a:solidFill>
              <a:srgbClr val="E5E7EB"/>
            </a:solidFill>
            <a:prstDash val="solid"/>
          </a:ln>
        </p:spPr>
      </p:sp>
      <p:sp>
        <p:nvSpPr>
          <p:cNvPr id="24" name="Shape 18"/>
          <p:cNvSpPr/>
          <p:nvPr/>
        </p:nvSpPr>
        <p:spPr>
          <a:xfrm>
            <a:off x="750094" y="2943225"/>
            <a:ext cx="285750" cy="285750"/>
          </a:xfrm>
          <a:prstGeom prst="roundRect">
            <a:avLst>
              <a:gd name="adj" fmla="val 50000"/>
            </a:avLst>
          </a:prstGeom>
          <a:solidFill>
            <a:srgbClr val="FFDE59"/>
          </a:solidFill>
          <a:ln/>
        </p:spPr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602" y="3018234"/>
            <a:ext cx="160734" cy="135731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1121569" y="2986088"/>
            <a:ext cx="1302962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BBC Languages</a:t>
            </a:r>
            <a:endParaRPr lang="en-US" sz="1100" dirty="0"/>
          </a:p>
        </p:txBody>
      </p:sp>
      <p:sp>
        <p:nvSpPr>
          <p:cNvPr id="27" name="Text 20"/>
          <p:cNvSpPr/>
          <p:nvPr/>
        </p:nvSpPr>
        <p:spPr>
          <a:xfrm>
            <a:off x="2223381" y="2768203"/>
            <a:ext cx="838347" cy="635794"/>
          </a:xfrm>
          <a:prstGeom prst="rect">
            <a:avLst/>
          </a:prstGeom>
          <a:noFill/>
          <a:ln/>
        </p:spPr>
        <p:txBody>
          <a:bodyPr wrap="square" lIns="114300" tIns="114300" rIns="114300" bIns="114300" rtlCol="0" anchor="ctr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Website</a:t>
            </a:r>
            <a:endParaRPr lang="en-US" sz="1000" dirty="0"/>
          </a:p>
        </p:txBody>
      </p:sp>
      <p:sp>
        <p:nvSpPr>
          <p:cNvPr id="28" name="Text 21"/>
          <p:cNvSpPr/>
          <p:nvPr/>
        </p:nvSpPr>
        <p:spPr>
          <a:xfrm>
            <a:off x="3021806" y="2768203"/>
            <a:ext cx="1935867" cy="635794"/>
          </a:xfrm>
          <a:prstGeom prst="rect">
            <a:avLst/>
          </a:prstGeom>
          <a:noFill/>
          <a:ln/>
        </p:spPr>
        <p:txBody>
          <a:bodyPr wrap="square" lIns="114300" tIns="114300" rIns="114300" bIns="114300" rtlCol="0" anchor="ctr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Structured courses with cultural context</a:t>
            </a:r>
            <a:endParaRPr lang="en-US" sz="1000" dirty="0"/>
          </a:p>
        </p:txBody>
      </p:sp>
      <p:sp>
        <p:nvSpPr>
          <p:cNvPr id="29" name="Shape 22"/>
          <p:cNvSpPr/>
          <p:nvPr/>
        </p:nvSpPr>
        <p:spPr>
          <a:xfrm>
            <a:off x="750094" y="3579019"/>
            <a:ext cx="247910" cy="285750"/>
          </a:xfrm>
          <a:prstGeom prst="roundRect">
            <a:avLst>
              <a:gd name="adj" fmla="val 50000"/>
            </a:avLst>
          </a:prstGeom>
          <a:solidFill>
            <a:srgbClr val="6BBF59"/>
          </a:solidFill>
          <a:ln/>
        </p:spPr>
      </p:sp>
      <p:pic>
        <p:nvPicPr>
          <p:cNvPr id="30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663" y="3664744"/>
            <a:ext cx="144661" cy="114300"/>
          </a:xfrm>
          <a:prstGeom prst="rect">
            <a:avLst/>
          </a:prstGeom>
        </p:spPr>
      </p:pic>
      <p:sp>
        <p:nvSpPr>
          <p:cNvPr id="31" name="Text 23"/>
          <p:cNvSpPr/>
          <p:nvPr/>
        </p:nvSpPr>
        <p:spPr>
          <a:xfrm>
            <a:off x="1083729" y="3521869"/>
            <a:ext cx="1189133" cy="4000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Storybooks Europe</a:t>
            </a:r>
            <a:endParaRPr lang="en-US" sz="1100" dirty="0"/>
          </a:p>
        </p:txBody>
      </p:sp>
      <p:sp>
        <p:nvSpPr>
          <p:cNvPr id="32" name="Text 24"/>
          <p:cNvSpPr/>
          <p:nvPr/>
        </p:nvSpPr>
        <p:spPr>
          <a:xfrm>
            <a:off x="2223381" y="3403997"/>
            <a:ext cx="838347" cy="632222"/>
          </a:xfrm>
          <a:prstGeom prst="rect">
            <a:avLst/>
          </a:prstGeom>
          <a:noFill/>
          <a:ln/>
        </p:spPr>
        <p:txBody>
          <a:bodyPr wrap="square" lIns="114300" tIns="114300" rIns="114300" bIns="114300" rtlCol="0" anchor="ctr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Website / Books</a:t>
            </a:r>
            <a:endParaRPr lang="en-US" sz="1000" dirty="0"/>
          </a:p>
        </p:txBody>
      </p:sp>
      <p:sp>
        <p:nvSpPr>
          <p:cNvPr id="33" name="Text 25"/>
          <p:cNvSpPr/>
          <p:nvPr/>
        </p:nvSpPr>
        <p:spPr>
          <a:xfrm>
            <a:off x="3021806" y="3403997"/>
            <a:ext cx="1935867" cy="632222"/>
          </a:xfrm>
          <a:prstGeom prst="rect">
            <a:avLst/>
          </a:prstGeom>
          <a:noFill/>
          <a:ln/>
        </p:spPr>
        <p:txBody>
          <a:bodyPr wrap="square" lIns="114300" tIns="114300" rIns="114300" bIns="114300" rtlCol="0" anchor="ctr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Reading same stories in multiple languages</a:t>
            </a:r>
            <a:endParaRPr lang="en-US" sz="1000" dirty="0"/>
          </a:p>
        </p:txBody>
      </p:sp>
      <p:sp>
        <p:nvSpPr>
          <p:cNvPr id="34" name="Shape 26"/>
          <p:cNvSpPr/>
          <p:nvPr/>
        </p:nvSpPr>
        <p:spPr>
          <a:xfrm>
            <a:off x="6447792" y="1332309"/>
            <a:ext cx="535781" cy="1143000"/>
          </a:xfrm>
          <a:prstGeom prst="roundRect">
            <a:avLst>
              <a:gd name="adj" fmla="val 10667"/>
            </a:avLst>
          </a:prstGeom>
          <a:solidFill>
            <a:srgbClr val="4B9CD3"/>
          </a:solidFill>
          <a:ln/>
          <a:effectLst>
            <a:outerShdw blurRad="190500" dist="127000" dir="54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35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7792" y="1700213"/>
            <a:ext cx="535781" cy="407194"/>
          </a:xfrm>
          <a:prstGeom prst="rect">
            <a:avLst/>
          </a:prstGeom>
        </p:spPr>
      </p:pic>
      <p:sp>
        <p:nvSpPr>
          <p:cNvPr id="36" name="Shape 27"/>
          <p:cNvSpPr/>
          <p:nvPr/>
        </p:nvSpPr>
        <p:spPr>
          <a:xfrm>
            <a:off x="7097874" y="1332309"/>
            <a:ext cx="535781" cy="1143000"/>
          </a:xfrm>
          <a:prstGeom prst="roundRect">
            <a:avLst>
              <a:gd name="adj" fmla="val 10667"/>
            </a:avLst>
          </a:prstGeom>
          <a:solidFill>
            <a:srgbClr val="F13C1F"/>
          </a:solidFill>
          <a:ln/>
          <a:effectLst>
            <a:outerShdw blurRad="190500" dist="127000" dir="54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37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51452" y="1714500"/>
            <a:ext cx="428625" cy="378619"/>
          </a:xfrm>
          <a:prstGeom prst="rect">
            <a:avLst/>
          </a:prstGeom>
        </p:spPr>
      </p:pic>
      <p:sp>
        <p:nvSpPr>
          <p:cNvPr id="38" name="Shape 28"/>
          <p:cNvSpPr/>
          <p:nvPr/>
        </p:nvSpPr>
        <p:spPr>
          <a:xfrm>
            <a:off x="6447792" y="2589609"/>
            <a:ext cx="535781" cy="1143000"/>
          </a:xfrm>
          <a:prstGeom prst="roundRect">
            <a:avLst>
              <a:gd name="adj" fmla="val 10667"/>
            </a:avLst>
          </a:prstGeom>
          <a:solidFill>
            <a:srgbClr val="FFDE59"/>
          </a:solidFill>
          <a:ln/>
          <a:effectLst>
            <a:outerShdw blurRad="190500" dist="127000" dir="54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39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47792" y="2943225"/>
            <a:ext cx="535781" cy="435769"/>
          </a:xfrm>
          <a:prstGeom prst="rect">
            <a:avLst/>
          </a:prstGeom>
        </p:spPr>
      </p:pic>
      <p:sp>
        <p:nvSpPr>
          <p:cNvPr id="40" name="Shape 29"/>
          <p:cNvSpPr/>
          <p:nvPr/>
        </p:nvSpPr>
        <p:spPr>
          <a:xfrm>
            <a:off x="7097874" y="2589609"/>
            <a:ext cx="535781" cy="1143000"/>
          </a:xfrm>
          <a:prstGeom prst="roundRect">
            <a:avLst>
              <a:gd name="adj" fmla="val 10667"/>
            </a:avLst>
          </a:prstGeom>
          <a:solidFill>
            <a:srgbClr val="6BBF59"/>
          </a:solidFill>
          <a:ln/>
          <a:effectLst>
            <a:outerShdw blurRad="190500" dist="127000" dir="54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4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78241" y="2943225"/>
            <a:ext cx="375047" cy="435769"/>
          </a:xfrm>
          <a:prstGeom prst="rect">
            <a:avLst/>
          </a:prstGeom>
        </p:spPr>
      </p:pic>
      <p:sp>
        <p:nvSpPr>
          <p:cNvPr id="42" name="Text 30"/>
          <p:cNvSpPr/>
          <p:nvPr/>
        </p:nvSpPr>
        <p:spPr>
          <a:xfrm>
            <a:off x="45720" y="4436269"/>
            <a:ext cx="9052560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000" dirty="0">
                <a:solidFill>
                  <a:srgbClr val="4B9CD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All resources have free versions available for students</a:t>
            </a:r>
            <a:endParaRPr lang="en-US" sz="1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7207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72075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72075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-80010" y="285750"/>
            <a:ext cx="93040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400" i="1" dirty="0">
                <a:solidFill>
                  <a:srgbClr val="666666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If Places Could Speak</a:t>
            </a:r>
            <a:endParaRPr lang="en-US" sz="1400" dirty="0"/>
          </a:p>
        </p:txBody>
      </p:sp>
      <p:sp>
        <p:nvSpPr>
          <p:cNvPr id="6" name="Shape 2"/>
          <p:cNvSpPr/>
          <p:nvPr/>
        </p:nvSpPr>
        <p:spPr>
          <a:xfrm>
            <a:off x="3404119" y="1607044"/>
            <a:ext cx="1323137" cy="900719"/>
          </a:xfrm>
          <a:prstGeom prst="roundRect">
            <a:avLst>
              <a:gd name="adj" fmla="val 6345"/>
            </a:avLst>
          </a:prstGeom>
          <a:solidFill>
            <a:srgbClr val="FFFFFF">
              <a:alpha val="50000"/>
            </a:srgbClr>
          </a:solidFill>
          <a:ln/>
          <a:effectLst>
            <a:outerShdw blurRad="190500" dist="1270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7" name="Text 3"/>
          <p:cNvSpPr/>
          <p:nvPr/>
        </p:nvSpPr>
        <p:spPr>
          <a:xfrm>
            <a:off x="3404119" y="1607044"/>
            <a:ext cx="1389294" cy="900719"/>
          </a:xfrm>
          <a:prstGeom prst="rect">
            <a:avLst/>
          </a:prstGeom>
          <a:noFill/>
          <a:ln/>
        </p:spPr>
        <p:txBody>
          <a:bodyPr wrap="square" lIns="57150" tIns="57150" rIns="57150" bIns="5715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b="1" dirty="0">
                <a:solidFill>
                  <a:srgbClr val="F13C1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Gracias!</a:t>
            </a:r>
            <a:endParaRPr lang="en-US" sz="2000" dirty="0"/>
          </a:p>
        </p:txBody>
      </p:sp>
      <p:sp>
        <p:nvSpPr>
          <p:cNvPr id="8" name="Shape 4"/>
          <p:cNvSpPr/>
          <p:nvPr/>
        </p:nvSpPr>
        <p:spPr>
          <a:xfrm>
            <a:off x="5394991" y="1552587"/>
            <a:ext cx="1096326" cy="652439"/>
          </a:xfrm>
          <a:prstGeom prst="roundRect">
            <a:avLst>
              <a:gd name="adj" fmla="val 8759"/>
            </a:avLst>
          </a:prstGeom>
          <a:solidFill>
            <a:srgbClr val="FFFFFF">
              <a:alpha val="50000"/>
            </a:srgbClr>
          </a:solidFill>
          <a:ln/>
          <a:effectLst>
            <a:outerShdw blurRad="190500" dist="1270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9" name="Text 5"/>
          <p:cNvSpPr/>
          <p:nvPr/>
        </p:nvSpPr>
        <p:spPr>
          <a:xfrm>
            <a:off x="5394991" y="1552587"/>
            <a:ext cx="1151142" cy="652439"/>
          </a:xfrm>
          <a:prstGeom prst="rect">
            <a:avLst/>
          </a:prstGeom>
          <a:noFill/>
          <a:ln/>
        </p:spPr>
        <p:txBody>
          <a:bodyPr wrap="square" lIns="57150" tIns="57150" rIns="57150" bIns="5715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b="1" dirty="0">
                <a:solidFill>
                  <a:srgbClr val="6BBF5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Merci!</a:t>
            </a:r>
            <a:endParaRPr lang="en-US" sz="2000" dirty="0"/>
          </a:p>
        </p:txBody>
      </p:sp>
      <p:sp>
        <p:nvSpPr>
          <p:cNvPr id="10" name="Shape 6"/>
          <p:cNvSpPr/>
          <p:nvPr/>
        </p:nvSpPr>
        <p:spPr>
          <a:xfrm>
            <a:off x="3402677" y="2657245"/>
            <a:ext cx="1159927" cy="586248"/>
          </a:xfrm>
          <a:prstGeom prst="roundRect">
            <a:avLst>
              <a:gd name="adj" fmla="val 9748"/>
            </a:avLst>
          </a:prstGeom>
          <a:solidFill>
            <a:srgbClr val="FFFFFF">
              <a:alpha val="50000"/>
            </a:srgbClr>
          </a:solidFill>
          <a:ln/>
          <a:effectLst>
            <a:outerShdw blurRad="190500" dist="1270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1" name="Text 7"/>
          <p:cNvSpPr/>
          <p:nvPr/>
        </p:nvSpPr>
        <p:spPr>
          <a:xfrm>
            <a:off x="3402677" y="2657245"/>
            <a:ext cx="1217924" cy="586248"/>
          </a:xfrm>
          <a:prstGeom prst="rect">
            <a:avLst/>
          </a:prstGeom>
          <a:noFill/>
          <a:ln/>
        </p:spPr>
        <p:txBody>
          <a:bodyPr wrap="square" lIns="57150" tIns="57150" rIns="57150" bIns="5715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b="1" dirty="0">
                <a:solidFill>
                  <a:srgbClr val="FFBB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Danke!</a:t>
            </a:r>
            <a:endParaRPr lang="en-US" sz="2000" dirty="0"/>
          </a:p>
        </p:txBody>
      </p:sp>
      <p:sp>
        <p:nvSpPr>
          <p:cNvPr id="12" name="Shape 8"/>
          <p:cNvSpPr/>
          <p:nvPr/>
        </p:nvSpPr>
        <p:spPr>
          <a:xfrm>
            <a:off x="5403094" y="2833927"/>
            <a:ext cx="1181583" cy="590071"/>
          </a:xfrm>
          <a:prstGeom prst="roundRect">
            <a:avLst>
              <a:gd name="adj" fmla="val 9685"/>
            </a:avLst>
          </a:prstGeom>
          <a:solidFill>
            <a:srgbClr val="FFFFFF">
              <a:alpha val="50000"/>
            </a:srgbClr>
          </a:solidFill>
          <a:ln/>
          <a:effectLst>
            <a:outerShdw blurRad="190500" dist="1270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3" name="Text 9"/>
          <p:cNvSpPr/>
          <p:nvPr/>
        </p:nvSpPr>
        <p:spPr>
          <a:xfrm>
            <a:off x="5403094" y="2833927"/>
            <a:ext cx="1240662" cy="590071"/>
          </a:xfrm>
          <a:prstGeom prst="rect">
            <a:avLst/>
          </a:prstGeom>
          <a:noFill/>
          <a:ln/>
        </p:spPr>
        <p:txBody>
          <a:bodyPr wrap="square" lIns="57150" tIns="57150" rIns="57150" bIns="5715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2000" b="1" dirty="0">
                <a:solidFill>
                  <a:srgbClr val="4B9CD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Grazie!</a:t>
            </a:r>
            <a:endParaRPr lang="en-US" sz="2000" dirty="0"/>
          </a:p>
        </p:txBody>
      </p:sp>
      <p:sp>
        <p:nvSpPr>
          <p:cNvPr id="14" name="Shape 10"/>
          <p:cNvSpPr/>
          <p:nvPr/>
        </p:nvSpPr>
        <p:spPr>
          <a:xfrm>
            <a:off x="3127980" y="726772"/>
            <a:ext cx="1521798" cy="689581"/>
          </a:xfrm>
          <a:prstGeom prst="roundRect">
            <a:avLst>
              <a:gd name="adj" fmla="val 8288"/>
            </a:avLst>
          </a:prstGeom>
          <a:solidFill>
            <a:srgbClr val="FFFFFF">
              <a:alpha val="40000"/>
            </a:srgbClr>
          </a:solidFill>
          <a:ln/>
          <a:effectLst>
            <a:outerShdw blurRad="76200" dist="508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5" name="Text 11"/>
          <p:cNvSpPr/>
          <p:nvPr/>
        </p:nvSpPr>
        <p:spPr>
          <a:xfrm>
            <a:off x="3127980" y="726772"/>
            <a:ext cx="1597887" cy="689581"/>
          </a:xfrm>
          <a:prstGeom prst="rect">
            <a:avLst/>
          </a:prstGeom>
          <a:noFill/>
          <a:ln/>
        </p:spPr>
        <p:txBody>
          <a:bodyPr wrap="square" lIns="28575" tIns="28575" rIns="28575" bIns="28575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700" b="1" dirty="0">
                <a:solidFill>
                  <a:srgbClr val="6BBF5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Teşekkürler!</a:t>
            </a:r>
            <a:endParaRPr lang="en-US" sz="1700" dirty="0"/>
          </a:p>
        </p:txBody>
      </p:sp>
      <p:sp>
        <p:nvSpPr>
          <p:cNvPr id="16" name="Shape 12"/>
          <p:cNvSpPr/>
          <p:nvPr/>
        </p:nvSpPr>
        <p:spPr>
          <a:xfrm>
            <a:off x="4839982" y="750066"/>
            <a:ext cx="879168" cy="428681"/>
          </a:xfrm>
          <a:prstGeom prst="roundRect">
            <a:avLst>
              <a:gd name="adj" fmla="val 13332"/>
            </a:avLst>
          </a:prstGeom>
          <a:solidFill>
            <a:srgbClr val="FFFFFF">
              <a:alpha val="40000"/>
            </a:srgbClr>
          </a:solidFill>
          <a:ln/>
          <a:effectLst>
            <a:outerShdw blurRad="76200" dist="508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7" name="Text 13"/>
          <p:cNvSpPr/>
          <p:nvPr/>
        </p:nvSpPr>
        <p:spPr>
          <a:xfrm>
            <a:off x="4839982" y="750066"/>
            <a:ext cx="923126" cy="428681"/>
          </a:xfrm>
          <a:prstGeom prst="rect">
            <a:avLst/>
          </a:prstGeom>
          <a:noFill/>
          <a:ln/>
        </p:spPr>
        <p:txBody>
          <a:bodyPr wrap="square" lIns="28575" tIns="28575" rIns="28575" bIns="28575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700" b="1" dirty="0">
                <a:solidFill>
                  <a:srgbClr val="F13C1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Kiitos!</a:t>
            </a:r>
            <a:endParaRPr lang="en-US" sz="1700" dirty="0"/>
          </a:p>
        </p:txBody>
      </p:sp>
      <p:sp>
        <p:nvSpPr>
          <p:cNvPr id="18" name="Shape 14"/>
          <p:cNvSpPr/>
          <p:nvPr/>
        </p:nvSpPr>
        <p:spPr>
          <a:xfrm>
            <a:off x="1983188" y="1501611"/>
            <a:ext cx="1250906" cy="711529"/>
          </a:xfrm>
          <a:prstGeom prst="roundRect">
            <a:avLst>
              <a:gd name="adj" fmla="val 8032"/>
            </a:avLst>
          </a:prstGeom>
          <a:solidFill>
            <a:srgbClr val="FFFFFF">
              <a:alpha val="40000"/>
            </a:srgbClr>
          </a:solidFill>
          <a:ln/>
          <a:effectLst>
            <a:outerShdw blurRad="76200" dist="508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9" name="Text 15"/>
          <p:cNvSpPr/>
          <p:nvPr/>
        </p:nvSpPr>
        <p:spPr>
          <a:xfrm>
            <a:off x="1983188" y="1501611"/>
            <a:ext cx="1313452" cy="711529"/>
          </a:xfrm>
          <a:prstGeom prst="rect">
            <a:avLst/>
          </a:prstGeom>
          <a:noFill/>
          <a:ln/>
        </p:spPr>
        <p:txBody>
          <a:bodyPr wrap="square" lIns="28575" tIns="28575" rIns="28575" bIns="28575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700" b="1" dirty="0">
                <a:solidFill>
                  <a:srgbClr val="FFBB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Obrigado!</a:t>
            </a:r>
            <a:endParaRPr lang="en-US" sz="1700" dirty="0"/>
          </a:p>
        </p:txBody>
      </p:sp>
      <p:sp>
        <p:nvSpPr>
          <p:cNvPr id="20" name="Shape 16"/>
          <p:cNvSpPr/>
          <p:nvPr/>
        </p:nvSpPr>
        <p:spPr>
          <a:xfrm>
            <a:off x="2153790" y="2813319"/>
            <a:ext cx="1387217" cy="588425"/>
          </a:xfrm>
          <a:prstGeom prst="roundRect">
            <a:avLst>
              <a:gd name="adj" fmla="val 9712"/>
            </a:avLst>
          </a:prstGeom>
          <a:solidFill>
            <a:srgbClr val="FFFFFF">
              <a:alpha val="40000"/>
            </a:srgbClr>
          </a:solidFill>
          <a:ln/>
          <a:effectLst>
            <a:outerShdw blurRad="76200" dist="508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1" name="Text 17"/>
          <p:cNvSpPr/>
          <p:nvPr/>
        </p:nvSpPr>
        <p:spPr>
          <a:xfrm>
            <a:off x="2153790" y="2813319"/>
            <a:ext cx="1456578" cy="588425"/>
          </a:xfrm>
          <a:prstGeom prst="rect">
            <a:avLst/>
          </a:prstGeom>
          <a:noFill/>
          <a:ln/>
        </p:spPr>
        <p:txBody>
          <a:bodyPr wrap="square" lIns="28575" tIns="28575" rIns="28575" bIns="28575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700" b="1" dirty="0">
                <a:solidFill>
                  <a:srgbClr val="4B9CD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Köszönöm!</a:t>
            </a:r>
            <a:endParaRPr lang="en-US" sz="1700" dirty="0"/>
          </a:p>
        </p:txBody>
      </p:sp>
      <p:sp>
        <p:nvSpPr>
          <p:cNvPr id="22" name="Shape 18"/>
          <p:cNvSpPr/>
          <p:nvPr/>
        </p:nvSpPr>
        <p:spPr>
          <a:xfrm>
            <a:off x="6216918" y="1377146"/>
            <a:ext cx="953439" cy="603270"/>
          </a:xfrm>
          <a:prstGeom prst="roundRect">
            <a:avLst>
              <a:gd name="adj" fmla="val 9473"/>
            </a:avLst>
          </a:prstGeom>
          <a:solidFill>
            <a:srgbClr val="FFFFFF">
              <a:alpha val="40000"/>
            </a:srgbClr>
          </a:solidFill>
          <a:ln/>
          <a:effectLst>
            <a:outerShdw blurRad="76200" dist="508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3" name="Text 19"/>
          <p:cNvSpPr/>
          <p:nvPr/>
        </p:nvSpPr>
        <p:spPr>
          <a:xfrm>
            <a:off x="6216918" y="1377146"/>
            <a:ext cx="1001111" cy="603270"/>
          </a:xfrm>
          <a:prstGeom prst="rect">
            <a:avLst/>
          </a:prstGeom>
          <a:noFill/>
          <a:ln/>
        </p:spPr>
        <p:txBody>
          <a:bodyPr wrap="square" lIns="28575" tIns="28575" rIns="28575" bIns="28575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700" b="1" dirty="0">
                <a:solidFill>
                  <a:srgbClr val="6BBF5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Děkuji!</a:t>
            </a:r>
            <a:endParaRPr lang="en-US" sz="1700" dirty="0"/>
          </a:p>
        </p:txBody>
      </p:sp>
      <p:sp>
        <p:nvSpPr>
          <p:cNvPr id="24" name="Shape 20"/>
          <p:cNvSpPr/>
          <p:nvPr/>
        </p:nvSpPr>
        <p:spPr>
          <a:xfrm>
            <a:off x="5538739" y="2627972"/>
            <a:ext cx="1450761" cy="601931"/>
          </a:xfrm>
          <a:prstGeom prst="roundRect">
            <a:avLst>
              <a:gd name="adj" fmla="val 9494"/>
            </a:avLst>
          </a:prstGeom>
          <a:solidFill>
            <a:srgbClr val="FFFFFF">
              <a:alpha val="40000"/>
            </a:srgbClr>
          </a:solidFill>
          <a:ln/>
          <a:effectLst>
            <a:outerShdw blurRad="76200" dist="508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5" name="Text 21"/>
          <p:cNvSpPr/>
          <p:nvPr/>
        </p:nvSpPr>
        <p:spPr>
          <a:xfrm>
            <a:off x="5538739" y="2627972"/>
            <a:ext cx="1523299" cy="601931"/>
          </a:xfrm>
          <a:prstGeom prst="rect">
            <a:avLst/>
          </a:prstGeom>
          <a:noFill/>
          <a:ln/>
        </p:spPr>
        <p:txBody>
          <a:bodyPr wrap="square" lIns="28575" tIns="28575" rIns="28575" bIns="28575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700" b="1" dirty="0">
                <a:solidFill>
                  <a:srgbClr val="F13C1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Mulțumesc!</a:t>
            </a:r>
            <a:endParaRPr lang="en-US" sz="1700" dirty="0"/>
          </a:p>
        </p:txBody>
      </p:sp>
      <p:sp>
        <p:nvSpPr>
          <p:cNvPr id="26" name="Shape 22"/>
          <p:cNvSpPr/>
          <p:nvPr/>
        </p:nvSpPr>
        <p:spPr>
          <a:xfrm>
            <a:off x="3417492" y="3658060"/>
            <a:ext cx="1173718" cy="413417"/>
          </a:xfrm>
          <a:prstGeom prst="roundRect">
            <a:avLst>
              <a:gd name="adj" fmla="val 13824"/>
            </a:avLst>
          </a:prstGeom>
          <a:solidFill>
            <a:srgbClr val="FFFFFF">
              <a:alpha val="40000"/>
            </a:srgbClr>
          </a:solidFill>
          <a:ln/>
          <a:effectLst>
            <a:outerShdw blurRad="76200" dist="508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7" name="Text 23"/>
          <p:cNvSpPr/>
          <p:nvPr/>
        </p:nvSpPr>
        <p:spPr>
          <a:xfrm>
            <a:off x="3417492" y="3658060"/>
            <a:ext cx="1232404" cy="413417"/>
          </a:xfrm>
          <a:prstGeom prst="rect">
            <a:avLst/>
          </a:prstGeom>
          <a:noFill/>
          <a:ln/>
        </p:spPr>
        <p:txBody>
          <a:bodyPr wrap="square" lIns="28575" tIns="28575" rIns="28575" bIns="28575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700" b="1" dirty="0">
                <a:solidFill>
                  <a:srgbClr val="FFBB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Dziękuję!</a:t>
            </a:r>
            <a:endParaRPr lang="en-US" sz="1700" dirty="0"/>
          </a:p>
        </p:txBody>
      </p:sp>
      <p:sp>
        <p:nvSpPr>
          <p:cNvPr id="28" name="Shape 24"/>
          <p:cNvSpPr/>
          <p:nvPr/>
        </p:nvSpPr>
        <p:spPr>
          <a:xfrm>
            <a:off x="5149147" y="3564466"/>
            <a:ext cx="863703" cy="386293"/>
          </a:xfrm>
          <a:prstGeom prst="roundRect">
            <a:avLst>
              <a:gd name="adj" fmla="val 14794"/>
            </a:avLst>
          </a:prstGeom>
          <a:solidFill>
            <a:srgbClr val="FFFFFF">
              <a:alpha val="40000"/>
            </a:srgbClr>
          </a:solidFill>
          <a:ln/>
          <a:effectLst>
            <a:outerShdw blurRad="76200" dist="508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9" name="Text 25"/>
          <p:cNvSpPr/>
          <p:nvPr/>
        </p:nvSpPr>
        <p:spPr>
          <a:xfrm>
            <a:off x="5149147" y="3564466"/>
            <a:ext cx="906888" cy="386293"/>
          </a:xfrm>
          <a:prstGeom prst="rect">
            <a:avLst/>
          </a:prstGeom>
          <a:noFill/>
          <a:ln/>
        </p:spPr>
        <p:txBody>
          <a:bodyPr wrap="square" lIns="28575" tIns="28575" rIns="28575" bIns="28575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700" b="1" dirty="0">
                <a:solidFill>
                  <a:srgbClr val="4B9CD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Hvala!</a:t>
            </a:r>
            <a:endParaRPr lang="en-US" sz="1700" dirty="0"/>
          </a:p>
        </p:txBody>
      </p:sp>
      <p:sp>
        <p:nvSpPr>
          <p:cNvPr id="30" name="Shape 26"/>
          <p:cNvSpPr/>
          <p:nvPr/>
        </p:nvSpPr>
        <p:spPr>
          <a:xfrm>
            <a:off x="3983313" y="1234404"/>
            <a:ext cx="588684" cy="360118"/>
          </a:xfrm>
          <a:prstGeom prst="roundRect">
            <a:avLst>
              <a:gd name="adj" fmla="val 15870"/>
            </a:avLst>
          </a:prstGeom>
          <a:solidFill>
            <a:srgbClr val="FFFFFF">
              <a:alpha val="30000"/>
            </a:srgbClr>
          </a:solidFill>
          <a:ln/>
          <a:effectLst>
            <a:outerShdw blurRad="25400" dist="12700" dir="5400000" algn="bl" rotWithShape="0">
              <a:srgbClr val="000000">
                <a:alpha val="5000"/>
              </a:srgbClr>
            </a:outerShdw>
          </a:effectLst>
        </p:spPr>
      </p:sp>
      <p:sp>
        <p:nvSpPr>
          <p:cNvPr id="31" name="Text 27"/>
          <p:cNvSpPr/>
          <p:nvPr/>
        </p:nvSpPr>
        <p:spPr>
          <a:xfrm>
            <a:off x="3983313" y="1234404"/>
            <a:ext cx="618119" cy="360118"/>
          </a:xfrm>
          <a:prstGeom prst="rect">
            <a:avLst/>
          </a:prstGeom>
          <a:noFill/>
          <a:ln/>
        </p:spPr>
        <p:txBody>
          <a:bodyPr wrap="square" lIns="28575" tIns="28575" rIns="28575" bIns="28575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FBB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Ačiū!</a:t>
            </a:r>
            <a:endParaRPr lang="en-US" sz="1400" dirty="0"/>
          </a:p>
        </p:txBody>
      </p:sp>
      <p:sp>
        <p:nvSpPr>
          <p:cNvPr id="32" name="Shape 28"/>
          <p:cNvSpPr/>
          <p:nvPr/>
        </p:nvSpPr>
        <p:spPr>
          <a:xfrm>
            <a:off x="4558073" y="1318552"/>
            <a:ext cx="596787" cy="334696"/>
          </a:xfrm>
          <a:prstGeom prst="roundRect">
            <a:avLst>
              <a:gd name="adj" fmla="val 17075"/>
            </a:avLst>
          </a:prstGeom>
          <a:solidFill>
            <a:srgbClr val="FFFFFF">
              <a:alpha val="30000"/>
            </a:srgbClr>
          </a:solidFill>
          <a:ln/>
          <a:effectLst>
            <a:outerShdw blurRad="25400" dist="12700" dir="5400000" algn="bl" rotWithShape="0">
              <a:srgbClr val="000000">
                <a:alpha val="5000"/>
              </a:srgbClr>
            </a:outerShdw>
          </a:effectLst>
        </p:spPr>
      </p:sp>
      <p:sp>
        <p:nvSpPr>
          <p:cNvPr id="33" name="Text 29"/>
          <p:cNvSpPr/>
          <p:nvPr/>
        </p:nvSpPr>
        <p:spPr>
          <a:xfrm>
            <a:off x="4558073" y="1318552"/>
            <a:ext cx="626627" cy="334696"/>
          </a:xfrm>
          <a:prstGeom prst="rect">
            <a:avLst/>
          </a:prstGeom>
          <a:noFill/>
          <a:ln/>
        </p:spPr>
        <p:txBody>
          <a:bodyPr wrap="square" lIns="28575" tIns="28575" rIns="28575" bIns="28575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4B9CD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Tack!</a:t>
            </a:r>
            <a:endParaRPr lang="en-US" sz="1400" dirty="0"/>
          </a:p>
        </p:txBody>
      </p:sp>
      <p:sp>
        <p:nvSpPr>
          <p:cNvPr id="34" name="Shape 30"/>
          <p:cNvSpPr/>
          <p:nvPr/>
        </p:nvSpPr>
        <p:spPr>
          <a:xfrm>
            <a:off x="4279534" y="3457254"/>
            <a:ext cx="1125066" cy="343542"/>
          </a:xfrm>
          <a:prstGeom prst="roundRect">
            <a:avLst>
              <a:gd name="adj" fmla="val 16636"/>
            </a:avLst>
          </a:prstGeom>
          <a:solidFill>
            <a:srgbClr val="FFFFFF">
              <a:alpha val="30000"/>
            </a:srgbClr>
          </a:solidFill>
          <a:ln/>
          <a:effectLst>
            <a:outerShdw blurRad="25400" dist="12700" dir="5400000" algn="bl" rotWithShape="0">
              <a:srgbClr val="000000">
                <a:alpha val="5000"/>
              </a:srgbClr>
            </a:outerShdw>
          </a:effectLst>
        </p:spPr>
      </p:sp>
      <p:sp>
        <p:nvSpPr>
          <p:cNvPr id="35" name="Text 31"/>
          <p:cNvSpPr/>
          <p:nvPr/>
        </p:nvSpPr>
        <p:spPr>
          <a:xfrm>
            <a:off x="4279534" y="3457254"/>
            <a:ext cx="1181319" cy="343542"/>
          </a:xfrm>
          <a:prstGeom prst="rect">
            <a:avLst/>
          </a:prstGeom>
          <a:noFill/>
          <a:ln/>
        </p:spPr>
        <p:txBody>
          <a:bodyPr wrap="square" lIns="28575" tIns="28575" rIns="28575" bIns="28575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13C1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Ευχαριστώ!</a:t>
            </a:r>
            <a:endParaRPr lang="en-US" sz="1400" dirty="0"/>
          </a:p>
        </p:txBody>
      </p:sp>
      <p:sp>
        <p:nvSpPr>
          <p:cNvPr id="36" name="Shape 32"/>
          <p:cNvSpPr/>
          <p:nvPr/>
        </p:nvSpPr>
        <p:spPr>
          <a:xfrm>
            <a:off x="4063348" y="3261101"/>
            <a:ext cx="808908" cy="378661"/>
          </a:xfrm>
          <a:prstGeom prst="roundRect">
            <a:avLst>
              <a:gd name="adj" fmla="val 15093"/>
            </a:avLst>
          </a:prstGeom>
          <a:solidFill>
            <a:srgbClr val="FFFFFF">
              <a:alpha val="30000"/>
            </a:srgbClr>
          </a:solidFill>
          <a:ln/>
          <a:effectLst>
            <a:outerShdw blurRad="25400" dist="12700" dir="5400000" algn="bl" rotWithShape="0">
              <a:srgbClr val="000000">
                <a:alpha val="5000"/>
              </a:srgbClr>
            </a:outerShdw>
          </a:effectLst>
        </p:spPr>
      </p:sp>
      <p:sp>
        <p:nvSpPr>
          <p:cNvPr id="37" name="Text 33"/>
          <p:cNvSpPr/>
          <p:nvPr/>
        </p:nvSpPr>
        <p:spPr>
          <a:xfrm>
            <a:off x="4063348" y="3261101"/>
            <a:ext cx="849353" cy="378661"/>
          </a:xfrm>
          <a:prstGeom prst="rect">
            <a:avLst/>
          </a:prstGeom>
          <a:noFill/>
          <a:ln/>
        </p:spPr>
        <p:txBody>
          <a:bodyPr wrap="square" lIns="28575" tIns="28575" rIns="28575" bIns="28575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6BBF5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Paldies!</a:t>
            </a:r>
            <a:endParaRPr lang="en-US" sz="1400" dirty="0"/>
          </a:p>
        </p:txBody>
      </p:sp>
      <p:sp>
        <p:nvSpPr>
          <p:cNvPr id="38" name="Shape 34"/>
          <p:cNvSpPr/>
          <p:nvPr/>
        </p:nvSpPr>
        <p:spPr>
          <a:xfrm>
            <a:off x="2544527" y="2345355"/>
            <a:ext cx="627062" cy="424216"/>
          </a:xfrm>
          <a:prstGeom prst="roundRect">
            <a:avLst>
              <a:gd name="adj" fmla="val 13472"/>
            </a:avLst>
          </a:prstGeom>
          <a:solidFill>
            <a:srgbClr val="FFFFFF">
              <a:alpha val="30000"/>
            </a:srgbClr>
          </a:solidFill>
          <a:ln/>
          <a:effectLst>
            <a:outerShdw blurRad="25400" dist="12700" dir="5400000" algn="bl" rotWithShape="0">
              <a:srgbClr val="000000">
                <a:alpha val="5000"/>
              </a:srgbClr>
            </a:outerShdw>
          </a:effectLst>
        </p:spPr>
      </p:sp>
      <p:sp>
        <p:nvSpPr>
          <p:cNvPr id="39" name="Text 35"/>
          <p:cNvSpPr/>
          <p:nvPr/>
        </p:nvSpPr>
        <p:spPr>
          <a:xfrm>
            <a:off x="2544527" y="2345355"/>
            <a:ext cx="658415" cy="424216"/>
          </a:xfrm>
          <a:prstGeom prst="rect">
            <a:avLst/>
          </a:prstGeom>
          <a:noFill/>
          <a:ln/>
        </p:spPr>
        <p:txBody>
          <a:bodyPr wrap="square" lIns="28575" tIns="28575" rIns="28575" bIns="28575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4B9CD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Takk!</a:t>
            </a:r>
            <a:endParaRPr lang="en-US" sz="1400" dirty="0"/>
          </a:p>
        </p:txBody>
      </p:sp>
      <p:sp>
        <p:nvSpPr>
          <p:cNvPr id="40" name="Shape 36"/>
          <p:cNvSpPr/>
          <p:nvPr/>
        </p:nvSpPr>
        <p:spPr>
          <a:xfrm>
            <a:off x="5798835" y="2143906"/>
            <a:ext cx="797630" cy="469925"/>
          </a:xfrm>
          <a:prstGeom prst="roundRect">
            <a:avLst>
              <a:gd name="adj" fmla="val 12162"/>
            </a:avLst>
          </a:prstGeom>
          <a:solidFill>
            <a:srgbClr val="FFFFFF">
              <a:alpha val="30000"/>
            </a:srgbClr>
          </a:solidFill>
          <a:ln/>
          <a:effectLst>
            <a:outerShdw blurRad="25400" dist="12700" dir="5400000" algn="bl" rotWithShape="0">
              <a:srgbClr val="000000">
                <a:alpha val="5000"/>
              </a:srgbClr>
            </a:outerShdw>
          </a:effectLst>
        </p:spPr>
      </p:sp>
      <p:sp>
        <p:nvSpPr>
          <p:cNvPr id="41" name="Text 37"/>
          <p:cNvSpPr/>
          <p:nvPr/>
        </p:nvSpPr>
        <p:spPr>
          <a:xfrm>
            <a:off x="5798835" y="2143906"/>
            <a:ext cx="837511" cy="469925"/>
          </a:xfrm>
          <a:prstGeom prst="rect">
            <a:avLst/>
          </a:prstGeom>
          <a:noFill/>
          <a:ln/>
        </p:spPr>
        <p:txBody>
          <a:bodyPr wrap="square" lIns="28575" tIns="28575" rIns="28575" bIns="28575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13C1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Dank u!</a:t>
            </a:r>
            <a:endParaRPr lang="en-US" sz="1400" dirty="0"/>
          </a:p>
        </p:txBody>
      </p:sp>
      <p:sp>
        <p:nvSpPr>
          <p:cNvPr id="42" name="Shape 38"/>
          <p:cNvSpPr/>
          <p:nvPr/>
        </p:nvSpPr>
        <p:spPr>
          <a:xfrm>
            <a:off x="5699442" y="953705"/>
            <a:ext cx="1249015" cy="492891"/>
          </a:xfrm>
          <a:prstGeom prst="roundRect">
            <a:avLst>
              <a:gd name="adj" fmla="val 11595"/>
            </a:avLst>
          </a:prstGeom>
          <a:solidFill>
            <a:srgbClr val="FFFFFF">
              <a:alpha val="30000"/>
            </a:srgbClr>
          </a:solidFill>
          <a:ln/>
          <a:effectLst>
            <a:outerShdw blurRad="25400" dist="12700" dir="5400000" algn="bl" rotWithShape="0">
              <a:srgbClr val="000000">
                <a:alpha val="5000"/>
              </a:srgbClr>
            </a:outerShdw>
          </a:effectLst>
        </p:spPr>
      </p:sp>
      <p:sp>
        <p:nvSpPr>
          <p:cNvPr id="43" name="Text 39"/>
          <p:cNvSpPr/>
          <p:nvPr/>
        </p:nvSpPr>
        <p:spPr>
          <a:xfrm>
            <a:off x="5699442" y="953705"/>
            <a:ext cx="1311465" cy="492891"/>
          </a:xfrm>
          <a:prstGeom prst="rect">
            <a:avLst/>
          </a:prstGeom>
          <a:noFill/>
          <a:ln/>
        </p:spPr>
        <p:txBody>
          <a:bodyPr wrap="square" lIns="28575" tIns="28575" rIns="28575" bIns="28575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6BBF5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Faleminderit!</a:t>
            </a:r>
            <a:endParaRPr lang="en-US" sz="1400" dirty="0"/>
          </a:p>
        </p:txBody>
      </p:sp>
      <p:sp>
        <p:nvSpPr>
          <p:cNvPr id="44" name="Shape 40"/>
          <p:cNvSpPr/>
          <p:nvPr/>
        </p:nvSpPr>
        <p:spPr>
          <a:xfrm>
            <a:off x="5700620" y="3616237"/>
            <a:ext cx="842255" cy="382763"/>
          </a:xfrm>
          <a:prstGeom prst="roundRect">
            <a:avLst>
              <a:gd name="adj" fmla="val 14931"/>
            </a:avLst>
          </a:prstGeom>
          <a:solidFill>
            <a:srgbClr val="FFFFFF">
              <a:alpha val="30000"/>
            </a:srgbClr>
          </a:solidFill>
          <a:ln/>
          <a:effectLst>
            <a:outerShdw blurRad="25400" dist="12700" dir="5400000" algn="bl" rotWithShape="0">
              <a:srgbClr val="000000">
                <a:alpha val="5000"/>
              </a:srgbClr>
            </a:outerShdw>
          </a:effectLst>
        </p:spPr>
      </p:sp>
      <p:sp>
        <p:nvSpPr>
          <p:cNvPr id="45" name="Text 41"/>
          <p:cNvSpPr/>
          <p:nvPr/>
        </p:nvSpPr>
        <p:spPr>
          <a:xfrm>
            <a:off x="5700620" y="3616237"/>
            <a:ext cx="884368" cy="382763"/>
          </a:xfrm>
          <a:prstGeom prst="rect">
            <a:avLst/>
          </a:prstGeom>
          <a:noFill/>
          <a:ln/>
        </p:spPr>
        <p:txBody>
          <a:bodyPr wrap="square" lIns="28575" tIns="28575" rIns="28575" bIns="28575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FBB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Gràcies!</a:t>
            </a:r>
            <a:endParaRPr lang="en-US" sz="1400" dirty="0"/>
          </a:p>
        </p:txBody>
      </p:sp>
      <p:pic>
        <p:nvPicPr>
          <p:cNvPr id="4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" y="4314825"/>
            <a:ext cx="1945444" cy="571500"/>
          </a:xfrm>
          <a:prstGeom prst="rect">
            <a:avLst/>
          </a:prstGeom>
        </p:spPr>
      </p:pic>
      <p:pic>
        <p:nvPicPr>
          <p:cNvPr id="4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9532" y="4314825"/>
            <a:ext cx="834368" cy="571500"/>
          </a:xfrm>
          <a:prstGeom prst="rect">
            <a:avLst/>
          </a:prstGeom>
        </p:spPr>
      </p:pic>
      <p:sp>
        <p:nvSpPr>
          <p:cNvPr id="48" name="Shape 42"/>
          <p:cNvSpPr/>
          <p:nvPr/>
        </p:nvSpPr>
        <p:spPr>
          <a:xfrm>
            <a:off x="3143250" y="1643063"/>
            <a:ext cx="2857500" cy="1457325"/>
          </a:xfrm>
          <a:prstGeom prst="roundRect">
            <a:avLst>
              <a:gd name="adj" fmla="val 5882"/>
            </a:avLst>
          </a:prstGeom>
          <a:solidFill>
            <a:srgbClr val="FFFFFF">
              <a:alpha val="70000"/>
            </a:srgbClr>
          </a:solidFill>
          <a:ln w="25400">
            <a:solidFill>
              <a:srgbClr val="4B9CD3">
                <a:alpha val="30000"/>
              </a:srgbClr>
            </a:solidFill>
            <a:prstDash val="solid"/>
          </a:ln>
          <a:effectLst>
            <a:outerShdw blurRad="317500" dist="2540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49" name="Text 43"/>
          <p:cNvSpPr/>
          <p:nvPr/>
        </p:nvSpPr>
        <p:spPr>
          <a:xfrm>
            <a:off x="3071813" y="1643063"/>
            <a:ext cx="3000375" cy="1457325"/>
          </a:xfrm>
          <a:prstGeom prst="rect">
            <a:avLst/>
          </a:prstGeom>
          <a:noFill/>
          <a:ln/>
        </p:spPr>
        <p:txBody>
          <a:bodyPr wrap="square" lIns="28575" tIns="28575" rIns="28575" bIns="28575" rtlCol="0" anchor="t"/>
          <a:lstStyle/>
          <a:p>
            <a:pPr marL="0" indent="0" algn="ctr">
              <a:lnSpc>
                <a:spcPts val="5400"/>
              </a:lnSpc>
              <a:buNone/>
            </a:pPr>
            <a:r>
              <a:rPr lang="en-US" sz="5400" b="1" dirty="0">
                <a:solidFill>
                  <a:srgbClr val="4B9CD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Thank You!</a:t>
            </a:r>
            <a:endParaRPr lang="en-US" sz="5400" dirty="0"/>
          </a:p>
        </p:txBody>
      </p:sp>
      <p:pic>
        <p:nvPicPr>
          <p:cNvPr id="50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4750" y="3157538"/>
            <a:ext cx="1714500" cy="285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" y="941636"/>
            <a:ext cx="2057400" cy="831242"/>
          </a:xfrm>
          <a:prstGeom prst="rect">
            <a:avLst/>
          </a:prstGeom>
          <a:effectLst>
            <a:outerShdw blurRad="190500" dist="127000" dir="5400000" algn="bl" rotWithShape="0">
              <a:srgbClr val="000000">
                <a:alpha val="10000"/>
              </a:srgbClr>
            </a:outerShdw>
          </a:effectLst>
        </p:spPr>
      </p:pic>
      <p:sp>
        <p:nvSpPr>
          <p:cNvPr id="5" name="Shape 1"/>
          <p:cNvSpPr/>
          <p:nvPr/>
        </p:nvSpPr>
        <p:spPr>
          <a:xfrm>
            <a:off x="1200150" y="2001478"/>
            <a:ext cx="1257300" cy="1228725"/>
          </a:xfrm>
          <a:prstGeom prst="roundRect">
            <a:avLst>
              <a:gd name="adj" fmla="val 6977"/>
            </a:avLst>
          </a:prstGeom>
          <a:solidFill>
            <a:srgbClr val="FFFFFF"/>
          </a:solidFill>
          <a:ln w="50800">
            <a:solidFill>
              <a:srgbClr val="4B9CD3"/>
            </a:solidFill>
            <a:prstDash val="solid"/>
          </a:ln>
          <a:effectLst>
            <a:outerShdw blurRad="190500" dist="1270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6" name="Shape 2"/>
          <p:cNvSpPr/>
          <p:nvPr/>
        </p:nvSpPr>
        <p:spPr>
          <a:xfrm>
            <a:off x="1400175" y="2201503"/>
            <a:ext cx="857250" cy="314325"/>
          </a:xfrm>
          <a:prstGeom prst="round2SameRect">
            <a:avLst/>
          </a:prstGeom>
          <a:solidFill>
            <a:srgbClr val="4B9CD3"/>
          </a:solidFill>
          <a:ln/>
        </p:spPr>
      </p:sp>
      <p:sp>
        <p:nvSpPr>
          <p:cNvPr id="7" name="Text 3"/>
          <p:cNvSpPr/>
          <p:nvPr/>
        </p:nvSpPr>
        <p:spPr>
          <a:xfrm>
            <a:off x="1290447" y="2258653"/>
            <a:ext cx="1076706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1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SEPTEMBER</a:t>
            </a:r>
            <a:endParaRPr lang="en-US" sz="1100" dirty="0"/>
          </a:p>
        </p:txBody>
      </p:sp>
      <p:sp>
        <p:nvSpPr>
          <p:cNvPr id="8" name="Text 4"/>
          <p:cNvSpPr/>
          <p:nvPr/>
        </p:nvSpPr>
        <p:spPr>
          <a:xfrm>
            <a:off x="1290447" y="2515828"/>
            <a:ext cx="1076706" cy="514350"/>
          </a:xfrm>
          <a:prstGeom prst="rect">
            <a:avLst/>
          </a:prstGeom>
          <a:noFill/>
          <a:ln/>
        </p:spPr>
        <p:txBody>
          <a:bodyPr wrap="square" lIns="85725" tIns="85725" rIns="85725" bIns="85725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F13C1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26</a:t>
            </a:r>
            <a:endParaRPr lang="en-US" sz="2700" dirty="0"/>
          </a:p>
        </p:txBody>
      </p:sp>
      <p:sp>
        <p:nvSpPr>
          <p:cNvPr id="9" name="Text 5"/>
          <p:cNvSpPr/>
          <p:nvPr/>
        </p:nvSpPr>
        <p:spPr>
          <a:xfrm>
            <a:off x="3200400" y="285750"/>
            <a:ext cx="540639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4B9CD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What is European Day of Languages?</a:t>
            </a:r>
            <a:endParaRPr lang="en-US" sz="2700" dirty="0"/>
          </a:p>
        </p:txBody>
      </p:sp>
      <p:sp>
        <p:nvSpPr>
          <p:cNvPr id="10" name="Shape 6"/>
          <p:cNvSpPr/>
          <p:nvPr/>
        </p:nvSpPr>
        <p:spPr>
          <a:xfrm>
            <a:off x="3200400" y="1257300"/>
            <a:ext cx="5200650" cy="2628900"/>
          </a:xfrm>
          <a:prstGeom prst="roundRect">
            <a:avLst>
              <a:gd name="adj" fmla="val 3261"/>
            </a:avLst>
          </a:pr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0400" y="1257300"/>
            <a:ext cx="5200650" cy="2628900"/>
          </a:xfrm>
          <a:prstGeom prst="rect">
            <a:avLst/>
          </a:prstGeom>
        </p:spPr>
      </p:pic>
      <p:sp>
        <p:nvSpPr>
          <p:cNvPr id="12" name="Shape 7"/>
          <p:cNvSpPr/>
          <p:nvPr/>
        </p:nvSpPr>
        <p:spPr>
          <a:xfrm>
            <a:off x="3486150" y="1485900"/>
            <a:ext cx="400050" cy="400050"/>
          </a:xfrm>
          <a:prstGeom prst="roundRect">
            <a:avLst>
              <a:gd name="adj" fmla="val 50000"/>
            </a:avLst>
          </a:prstGeom>
          <a:solidFill>
            <a:srgbClr val="4B9CD3"/>
          </a:solidFill>
          <a:ln/>
        </p:spPr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5624" y="1571625"/>
            <a:ext cx="241102" cy="22860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4057650" y="1571625"/>
            <a:ext cx="1572527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It started in 2001</a:t>
            </a:r>
            <a:endParaRPr lang="en-US" sz="1400" dirty="0"/>
          </a:p>
        </p:txBody>
      </p:sp>
      <p:sp>
        <p:nvSpPr>
          <p:cNvPr id="15" name="Shape 9"/>
          <p:cNvSpPr/>
          <p:nvPr/>
        </p:nvSpPr>
        <p:spPr>
          <a:xfrm>
            <a:off x="3486150" y="2057400"/>
            <a:ext cx="400050" cy="400050"/>
          </a:xfrm>
          <a:prstGeom prst="roundRect">
            <a:avLst>
              <a:gd name="adj" fmla="val 50000"/>
            </a:avLst>
          </a:prstGeom>
          <a:solidFill>
            <a:srgbClr val="F13C1F"/>
          </a:solidFill>
          <a:ln/>
        </p:spPr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2413" y="2146697"/>
            <a:ext cx="187523" cy="221456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4057650" y="2143125"/>
            <a:ext cx="3924274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 celebrate it every year on September 26</a:t>
            </a:r>
            <a:endParaRPr lang="en-US" sz="1400" dirty="0"/>
          </a:p>
        </p:txBody>
      </p:sp>
      <p:sp>
        <p:nvSpPr>
          <p:cNvPr id="18" name="Shape 11"/>
          <p:cNvSpPr/>
          <p:nvPr/>
        </p:nvSpPr>
        <p:spPr>
          <a:xfrm>
            <a:off x="3486150" y="2628900"/>
            <a:ext cx="400050" cy="400050"/>
          </a:xfrm>
          <a:prstGeom prst="roundRect">
            <a:avLst>
              <a:gd name="adj" fmla="val 50000"/>
            </a:avLst>
          </a:prstGeom>
          <a:solidFill>
            <a:srgbClr val="6BBF59"/>
          </a:solidFill>
          <a:ln/>
        </p:spPr>
      </p:sp>
      <p:pic>
        <p:nvPicPr>
          <p:cNvPr id="19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9019" y="2718197"/>
            <a:ext cx="214313" cy="221456"/>
          </a:xfrm>
          <a:prstGeom prst="rect">
            <a:avLst/>
          </a:prstGeom>
        </p:spPr>
      </p:pic>
      <p:sp>
        <p:nvSpPr>
          <p:cNvPr id="20" name="Text 12"/>
          <p:cNvSpPr/>
          <p:nvPr/>
        </p:nvSpPr>
        <p:spPr>
          <a:xfrm>
            <a:off x="4057650" y="2714625"/>
            <a:ext cx="4041409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It's a day to celebrate all languages in Europe</a:t>
            </a:r>
            <a:endParaRPr lang="en-US" sz="1400" dirty="0"/>
          </a:p>
        </p:txBody>
      </p:sp>
      <p:sp>
        <p:nvSpPr>
          <p:cNvPr id="21" name="Shape 13"/>
          <p:cNvSpPr/>
          <p:nvPr/>
        </p:nvSpPr>
        <p:spPr>
          <a:xfrm>
            <a:off x="3486150" y="3228975"/>
            <a:ext cx="360201" cy="400050"/>
          </a:xfrm>
          <a:prstGeom prst="roundRect">
            <a:avLst>
              <a:gd name="adj" fmla="val 50000"/>
            </a:avLst>
          </a:prstGeom>
          <a:solidFill>
            <a:srgbClr val="4B9CD3"/>
          </a:solidFill>
          <a:ln/>
        </p:spPr>
      </p:sp>
      <p:pic>
        <p:nvPicPr>
          <p:cNvPr id="22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5828" y="3318272"/>
            <a:ext cx="160734" cy="221456"/>
          </a:xfrm>
          <a:prstGeom prst="rect">
            <a:avLst/>
          </a:prstGeom>
        </p:spPr>
      </p:pic>
      <p:sp>
        <p:nvSpPr>
          <p:cNvPr id="23" name="Text 14"/>
          <p:cNvSpPr/>
          <p:nvPr/>
        </p:nvSpPr>
        <p:spPr>
          <a:xfrm>
            <a:off x="4017801" y="3200400"/>
            <a:ext cx="4257519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Council of Europe represents 46 European countries</a:t>
            </a:r>
            <a:endParaRPr lang="en-US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57200" y="285750"/>
            <a:ext cx="408051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4B9CD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Why We Need Languages</a:t>
            </a:r>
            <a:endParaRPr lang="en-US" sz="2700" dirty="0"/>
          </a:p>
        </p:txBody>
      </p:sp>
      <p:sp>
        <p:nvSpPr>
          <p:cNvPr id="5" name="Shape 2"/>
          <p:cNvSpPr/>
          <p:nvPr/>
        </p:nvSpPr>
        <p:spPr>
          <a:xfrm>
            <a:off x="457200" y="1257300"/>
            <a:ext cx="3886200" cy="828675"/>
          </a:xfrm>
          <a:prstGeom prst="roundRect">
            <a:avLst>
              <a:gd name="adj" fmla="val 10345"/>
            </a:avLst>
          </a:pr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257300"/>
            <a:ext cx="3886200" cy="828675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>
          <a:xfrm>
            <a:off x="685800" y="1428750"/>
            <a:ext cx="469702" cy="485775"/>
          </a:xfrm>
          <a:prstGeom prst="roundRect">
            <a:avLst>
              <a:gd name="adj" fmla="val 50000"/>
            </a:avLst>
          </a:prstGeom>
          <a:solidFill>
            <a:srgbClr val="4B9CD3"/>
          </a:solidFill>
          <a:ln/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00" y="1575197"/>
            <a:ext cx="241102" cy="192881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1326952" y="1443038"/>
            <a:ext cx="2612949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4B9CD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Learn New Things</a:t>
            </a:r>
            <a:endParaRPr lang="en-US" sz="1400" dirty="0"/>
          </a:p>
        </p:txBody>
      </p:sp>
      <p:sp>
        <p:nvSpPr>
          <p:cNvPr id="10" name="Text 5"/>
          <p:cNvSpPr/>
          <p:nvPr/>
        </p:nvSpPr>
        <p:spPr>
          <a:xfrm>
            <a:off x="1326952" y="1700213"/>
            <a:ext cx="2612949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 can learn about other countries</a:t>
            </a:r>
            <a:endParaRPr lang="en-US" sz="1100" dirty="0"/>
          </a:p>
        </p:txBody>
      </p:sp>
      <p:sp>
        <p:nvSpPr>
          <p:cNvPr id="11" name="Shape 6"/>
          <p:cNvSpPr/>
          <p:nvPr/>
        </p:nvSpPr>
        <p:spPr>
          <a:xfrm>
            <a:off x="457200" y="2314575"/>
            <a:ext cx="3886200" cy="828675"/>
          </a:xfrm>
          <a:prstGeom prst="roundRect">
            <a:avLst>
              <a:gd name="adj" fmla="val 10345"/>
            </a:avLst>
          </a:pr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2314575"/>
            <a:ext cx="3886200" cy="828675"/>
          </a:xfrm>
          <a:prstGeom prst="rect">
            <a:avLst/>
          </a:prstGeom>
        </p:spPr>
      </p:pic>
      <p:sp>
        <p:nvSpPr>
          <p:cNvPr id="13" name="Shape 7"/>
          <p:cNvSpPr/>
          <p:nvPr/>
        </p:nvSpPr>
        <p:spPr>
          <a:xfrm>
            <a:off x="685800" y="2486025"/>
            <a:ext cx="496491" cy="485775"/>
          </a:xfrm>
          <a:prstGeom prst="roundRect">
            <a:avLst>
              <a:gd name="adj" fmla="val 50000"/>
            </a:avLst>
          </a:prstGeom>
          <a:solidFill>
            <a:srgbClr val="F13C1F"/>
          </a:solidFill>
          <a:ln/>
        </p:spPr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100" y="2643188"/>
            <a:ext cx="267891" cy="171450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1353741" y="2500313"/>
            <a:ext cx="2963373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13C1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Make Friends</a:t>
            </a:r>
            <a:endParaRPr lang="en-US" sz="1400" dirty="0"/>
          </a:p>
        </p:txBody>
      </p:sp>
      <p:sp>
        <p:nvSpPr>
          <p:cNvPr id="16" name="Text 9"/>
          <p:cNvSpPr/>
          <p:nvPr/>
        </p:nvSpPr>
        <p:spPr>
          <a:xfrm>
            <a:off x="1353741" y="2757488"/>
            <a:ext cx="2963373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 can talk to kids from other countries</a:t>
            </a:r>
            <a:endParaRPr lang="en-US" sz="1100" dirty="0"/>
          </a:p>
        </p:txBody>
      </p:sp>
      <p:sp>
        <p:nvSpPr>
          <p:cNvPr id="17" name="Shape 10"/>
          <p:cNvSpPr/>
          <p:nvPr/>
        </p:nvSpPr>
        <p:spPr>
          <a:xfrm>
            <a:off x="457200" y="3371850"/>
            <a:ext cx="3886200" cy="828675"/>
          </a:xfrm>
          <a:prstGeom prst="roundRect">
            <a:avLst>
              <a:gd name="adj" fmla="val 10345"/>
            </a:avLst>
          </a:pr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18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3371850"/>
            <a:ext cx="3886200" cy="828675"/>
          </a:xfrm>
          <a:prstGeom prst="rect">
            <a:avLst/>
          </a:prstGeom>
        </p:spPr>
      </p:pic>
      <p:sp>
        <p:nvSpPr>
          <p:cNvPr id="19" name="Shape 11"/>
          <p:cNvSpPr/>
          <p:nvPr/>
        </p:nvSpPr>
        <p:spPr>
          <a:xfrm>
            <a:off x="685800" y="3543300"/>
            <a:ext cx="442913" cy="485775"/>
          </a:xfrm>
          <a:prstGeom prst="roundRect">
            <a:avLst>
              <a:gd name="adj" fmla="val 50000"/>
            </a:avLst>
          </a:prstGeom>
          <a:solidFill>
            <a:srgbClr val="6BBF59"/>
          </a:solidFill>
          <a:ln/>
        </p:spPr>
      </p:sp>
      <p:pic>
        <p:nvPicPr>
          <p:cNvPr id="20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100" y="3675459"/>
            <a:ext cx="214313" cy="221456"/>
          </a:xfrm>
          <a:prstGeom prst="rect">
            <a:avLst/>
          </a:prstGeom>
        </p:spPr>
      </p:pic>
      <p:sp>
        <p:nvSpPr>
          <p:cNvPr id="21" name="Text 12"/>
          <p:cNvSpPr/>
          <p:nvPr/>
        </p:nvSpPr>
        <p:spPr>
          <a:xfrm>
            <a:off x="1300163" y="3557588"/>
            <a:ext cx="277600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6BBF5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Visit Places</a:t>
            </a:r>
            <a:endParaRPr lang="en-US" sz="1400" dirty="0"/>
          </a:p>
        </p:txBody>
      </p:sp>
      <p:sp>
        <p:nvSpPr>
          <p:cNvPr id="22" name="Text 13"/>
          <p:cNvSpPr/>
          <p:nvPr/>
        </p:nvSpPr>
        <p:spPr>
          <a:xfrm>
            <a:off x="1300163" y="3814763"/>
            <a:ext cx="2776005" cy="2000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 can travel and talk to local people</a:t>
            </a:r>
            <a:endParaRPr lang="en-US" sz="1100" dirty="0"/>
          </a:p>
        </p:txBody>
      </p:sp>
      <p:pic>
        <p:nvPicPr>
          <p:cNvPr id="23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43463" y="1051917"/>
            <a:ext cx="3571875" cy="2382441"/>
          </a:xfrm>
          <a:prstGeom prst="rect">
            <a:avLst/>
          </a:prstGeom>
          <a:effectLst>
            <a:outerShdw blurRad="317500" dist="254000" dir="5400000" algn="bl" rotWithShape="0">
              <a:srgbClr val="000000">
                <a:alpha val="10000"/>
              </a:srgbClr>
            </a:outerShdw>
          </a:effectLst>
        </p:spPr>
      </p:pic>
      <p:sp>
        <p:nvSpPr>
          <p:cNvPr id="24" name="Shape 14"/>
          <p:cNvSpPr/>
          <p:nvPr/>
        </p:nvSpPr>
        <p:spPr>
          <a:xfrm>
            <a:off x="7871966" y="823317"/>
            <a:ext cx="829121" cy="400050"/>
          </a:xfrm>
          <a:prstGeom prst="roundRect">
            <a:avLst>
              <a:gd name="adj" fmla="val 21429"/>
            </a:avLst>
          </a:prstGeom>
          <a:solidFill>
            <a:srgbClr val="FFDE59"/>
          </a:solidFill>
          <a:ln/>
        </p:spPr>
      </p:sp>
      <p:sp>
        <p:nvSpPr>
          <p:cNvPr id="25" name="Text 15"/>
          <p:cNvSpPr/>
          <p:nvPr/>
        </p:nvSpPr>
        <p:spPr>
          <a:xfrm>
            <a:off x="7871966" y="823317"/>
            <a:ext cx="1048577" cy="400050"/>
          </a:xfrm>
          <a:prstGeom prst="rect">
            <a:avLst/>
          </a:prstGeom>
          <a:noFill/>
          <a:ln/>
        </p:spPr>
        <p:txBody>
          <a:bodyPr wrap="square" lIns="85725" tIns="85725" rIns="85725" bIns="85725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Hello!</a:t>
            </a:r>
            <a:endParaRPr lang="en-US" sz="1400" dirty="0"/>
          </a:p>
        </p:txBody>
      </p:sp>
      <p:sp>
        <p:nvSpPr>
          <p:cNvPr id="26" name="Shape 16"/>
          <p:cNvSpPr/>
          <p:nvPr/>
        </p:nvSpPr>
        <p:spPr>
          <a:xfrm>
            <a:off x="4500563" y="1845990"/>
            <a:ext cx="780120" cy="400050"/>
          </a:xfrm>
          <a:prstGeom prst="roundRect">
            <a:avLst>
              <a:gd name="adj" fmla="val 21429"/>
            </a:avLst>
          </a:prstGeom>
          <a:solidFill>
            <a:srgbClr val="4B9CD3"/>
          </a:solidFill>
          <a:ln/>
        </p:spPr>
      </p:sp>
      <p:sp>
        <p:nvSpPr>
          <p:cNvPr id="27" name="Text 17"/>
          <p:cNvSpPr/>
          <p:nvPr/>
        </p:nvSpPr>
        <p:spPr>
          <a:xfrm>
            <a:off x="4500563" y="1845990"/>
            <a:ext cx="999576" cy="400050"/>
          </a:xfrm>
          <a:prstGeom prst="rect">
            <a:avLst/>
          </a:prstGeom>
          <a:noFill/>
          <a:ln/>
        </p:spPr>
        <p:txBody>
          <a:bodyPr wrap="square" lIns="85725" tIns="85725" rIns="85725" bIns="85725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Hola!</a:t>
            </a:r>
            <a:endParaRPr lang="en-US" sz="1400" dirty="0"/>
          </a:p>
        </p:txBody>
      </p:sp>
      <p:sp>
        <p:nvSpPr>
          <p:cNvPr id="28" name="Shape 18"/>
          <p:cNvSpPr/>
          <p:nvPr/>
        </p:nvSpPr>
        <p:spPr>
          <a:xfrm>
            <a:off x="6789465" y="3262908"/>
            <a:ext cx="1054373" cy="400050"/>
          </a:xfrm>
          <a:prstGeom prst="roundRect">
            <a:avLst>
              <a:gd name="adj" fmla="val 21429"/>
            </a:avLst>
          </a:prstGeom>
          <a:solidFill>
            <a:srgbClr val="6BBF59"/>
          </a:solidFill>
          <a:ln/>
        </p:spPr>
      </p:sp>
      <p:sp>
        <p:nvSpPr>
          <p:cNvPr id="29" name="Text 19"/>
          <p:cNvSpPr/>
          <p:nvPr/>
        </p:nvSpPr>
        <p:spPr>
          <a:xfrm>
            <a:off x="6789465" y="3262908"/>
            <a:ext cx="1273829" cy="400050"/>
          </a:xfrm>
          <a:prstGeom prst="rect">
            <a:avLst/>
          </a:prstGeom>
          <a:noFill/>
          <a:ln/>
        </p:spPr>
        <p:txBody>
          <a:bodyPr wrap="square" lIns="85725" tIns="85725" rIns="85725" bIns="85725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Bonjour!</a:t>
            </a:r>
            <a:endParaRPr 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5720" y="285750"/>
            <a:ext cx="905256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4B9CD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Languages in Europe</a:t>
            </a:r>
            <a:endParaRPr lang="en-US" sz="27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415244"/>
            <a:ext cx="4226086" cy="2141562"/>
          </a:xfrm>
          <a:prstGeom prst="rect">
            <a:avLst/>
          </a:prstGeom>
          <a:effectLst>
            <a:outerShdw blurRad="190500" dist="127000" dir="5400000" algn="bl" rotWithShape="0">
              <a:srgbClr val="000000">
                <a:alpha val="10000"/>
              </a:srgbClr>
            </a:outerShdw>
          </a:effectLst>
        </p:spPr>
      </p:pic>
      <p:sp>
        <p:nvSpPr>
          <p:cNvPr id="6" name="Shape 2"/>
          <p:cNvSpPr/>
          <p:nvPr/>
        </p:nvSpPr>
        <p:spPr>
          <a:xfrm>
            <a:off x="4954212" y="849805"/>
            <a:ext cx="3747411" cy="1043591"/>
          </a:xfrm>
          <a:prstGeom prst="roundRect">
            <a:avLst>
              <a:gd name="adj" fmla="val 8214"/>
            </a:avLst>
          </a:prstGeom>
          <a:solidFill>
            <a:srgbClr val="FFDE59"/>
          </a:solidFill>
          <a:ln/>
          <a:effectLst>
            <a:outerShdw blurRad="190500" dist="1270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7" name="Shape 3"/>
          <p:cNvSpPr/>
          <p:nvPr/>
        </p:nvSpPr>
        <p:spPr>
          <a:xfrm>
            <a:off x="5131542" y="1124970"/>
            <a:ext cx="591097" cy="59109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8" name="Text 4"/>
          <p:cNvSpPr/>
          <p:nvPr/>
        </p:nvSpPr>
        <p:spPr>
          <a:xfrm>
            <a:off x="4923939" y="1232647"/>
            <a:ext cx="1006303" cy="37574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F13C1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200+</a:t>
            </a:r>
            <a:endParaRPr lang="en-US" sz="2700" dirty="0"/>
          </a:p>
        </p:txBody>
      </p:sp>
      <p:sp>
        <p:nvSpPr>
          <p:cNvPr id="9" name="Text 5"/>
          <p:cNvSpPr/>
          <p:nvPr/>
        </p:nvSpPr>
        <p:spPr>
          <a:xfrm>
            <a:off x="5816924" y="1088722"/>
            <a:ext cx="978337" cy="2607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Languages</a:t>
            </a:r>
            <a:endParaRPr lang="en-US" sz="1400" dirty="0"/>
          </a:p>
        </p:txBody>
      </p:sp>
      <p:sp>
        <p:nvSpPr>
          <p:cNvPr id="10" name="Text 6"/>
          <p:cNvSpPr/>
          <p:nvPr/>
        </p:nvSpPr>
        <p:spPr>
          <a:xfrm>
            <a:off x="5824902" y="1317183"/>
            <a:ext cx="977290" cy="2321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 Europe</a:t>
            </a:r>
            <a:endParaRPr lang="en-US" sz="1100" dirty="0"/>
          </a:p>
        </p:txBody>
      </p:sp>
      <p:sp>
        <p:nvSpPr>
          <p:cNvPr id="11" name="Shape 7"/>
          <p:cNvSpPr/>
          <p:nvPr/>
        </p:nvSpPr>
        <p:spPr>
          <a:xfrm>
            <a:off x="4954212" y="1935655"/>
            <a:ext cx="3747411" cy="1043591"/>
          </a:xfrm>
          <a:prstGeom prst="roundRect">
            <a:avLst>
              <a:gd name="adj" fmla="val 8214"/>
            </a:avLst>
          </a:prstGeom>
          <a:solidFill>
            <a:srgbClr val="6BBF59"/>
          </a:solidFill>
          <a:ln/>
          <a:effectLst>
            <a:outerShdw blurRad="190500" dist="1270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2" name="Shape 8"/>
          <p:cNvSpPr/>
          <p:nvPr/>
        </p:nvSpPr>
        <p:spPr>
          <a:xfrm>
            <a:off x="5131542" y="2112984"/>
            <a:ext cx="591097" cy="591096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3" name="Text 9"/>
          <p:cNvSpPr/>
          <p:nvPr/>
        </p:nvSpPr>
        <p:spPr>
          <a:xfrm>
            <a:off x="5082918" y="2229209"/>
            <a:ext cx="688233" cy="3586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6BBF5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24</a:t>
            </a:r>
            <a:endParaRPr lang="en-US" sz="2700" dirty="0"/>
          </a:p>
        </p:txBody>
      </p:sp>
      <p:sp>
        <p:nvSpPr>
          <p:cNvPr id="14" name="Text 10"/>
          <p:cNvSpPr/>
          <p:nvPr/>
        </p:nvSpPr>
        <p:spPr>
          <a:xfrm>
            <a:off x="5828891" y="2136918"/>
            <a:ext cx="1033153" cy="2625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Official</a:t>
            </a:r>
            <a:endParaRPr lang="en-US" sz="1400" dirty="0"/>
          </a:p>
        </p:txBody>
      </p:sp>
      <p:sp>
        <p:nvSpPr>
          <p:cNvPr id="15" name="Text 11"/>
          <p:cNvSpPr/>
          <p:nvPr/>
        </p:nvSpPr>
        <p:spPr>
          <a:xfrm>
            <a:off x="5821910" y="2365378"/>
            <a:ext cx="1032107" cy="2339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EU Languages</a:t>
            </a:r>
            <a:endParaRPr lang="en-US" sz="1100" dirty="0"/>
          </a:p>
        </p:txBody>
      </p:sp>
      <p:sp>
        <p:nvSpPr>
          <p:cNvPr id="16" name="Shape 12"/>
          <p:cNvSpPr/>
          <p:nvPr/>
        </p:nvSpPr>
        <p:spPr>
          <a:xfrm>
            <a:off x="4960841" y="3053732"/>
            <a:ext cx="3734154" cy="1036287"/>
          </a:xfrm>
          <a:prstGeom prst="roundRect">
            <a:avLst>
              <a:gd name="adj" fmla="val 8272"/>
            </a:avLst>
          </a:prstGeom>
          <a:solidFill>
            <a:srgbClr val="4B9CD3"/>
          </a:solidFill>
          <a:ln/>
          <a:effectLst>
            <a:outerShdw blurRad="190500" dist="1270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7" name="Shape 13"/>
          <p:cNvSpPr/>
          <p:nvPr/>
        </p:nvSpPr>
        <p:spPr>
          <a:xfrm>
            <a:off x="5135257" y="3277234"/>
            <a:ext cx="572236" cy="581227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/>
          <a:effectLst>
            <a:outerShdw blurRad="76200" dist="508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8" name="Text 14"/>
          <p:cNvSpPr/>
          <p:nvPr/>
        </p:nvSpPr>
        <p:spPr>
          <a:xfrm>
            <a:off x="5197832" y="3394488"/>
            <a:ext cx="447086" cy="34671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4B9CD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5</a:t>
            </a:r>
            <a:endParaRPr lang="en-US" sz="2700" dirty="0"/>
          </a:p>
        </p:txBody>
      </p:sp>
      <p:sp>
        <p:nvSpPr>
          <p:cNvPr id="19" name="Text 15"/>
          <p:cNvSpPr/>
          <p:nvPr/>
        </p:nvSpPr>
        <p:spPr>
          <a:xfrm>
            <a:off x="5811802" y="3228148"/>
            <a:ext cx="2804666" cy="2756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Big Languages</a:t>
            </a:r>
            <a:endParaRPr lang="en-US" sz="1400" dirty="0"/>
          </a:p>
        </p:txBody>
      </p:sp>
      <p:sp>
        <p:nvSpPr>
          <p:cNvPr id="20" name="Text 16"/>
          <p:cNvSpPr/>
          <p:nvPr/>
        </p:nvSpPr>
        <p:spPr>
          <a:xfrm>
            <a:off x="5815791" y="3456713"/>
            <a:ext cx="2790513" cy="447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English, French, German, Italian, Russian</a:t>
            </a:r>
            <a:endParaRPr lang="en-US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FFDE59">
              <a:alpha val="5000"/>
            </a:srgbClr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5720" y="342900"/>
            <a:ext cx="905256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4B9CD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Fun Language Facts</a:t>
            </a:r>
            <a:endParaRPr lang="en-US" sz="2700" dirty="0"/>
          </a:p>
        </p:txBody>
      </p:sp>
      <p:sp>
        <p:nvSpPr>
          <p:cNvPr id="6" name="Shape 3"/>
          <p:cNvSpPr/>
          <p:nvPr/>
        </p:nvSpPr>
        <p:spPr>
          <a:xfrm>
            <a:off x="419583" y="870528"/>
            <a:ext cx="2627896" cy="2288021"/>
          </a:xfrm>
          <a:prstGeom prst="roundRect">
            <a:avLst>
              <a:gd name="adj" fmla="val 7493"/>
            </a:avLst>
          </a:prstGeom>
          <a:solidFill>
            <a:srgbClr val="FFFFFF"/>
          </a:solidFill>
          <a:ln w="50800">
            <a:solidFill>
              <a:srgbClr val="4B9CD3"/>
            </a:solidFill>
            <a:prstDash val="solid"/>
          </a:ln>
          <a:effectLst>
            <a:outerShdw blurRad="317500" dist="254000" dir="54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314" y="1182672"/>
            <a:ext cx="482203" cy="40719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66363" y="1679114"/>
            <a:ext cx="2147302" cy="2995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4B9CD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Big German Word</a:t>
            </a:r>
            <a:endParaRPr lang="en-US" sz="1400" dirty="0"/>
          </a:p>
        </p:txBody>
      </p:sp>
      <p:sp>
        <p:nvSpPr>
          <p:cNvPr id="9" name="Text 5"/>
          <p:cNvSpPr/>
          <p:nvPr/>
        </p:nvSpPr>
        <p:spPr>
          <a:xfrm>
            <a:off x="694552" y="1964690"/>
            <a:ext cx="2143738" cy="6708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longest German word has 63 letters! It is very, very long!</a:t>
            </a:r>
            <a:endParaRPr lang="en-US" sz="1100" dirty="0"/>
          </a:p>
        </p:txBody>
      </p:sp>
      <p:sp>
        <p:nvSpPr>
          <p:cNvPr id="10" name="Text 6"/>
          <p:cNvSpPr/>
          <p:nvPr/>
        </p:nvSpPr>
        <p:spPr>
          <a:xfrm>
            <a:off x="685577" y="2621516"/>
            <a:ext cx="2121204" cy="271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Can you say it?</a:t>
            </a:r>
            <a:endParaRPr lang="en-US" sz="1000" dirty="0"/>
          </a:p>
        </p:txBody>
      </p:sp>
      <p:sp>
        <p:nvSpPr>
          <p:cNvPr id="11" name="Shape 7"/>
          <p:cNvSpPr/>
          <p:nvPr/>
        </p:nvSpPr>
        <p:spPr>
          <a:xfrm>
            <a:off x="742950" y="3214688"/>
            <a:ext cx="214313" cy="0"/>
          </a:xfrm>
          <a:prstGeom prst="line">
            <a:avLst/>
          </a:prstGeom>
          <a:noFill/>
          <a:ln w="381000">
            <a:solidFill>
              <a:srgbClr val="4B9CD3"/>
            </a:solidFill>
            <a:prstDash val="solid"/>
          </a:ln>
        </p:spPr>
      </p:sp>
      <p:sp>
        <p:nvSpPr>
          <p:cNvPr id="12" name="Shape 8"/>
          <p:cNvSpPr/>
          <p:nvPr/>
        </p:nvSpPr>
        <p:spPr>
          <a:xfrm>
            <a:off x="957263" y="3214688"/>
            <a:ext cx="0" cy="214313"/>
          </a:xfrm>
          <a:prstGeom prst="line">
            <a:avLst/>
          </a:prstGeom>
          <a:noFill/>
          <a:ln w="1905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3" name="Shape 9"/>
          <p:cNvSpPr/>
          <p:nvPr/>
        </p:nvSpPr>
        <p:spPr>
          <a:xfrm>
            <a:off x="742950" y="3214688"/>
            <a:ext cx="0" cy="214313"/>
          </a:xfrm>
          <a:prstGeom prst="line">
            <a:avLst/>
          </a:prstGeom>
          <a:noFill/>
          <a:ln w="1905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3275360" y="892303"/>
            <a:ext cx="2593168" cy="2387345"/>
          </a:xfrm>
          <a:prstGeom prst="roundRect">
            <a:avLst>
              <a:gd name="adj" fmla="val 7182"/>
            </a:avLst>
          </a:prstGeom>
          <a:solidFill>
            <a:srgbClr val="FFFFFF"/>
          </a:solidFill>
          <a:ln w="50800">
            <a:solidFill>
              <a:srgbClr val="F13C1F"/>
            </a:solidFill>
            <a:prstDash val="solid"/>
          </a:ln>
          <a:effectLst>
            <a:outerShdw blurRad="317500" dist="254000" dir="54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2147" y="1196685"/>
            <a:ext cx="375047" cy="378619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3495410" y="1696770"/>
            <a:ext cx="2144092" cy="2641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13C1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Special Letters</a:t>
            </a:r>
            <a:endParaRPr lang="en-US" sz="1400" dirty="0"/>
          </a:p>
        </p:txBody>
      </p:sp>
      <p:sp>
        <p:nvSpPr>
          <p:cNvPr id="17" name="Text 12"/>
          <p:cNvSpPr/>
          <p:nvPr/>
        </p:nvSpPr>
        <p:spPr>
          <a:xfrm>
            <a:off x="3551447" y="1982476"/>
            <a:ext cx="2130710" cy="4355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Iceland has special letters like:</a:t>
            </a:r>
            <a:endParaRPr lang="en-US" sz="1100" dirty="0"/>
          </a:p>
        </p:txBody>
      </p:sp>
      <p:sp>
        <p:nvSpPr>
          <p:cNvPr id="18" name="Text 13"/>
          <p:cNvSpPr/>
          <p:nvPr/>
        </p:nvSpPr>
        <p:spPr>
          <a:xfrm>
            <a:off x="3508351" y="2439606"/>
            <a:ext cx="2145139" cy="3212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Þ and Ð</a:t>
            </a:r>
            <a:endParaRPr lang="en-US" sz="2000" dirty="0"/>
          </a:p>
        </p:txBody>
      </p:sp>
      <p:sp>
        <p:nvSpPr>
          <p:cNvPr id="19" name="Text 14"/>
          <p:cNvSpPr/>
          <p:nvPr/>
        </p:nvSpPr>
        <p:spPr>
          <a:xfrm>
            <a:off x="3565411" y="2782454"/>
            <a:ext cx="2118646" cy="2355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These are not in our alphabet!</a:t>
            </a:r>
            <a:endParaRPr lang="en-US" sz="1000" dirty="0"/>
          </a:p>
        </p:txBody>
      </p:sp>
      <p:sp>
        <p:nvSpPr>
          <p:cNvPr id="20" name="Shape 15"/>
          <p:cNvSpPr/>
          <p:nvPr/>
        </p:nvSpPr>
        <p:spPr>
          <a:xfrm>
            <a:off x="5348213" y="3214688"/>
            <a:ext cx="214313" cy="0"/>
          </a:xfrm>
          <a:prstGeom prst="line">
            <a:avLst/>
          </a:prstGeom>
          <a:noFill/>
          <a:ln w="381000">
            <a:solidFill>
              <a:srgbClr val="F13C1F"/>
            </a:solidFill>
            <a:prstDash val="solid"/>
          </a:ln>
        </p:spPr>
      </p:sp>
      <p:sp>
        <p:nvSpPr>
          <p:cNvPr id="21" name="Shape 16"/>
          <p:cNvSpPr/>
          <p:nvPr/>
        </p:nvSpPr>
        <p:spPr>
          <a:xfrm>
            <a:off x="5562526" y="3214688"/>
            <a:ext cx="0" cy="214313"/>
          </a:xfrm>
          <a:prstGeom prst="line">
            <a:avLst/>
          </a:prstGeom>
          <a:noFill/>
          <a:ln w="1905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2" name="Shape 17"/>
          <p:cNvSpPr/>
          <p:nvPr/>
        </p:nvSpPr>
        <p:spPr>
          <a:xfrm>
            <a:off x="5348213" y="3214688"/>
            <a:ext cx="0" cy="214313"/>
          </a:xfrm>
          <a:prstGeom prst="line">
            <a:avLst/>
          </a:prstGeom>
          <a:noFill/>
          <a:ln w="1905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23" name="Shape 18"/>
          <p:cNvSpPr/>
          <p:nvPr/>
        </p:nvSpPr>
        <p:spPr>
          <a:xfrm>
            <a:off x="6115020" y="892292"/>
            <a:ext cx="2590785" cy="2244491"/>
          </a:xfrm>
          <a:prstGeom prst="roundRect">
            <a:avLst>
              <a:gd name="adj" fmla="val 7639"/>
            </a:avLst>
          </a:prstGeom>
          <a:solidFill>
            <a:srgbClr val="FFFFFF"/>
          </a:solidFill>
          <a:ln w="50800">
            <a:solidFill>
              <a:srgbClr val="6BBF59"/>
            </a:solidFill>
            <a:prstDash val="solid"/>
          </a:ln>
          <a:effectLst>
            <a:outerShdw blurRad="317500" dist="254000" dir="54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24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7072" y="1196674"/>
            <a:ext cx="428625" cy="378619"/>
          </a:xfrm>
          <a:prstGeom prst="rect">
            <a:avLst/>
          </a:prstGeom>
        </p:spPr>
      </p:pic>
      <p:sp>
        <p:nvSpPr>
          <p:cNvPr id="25" name="Text 19"/>
          <p:cNvSpPr/>
          <p:nvPr/>
        </p:nvSpPr>
        <p:spPr>
          <a:xfrm>
            <a:off x="6341550" y="1696757"/>
            <a:ext cx="2144209" cy="2641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6BBF5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Unique Language</a:t>
            </a:r>
            <a:endParaRPr lang="en-US" sz="1400" dirty="0"/>
          </a:p>
        </p:txBody>
      </p:sp>
      <p:sp>
        <p:nvSpPr>
          <p:cNvPr id="26" name="Text 20"/>
          <p:cNvSpPr/>
          <p:nvPr/>
        </p:nvSpPr>
        <p:spPr>
          <a:xfrm>
            <a:off x="6384623" y="1982464"/>
            <a:ext cx="2130821" cy="4355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Basque language is special!</a:t>
            </a:r>
            <a:endParaRPr lang="en-US" sz="1100" dirty="0"/>
          </a:p>
        </p:txBody>
      </p:sp>
      <p:sp>
        <p:nvSpPr>
          <p:cNvPr id="27" name="Text 21"/>
          <p:cNvSpPr/>
          <p:nvPr/>
        </p:nvSpPr>
        <p:spPr>
          <a:xfrm>
            <a:off x="6376644" y="2439594"/>
            <a:ext cx="2122248" cy="4355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It is not related to any other language in the world!</a:t>
            </a:r>
            <a:endParaRPr lang="en-US" sz="1000" dirty="0"/>
          </a:p>
        </p:txBody>
      </p:sp>
      <p:sp>
        <p:nvSpPr>
          <p:cNvPr id="28" name="Shape 22"/>
          <p:cNvSpPr/>
          <p:nvPr/>
        </p:nvSpPr>
        <p:spPr>
          <a:xfrm>
            <a:off x="7303257" y="3214688"/>
            <a:ext cx="214313" cy="0"/>
          </a:xfrm>
          <a:prstGeom prst="line">
            <a:avLst/>
          </a:prstGeom>
          <a:noFill/>
          <a:ln w="381000">
            <a:solidFill>
              <a:srgbClr val="6BBF59"/>
            </a:solidFill>
            <a:prstDash val="solid"/>
          </a:ln>
        </p:spPr>
      </p:sp>
      <p:sp>
        <p:nvSpPr>
          <p:cNvPr id="29" name="Shape 23"/>
          <p:cNvSpPr/>
          <p:nvPr/>
        </p:nvSpPr>
        <p:spPr>
          <a:xfrm>
            <a:off x="7517569" y="3214688"/>
            <a:ext cx="0" cy="214313"/>
          </a:xfrm>
          <a:prstGeom prst="line">
            <a:avLst/>
          </a:prstGeom>
          <a:noFill/>
          <a:ln w="190500">
            <a:solidFill>
              <a:srgbClr val="FFFFFF">
                <a:alpha val="0"/>
              </a:srgbClr>
            </a:solidFill>
            <a:prstDash val="solid"/>
          </a:ln>
        </p:spPr>
      </p:sp>
      <p:sp>
        <p:nvSpPr>
          <p:cNvPr id="30" name="Shape 24"/>
          <p:cNvSpPr/>
          <p:nvPr/>
        </p:nvSpPr>
        <p:spPr>
          <a:xfrm>
            <a:off x="7303257" y="3214688"/>
            <a:ext cx="0" cy="214313"/>
          </a:xfrm>
          <a:prstGeom prst="line">
            <a:avLst/>
          </a:prstGeom>
          <a:noFill/>
          <a:ln w="190500">
            <a:solidFill>
              <a:srgbClr val="FFFFFF">
                <a:alpha val="0"/>
              </a:srgbClr>
            </a:solidFill>
            <a:prstDash val="solid"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4B9CD3">
              <a:alpha val="10000"/>
            </a:srgbClr>
          </a:solidFill>
          <a:ln/>
        </p:spPr>
      </p:sp>
      <p:sp>
        <p:nvSpPr>
          <p:cNvPr id="4" name="Text 2"/>
          <p:cNvSpPr/>
          <p:nvPr/>
        </p:nvSpPr>
        <p:spPr>
          <a:xfrm>
            <a:off x="45720" y="285750"/>
            <a:ext cx="905256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4B9CD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If Places Could Speak – Landmarks</a:t>
            </a:r>
            <a:endParaRPr lang="en-US" sz="2700" dirty="0"/>
          </a:p>
        </p:txBody>
      </p:sp>
      <p:sp>
        <p:nvSpPr>
          <p:cNvPr id="5" name="Text 3"/>
          <p:cNvSpPr/>
          <p:nvPr/>
        </p:nvSpPr>
        <p:spPr>
          <a:xfrm>
            <a:off x="45720" y="742950"/>
            <a:ext cx="90525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4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Famous monuments greeting you in their native languages</a:t>
            </a:r>
            <a:endParaRPr lang="en-US" sz="14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57300"/>
            <a:ext cx="3543300" cy="3543300"/>
          </a:xfrm>
          <a:prstGeom prst="rect">
            <a:avLst/>
          </a:prstGeom>
          <a:effectLst>
            <a:outerShdw blurRad="317500" dist="254000" dir="5400000" algn="bl" rotWithShape="0">
              <a:srgbClr val="000000">
                <a:alpha val="10000"/>
              </a:srgbClr>
            </a:outerShdw>
          </a:effectLst>
        </p:spPr>
      </p:pic>
      <p:sp>
        <p:nvSpPr>
          <p:cNvPr id="7" name="Shape 4"/>
          <p:cNvSpPr/>
          <p:nvPr/>
        </p:nvSpPr>
        <p:spPr>
          <a:xfrm>
            <a:off x="958708" y="1479114"/>
            <a:ext cx="1328526" cy="842247"/>
          </a:xfrm>
          <a:prstGeom prst="roundRect">
            <a:avLst>
              <a:gd name="adj" fmla="val 10178"/>
            </a:avLst>
          </a:prstGeom>
          <a:solidFill>
            <a:srgbClr val="FFFFFF"/>
          </a:solidFill>
          <a:ln w="25400">
            <a:solidFill>
              <a:srgbClr val="4B9CD3"/>
            </a:solidFill>
            <a:prstDash val="solid"/>
          </a:ln>
          <a:effectLst>
            <a:outerShdw blurRad="190500" dist="1270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8" name="Text 5"/>
          <p:cNvSpPr/>
          <p:nvPr/>
        </p:nvSpPr>
        <p:spPr>
          <a:xfrm>
            <a:off x="1156869" y="1626412"/>
            <a:ext cx="956861" cy="3487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700" b="1" dirty="0">
                <a:solidFill>
                  <a:srgbClr val="4B9CD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Bonjour!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1183751" y="1882178"/>
            <a:ext cx="950588" cy="2918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French</a:t>
            </a:r>
            <a:endParaRPr lang="en-US" sz="1000" dirty="0"/>
          </a:p>
        </p:txBody>
      </p:sp>
      <p:sp>
        <p:nvSpPr>
          <p:cNvPr id="10" name="Shape 7"/>
          <p:cNvSpPr/>
          <p:nvPr/>
        </p:nvSpPr>
        <p:spPr>
          <a:xfrm>
            <a:off x="2249898" y="1774606"/>
            <a:ext cx="569116" cy="66844"/>
          </a:xfrm>
          <a:prstGeom prst="roundRect">
            <a:avLst>
              <a:gd name="adj" fmla="val 0"/>
            </a:avLst>
          </a:prstGeom>
          <a:solidFill>
            <a:srgbClr val="4B9CD3"/>
          </a:solidFill>
          <a:ln/>
        </p:spPr>
      </p:sp>
      <p:sp>
        <p:nvSpPr>
          <p:cNvPr id="11" name="Shape 8"/>
          <p:cNvSpPr/>
          <p:nvPr/>
        </p:nvSpPr>
        <p:spPr>
          <a:xfrm>
            <a:off x="2209780" y="2414872"/>
            <a:ext cx="952541" cy="761357"/>
          </a:xfrm>
          <a:prstGeom prst="roundRect">
            <a:avLst>
              <a:gd name="adj" fmla="val 11260"/>
            </a:avLst>
          </a:prstGeom>
          <a:solidFill>
            <a:srgbClr val="FFFFFF"/>
          </a:solidFill>
          <a:ln w="25400">
            <a:solidFill>
              <a:srgbClr val="F13C1F"/>
            </a:solidFill>
            <a:prstDash val="solid"/>
          </a:ln>
          <a:effectLst>
            <a:outerShdw blurRad="190500" dist="1270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2" name="Text 9"/>
          <p:cNvSpPr/>
          <p:nvPr/>
        </p:nvSpPr>
        <p:spPr>
          <a:xfrm>
            <a:off x="2412461" y="2553005"/>
            <a:ext cx="585529" cy="2853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700" b="1" dirty="0">
                <a:solidFill>
                  <a:srgbClr val="F13C1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Ciao!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2401992" y="2809826"/>
            <a:ext cx="582389" cy="2282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Italian</a:t>
            </a:r>
            <a:endParaRPr lang="en-US" sz="1000" dirty="0"/>
          </a:p>
        </p:txBody>
      </p:sp>
      <p:sp>
        <p:nvSpPr>
          <p:cNvPr id="14" name="Shape 11"/>
          <p:cNvSpPr/>
          <p:nvPr/>
        </p:nvSpPr>
        <p:spPr>
          <a:xfrm>
            <a:off x="1657383" y="2741660"/>
            <a:ext cx="571091" cy="37044"/>
          </a:xfrm>
          <a:prstGeom prst="roundRect">
            <a:avLst>
              <a:gd name="adj" fmla="val 0"/>
            </a:avLst>
          </a:prstGeom>
          <a:solidFill>
            <a:srgbClr val="F13C1F"/>
          </a:solidFill>
          <a:ln/>
        </p:spPr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00" y="1257300"/>
            <a:ext cx="3543300" cy="2500313"/>
          </a:xfrm>
          <a:prstGeom prst="rect">
            <a:avLst/>
          </a:prstGeom>
          <a:effectLst>
            <a:outerShdw blurRad="317500" dist="254000" dir="5400000" algn="bl" rotWithShape="0">
              <a:srgbClr val="000000">
                <a:alpha val="10000"/>
              </a:srgbClr>
            </a:outerShdw>
          </a:effectLst>
        </p:spPr>
      </p:pic>
      <p:sp>
        <p:nvSpPr>
          <p:cNvPr id="16" name="Shape 12"/>
          <p:cNvSpPr/>
          <p:nvPr/>
        </p:nvSpPr>
        <p:spPr>
          <a:xfrm>
            <a:off x="5761423" y="2108502"/>
            <a:ext cx="1393053" cy="983647"/>
          </a:xfrm>
          <a:prstGeom prst="roundRect">
            <a:avLst>
              <a:gd name="adj" fmla="val 8715"/>
            </a:avLst>
          </a:prstGeom>
          <a:solidFill>
            <a:srgbClr val="FFFFFF"/>
          </a:solidFill>
          <a:ln w="25400">
            <a:solidFill>
              <a:srgbClr val="6BBF59"/>
            </a:solidFill>
            <a:prstDash val="solid"/>
          </a:ln>
          <a:effectLst>
            <a:outerShdw blurRad="190500" dist="1270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17" name="Text 13"/>
          <p:cNvSpPr/>
          <p:nvPr/>
        </p:nvSpPr>
        <p:spPr>
          <a:xfrm>
            <a:off x="5953636" y="2246634"/>
            <a:ext cx="1037075" cy="3078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700" b="1" dirty="0">
                <a:solidFill>
                  <a:srgbClr val="6BBF5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Γεια σας!</a:t>
            </a:r>
            <a:endParaRPr lang="en-US" sz="1700" dirty="0"/>
          </a:p>
        </p:txBody>
      </p:sp>
      <p:sp>
        <p:nvSpPr>
          <p:cNvPr id="18" name="Text 14"/>
          <p:cNvSpPr/>
          <p:nvPr/>
        </p:nvSpPr>
        <p:spPr>
          <a:xfrm>
            <a:off x="5967095" y="2503457"/>
            <a:ext cx="1033935" cy="2508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(Yia sas!)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5977564" y="2703208"/>
            <a:ext cx="1033934" cy="2508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Greek</a:t>
            </a:r>
            <a:endParaRPr lang="en-US" sz="1000" dirty="0"/>
          </a:p>
        </p:txBody>
      </p:sp>
      <p:sp>
        <p:nvSpPr>
          <p:cNvPr id="20" name="Shape 16"/>
          <p:cNvSpPr/>
          <p:nvPr/>
        </p:nvSpPr>
        <p:spPr>
          <a:xfrm>
            <a:off x="4800600" y="4429125"/>
            <a:ext cx="944873" cy="257175"/>
          </a:xfrm>
          <a:prstGeom prst="roundRect">
            <a:avLst>
              <a:gd name="adj" fmla="val 11111"/>
            </a:avLst>
          </a:prstGeom>
          <a:solidFill>
            <a:srgbClr val="000000">
              <a:alpha val="50000"/>
            </a:srgbClr>
          </a:solidFill>
          <a:ln/>
        </p:spPr>
      </p:sp>
      <p:sp>
        <p:nvSpPr>
          <p:cNvPr id="21" name="Text 17"/>
          <p:cNvSpPr/>
          <p:nvPr/>
        </p:nvSpPr>
        <p:spPr>
          <a:xfrm>
            <a:off x="4857750" y="4486275"/>
            <a:ext cx="1050029" cy="142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100"/>
              </a:lnSpc>
              <a:buNone/>
            </a:pPr>
            <a:r>
              <a:rPr lang="en-US" sz="8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Acropolis, Athens</a:t>
            </a:r>
            <a:endParaRPr lang="en-US" sz="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000000">
              <a:alpha val="50000"/>
            </a:srgbClr>
          </a:solidFill>
          <a:ln/>
        </p:spPr>
      </p:sp>
      <p:sp>
        <p:nvSpPr>
          <p:cNvPr id="5" name="Text 2"/>
          <p:cNvSpPr/>
          <p:nvPr/>
        </p:nvSpPr>
        <p:spPr>
          <a:xfrm>
            <a:off x="45720" y="285750"/>
            <a:ext cx="905256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If Places Could Speak – Natural Wonders</a:t>
            </a:r>
            <a:endParaRPr lang="en-US" sz="2700" dirty="0"/>
          </a:p>
        </p:txBody>
      </p:sp>
      <p:sp>
        <p:nvSpPr>
          <p:cNvPr id="6" name="Text 3"/>
          <p:cNvSpPr/>
          <p:nvPr/>
        </p:nvSpPr>
        <p:spPr>
          <a:xfrm>
            <a:off x="45720" y="742950"/>
            <a:ext cx="905256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Nature speaks in many languages across Europe</a:t>
            </a:r>
            <a:endParaRPr lang="en-US" sz="1400" dirty="0"/>
          </a:p>
        </p:txBody>
      </p:sp>
      <p:sp>
        <p:nvSpPr>
          <p:cNvPr id="7" name="Shape 4"/>
          <p:cNvSpPr/>
          <p:nvPr/>
        </p:nvSpPr>
        <p:spPr>
          <a:xfrm>
            <a:off x="411605" y="1213565"/>
            <a:ext cx="2643852" cy="2744944"/>
          </a:xfrm>
          <a:prstGeom prst="roundRect">
            <a:avLst>
              <a:gd name="adj" fmla="val 3242"/>
            </a:avLst>
          </a:prstGeom>
          <a:solidFill>
            <a:srgbClr val="FFFFFF">
              <a:alpha val="90000"/>
            </a:srgbClr>
          </a:solidFill>
          <a:ln/>
          <a:effectLst>
            <a:outerShdw blurRad="317500" dist="254000" dir="54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05" y="1213565"/>
            <a:ext cx="2643852" cy="2744944"/>
          </a:xfrm>
          <a:prstGeom prst="rect">
            <a:avLst/>
          </a:prstGeom>
        </p:spPr>
      </p:pic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142" y="1461640"/>
            <a:ext cx="1457797" cy="906590"/>
          </a:xfrm>
          <a:prstGeom prst="rect">
            <a:avLst/>
          </a:prstGeom>
          <a:effectLst>
            <a:outerShdw blurRad="38100" dist="12700" dir="5400000" algn="bl" rotWithShape="0">
              <a:srgbClr val="000000">
                <a:alpha val="10000"/>
              </a:srgbClr>
            </a:outerShdw>
          </a:effectLst>
        </p:spPr>
      </p:pic>
      <p:sp>
        <p:nvSpPr>
          <p:cNvPr id="10" name="Text 5"/>
          <p:cNvSpPr/>
          <p:nvPr/>
        </p:nvSpPr>
        <p:spPr>
          <a:xfrm>
            <a:off x="573400" y="2418969"/>
            <a:ext cx="2319265" cy="3055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4B9CD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Swiss Alps</a:t>
            </a:r>
            <a:endParaRPr lang="en-US" sz="1400" dirty="0"/>
          </a:p>
        </p:txBody>
      </p:sp>
      <p:sp>
        <p:nvSpPr>
          <p:cNvPr id="11" name="Text 6"/>
          <p:cNvSpPr/>
          <p:nvPr/>
        </p:nvSpPr>
        <p:spPr>
          <a:xfrm>
            <a:off x="635805" y="2733102"/>
            <a:ext cx="2292550" cy="2770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Grüezi! </a:t>
            </a:r>
            <a:r>
              <a:rPr lang="en-US" sz="10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(German)</a:t>
            </a:r>
            <a:endParaRPr lang="en-US" sz="1000" dirty="0"/>
          </a:p>
        </p:txBody>
      </p:sp>
      <p:sp>
        <p:nvSpPr>
          <p:cNvPr id="12" name="Text 7"/>
          <p:cNvSpPr/>
          <p:nvPr/>
        </p:nvSpPr>
        <p:spPr>
          <a:xfrm>
            <a:off x="644781" y="2990120"/>
            <a:ext cx="2292550" cy="2770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Bonjour! </a:t>
            </a:r>
            <a:r>
              <a:rPr lang="en-US" sz="10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(French)</a:t>
            </a:r>
            <a:endParaRPr lang="en-US" sz="1000" dirty="0"/>
          </a:p>
        </p:txBody>
      </p:sp>
      <p:sp>
        <p:nvSpPr>
          <p:cNvPr id="13" name="Text 8"/>
          <p:cNvSpPr/>
          <p:nvPr/>
        </p:nvSpPr>
        <p:spPr>
          <a:xfrm>
            <a:off x="653756" y="3247138"/>
            <a:ext cx="2292550" cy="2770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Buongiorno! </a:t>
            </a:r>
            <a:r>
              <a:rPr lang="en-US" sz="10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(Italian)</a:t>
            </a:r>
            <a:endParaRPr lang="en-US" sz="1000" dirty="0"/>
          </a:p>
        </p:txBody>
      </p:sp>
      <p:sp>
        <p:nvSpPr>
          <p:cNvPr id="14" name="Text 9"/>
          <p:cNvSpPr/>
          <p:nvPr/>
        </p:nvSpPr>
        <p:spPr>
          <a:xfrm>
            <a:off x="662731" y="3504156"/>
            <a:ext cx="2292550" cy="2770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Allegra! </a:t>
            </a:r>
            <a:r>
              <a:rPr lang="en-US" sz="10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(Romansh)</a:t>
            </a:r>
            <a:endParaRPr lang="en-US" sz="1000" dirty="0"/>
          </a:p>
        </p:txBody>
      </p:sp>
      <p:sp>
        <p:nvSpPr>
          <p:cNvPr id="15" name="Shape 10"/>
          <p:cNvSpPr/>
          <p:nvPr/>
        </p:nvSpPr>
        <p:spPr>
          <a:xfrm>
            <a:off x="3272618" y="1235227"/>
            <a:ext cx="2598653" cy="2701621"/>
          </a:xfrm>
          <a:prstGeom prst="roundRect">
            <a:avLst>
              <a:gd name="adj" fmla="val 3299"/>
            </a:avLst>
          </a:prstGeom>
          <a:solidFill>
            <a:srgbClr val="FFFFFF">
              <a:alpha val="90000"/>
            </a:srgbClr>
          </a:solidFill>
          <a:ln/>
          <a:effectLst>
            <a:outerShdw blurRad="317500" dist="254000" dir="54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2618" y="1235227"/>
            <a:ext cx="2598653" cy="2701621"/>
          </a:xfrm>
          <a:prstGeom prst="rect">
            <a:avLst/>
          </a:prstGeom>
        </p:spPr>
      </p:pic>
      <p:sp>
        <p:nvSpPr>
          <p:cNvPr id="17" name="Shape 11"/>
          <p:cNvSpPr/>
          <p:nvPr/>
        </p:nvSpPr>
        <p:spPr>
          <a:xfrm>
            <a:off x="4354544" y="1482077"/>
            <a:ext cx="465110" cy="465111"/>
          </a:xfrm>
          <a:prstGeom prst="roundRect">
            <a:avLst>
              <a:gd name="adj" fmla="val 50000"/>
            </a:avLst>
          </a:prstGeom>
          <a:solidFill>
            <a:srgbClr val="4B9CD3"/>
          </a:solidFill>
          <a:ln/>
        </p:spPr>
      </p:sp>
      <p:pic>
        <p:nvPicPr>
          <p:cNvPr id="18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9942" y="1603903"/>
            <a:ext cx="214313" cy="221456"/>
          </a:xfrm>
          <a:prstGeom prst="rect">
            <a:avLst/>
          </a:prstGeom>
        </p:spPr>
      </p:pic>
      <p:sp>
        <p:nvSpPr>
          <p:cNvPr id="19" name="Text 12"/>
          <p:cNvSpPr/>
          <p:nvPr/>
        </p:nvSpPr>
        <p:spPr>
          <a:xfrm>
            <a:off x="3421032" y="2038198"/>
            <a:ext cx="2316286" cy="267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4B9CD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Northern Lights</a:t>
            </a:r>
            <a:endParaRPr lang="en-US" sz="1400" dirty="0"/>
          </a:p>
        </p:txBody>
      </p:sp>
      <p:sp>
        <p:nvSpPr>
          <p:cNvPr id="20" name="Text 13"/>
          <p:cNvSpPr/>
          <p:nvPr/>
        </p:nvSpPr>
        <p:spPr>
          <a:xfrm>
            <a:off x="3411135" y="2352474"/>
            <a:ext cx="2324610" cy="2957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1700" b="1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Hei!</a:t>
            </a:r>
            <a:endParaRPr lang="en-US" sz="1700" dirty="0"/>
          </a:p>
        </p:txBody>
      </p:sp>
      <p:sp>
        <p:nvSpPr>
          <p:cNvPr id="21" name="Text 14"/>
          <p:cNvSpPr/>
          <p:nvPr/>
        </p:nvSpPr>
        <p:spPr>
          <a:xfrm>
            <a:off x="3419132" y="2666754"/>
            <a:ext cx="2298642" cy="238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1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(Norwegian)</a:t>
            </a:r>
            <a:endParaRPr lang="en-US" sz="1100" dirty="0"/>
          </a:p>
        </p:txBody>
      </p:sp>
      <p:sp>
        <p:nvSpPr>
          <p:cNvPr id="22" name="Text 15"/>
          <p:cNvSpPr/>
          <p:nvPr/>
        </p:nvSpPr>
        <p:spPr>
          <a:xfrm>
            <a:off x="3415439" y="2923887"/>
            <a:ext cx="2293560" cy="4385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6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magical aurora borealis of Norway welcomes you</a:t>
            </a:r>
            <a:endParaRPr lang="en-US" sz="1000" dirty="0"/>
          </a:p>
        </p:txBody>
      </p:sp>
      <p:sp>
        <p:nvSpPr>
          <p:cNvPr id="23" name="Shape 16"/>
          <p:cNvSpPr/>
          <p:nvPr/>
        </p:nvSpPr>
        <p:spPr>
          <a:xfrm>
            <a:off x="6111030" y="1235227"/>
            <a:ext cx="2598765" cy="2701621"/>
          </a:xfrm>
          <a:prstGeom prst="roundRect">
            <a:avLst>
              <a:gd name="adj" fmla="val 3299"/>
            </a:avLst>
          </a:prstGeom>
          <a:solidFill>
            <a:srgbClr val="FFFFFF">
              <a:alpha val="90000"/>
            </a:srgbClr>
          </a:solidFill>
          <a:ln/>
          <a:effectLst>
            <a:outerShdw blurRad="317500" dist="254000" dir="54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2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1030" y="1235227"/>
            <a:ext cx="2598765" cy="2701621"/>
          </a:xfrm>
          <a:prstGeom prst="rect">
            <a:avLst/>
          </a:prstGeom>
        </p:spPr>
      </p:pic>
      <p:sp>
        <p:nvSpPr>
          <p:cNvPr id="25" name="Shape 17"/>
          <p:cNvSpPr/>
          <p:nvPr/>
        </p:nvSpPr>
        <p:spPr>
          <a:xfrm>
            <a:off x="7162648" y="1482077"/>
            <a:ext cx="465110" cy="465111"/>
          </a:xfrm>
          <a:prstGeom prst="roundRect">
            <a:avLst>
              <a:gd name="adj" fmla="val 50000"/>
            </a:avLst>
          </a:prstGeom>
          <a:solidFill>
            <a:srgbClr val="F13C1F"/>
          </a:solidFill>
          <a:ln/>
        </p:spPr>
      </p:sp>
      <p:pic>
        <p:nvPicPr>
          <p:cNvPr id="26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74651" y="1628909"/>
            <a:ext cx="241102" cy="171450"/>
          </a:xfrm>
          <a:prstGeom prst="rect">
            <a:avLst/>
          </a:prstGeom>
        </p:spPr>
      </p:pic>
      <p:sp>
        <p:nvSpPr>
          <p:cNvPr id="27" name="Text 18"/>
          <p:cNvSpPr/>
          <p:nvPr/>
        </p:nvSpPr>
        <p:spPr>
          <a:xfrm>
            <a:off x="6244983" y="2038198"/>
            <a:ext cx="2316397" cy="2671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13C1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Mediterranean Sea</a:t>
            </a:r>
            <a:endParaRPr lang="en-US" sz="1400" dirty="0"/>
          </a:p>
        </p:txBody>
      </p:sp>
      <p:sp>
        <p:nvSpPr>
          <p:cNvPr id="28" name="Text 19"/>
          <p:cNvSpPr/>
          <p:nvPr/>
        </p:nvSpPr>
        <p:spPr>
          <a:xfrm>
            <a:off x="6301904" y="2352474"/>
            <a:ext cx="2290181" cy="2385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Hola! </a:t>
            </a:r>
            <a:r>
              <a:rPr lang="en-US" sz="10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(Spanish)</a:t>
            </a:r>
            <a:endParaRPr lang="en-US" sz="1000" dirty="0"/>
          </a:p>
        </p:txBody>
      </p:sp>
      <p:sp>
        <p:nvSpPr>
          <p:cNvPr id="29" name="Text 20"/>
          <p:cNvSpPr/>
          <p:nvPr/>
        </p:nvSpPr>
        <p:spPr>
          <a:xfrm>
            <a:off x="6306392" y="2609610"/>
            <a:ext cx="2290181" cy="2385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Merhaba! </a:t>
            </a:r>
            <a:r>
              <a:rPr lang="en-US" sz="10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(Turkish)</a:t>
            </a:r>
            <a:endParaRPr lang="en-US" sz="1000" dirty="0"/>
          </a:p>
        </p:txBody>
      </p:sp>
      <p:sp>
        <p:nvSpPr>
          <p:cNvPr id="30" name="Text 21"/>
          <p:cNvSpPr/>
          <p:nvPr/>
        </p:nvSpPr>
        <p:spPr>
          <a:xfrm>
            <a:off x="6310880" y="2866747"/>
            <a:ext cx="2290182" cy="2385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Ciao! </a:t>
            </a:r>
            <a:r>
              <a:rPr lang="en-US" sz="10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(Italian)</a:t>
            </a:r>
            <a:endParaRPr lang="en-US" sz="1000" dirty="0"/>
          </a:p>
        </p:txBody>
      </p:sp>
      <p:sp>
        <p:nvSpPr>
          <p:cNvPr id="31" name="Text 22"/>
          <p:cNvSpPr/>
          <p:nvPr/>
        </p:nvSpPr>
        <p:spPr>
          <a:xfrm>
            <a:off x="6315368" y="3123880"/>
            <a:ext cx="2290182" cy="2385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Γεια! </a:t>
            </a:r>
            <a:r>
              <a:rPr lang="en-US" sz="10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(Greek)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-80010" y="228600"/>
            <a:ext cx="9304020" cy="428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r>
              <a:rPr lang="en-US" sz="3400" b="1" dirty="0">
                <a:solidFill>
                  <a:srgbClr val="4B9CD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Let's Say Hello!</a:t>
            </a:r>
            <a:endParaRPr lang="en-US" sz="3400" dirty="0"/>
          </a:p>
        </p:txBody>
      </p:sp>
      <p:sp>
        <p:nvSpPr>
          <p:cNvPr id="6" name="Text 2"/>
          <p:cNvSpPr/>
          <p:nvPr/>
        </p:nvSpPr>
        <p:spPr>
          <a:xfrm>
            <a:off x="-80010" y="714375"/>
            <a:ext cx="93040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400" dirty="0">
                <a:solidFill>
                  <a:srgbClr val="4B556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Easy greetings in 6 languages</a:t>
            </a:r>
            <a:endParaRPr lang="en-US" sz="1400" dirty="0"/>
          </a:p>
        </p:txBody>
      </p:sp>
      <p:sp>
        <p:nvSpPr>
          <p:cNvPr id="7" name="Shape 3"/>
          <p:cNvSpPr/>
          <p:nvPr/>
        </p:nvSpPr>
        <p:spPr>
          <a:xfrm>
            <a:off x="445185" y="1091260"/>
            <a:ext cx="2690993" cy="1446505"/>
          </a:xfrm>
          <a:prstGeom prst="roundRect">
            <a:avLst>
              <a:gd name="adj" fmla="val 5926"/>
            </a:avLst>
          </a:prstGeom>
          <a:solidFill>
            <a:srgbClr val="FFFFFF"/>
          </a:solidFill>
          <a:ln w="50800">
            <a:solidFill>
              <a:srgbClr val="4B9CD3"/>
            </a:solidFill>
            <a:prstDash val="solid"/>
          </a:ln>
          <a:effectLst>
            <a:outerShdw blurRad="190500" dist="1270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8" name="Shape 4"/>
          <p:cNvSpPr/>
          <p:nvPr/>
        </p:nvSpPr>
        <p:spPr>
          <a:xfrm>
            <a:off x="603997" y="1236605"/>
            <a:ext cx="348832" cy="348833"/>
          </a:xfrm>
          <a:prstGeom prst="roundRect">
            <a:avLst>
              <a:gd name="adj" fmla="val 50000"/>
            </a:avLst>
          </a:prstGeom>
          <a:solidFill>
            <a:srgbClr val="4B9CD3"/>
          </a:solidFill>
          <a:ln/>
        </p:spPr>
      </p:sp>
      <p:sp>
        <p:nvSpPr>
          <p:cNvPr id="9" name="Text 5"/>
          <p:cNvSpPr/>
          <p:nvPr/>
        </p:nvSpPr>
        <p:spPr>
          <a:xfrm>
            <a:off x="549282" y="1294690"/>
            <a:ext cx="458261" cy="2326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</a:t>
            </a:r>
            <a:endParaRPr lang="en-US" sz="1400" dirty="0"/>
          </a:p>
        </p:txBody>
      </p:sp>
      <p:sp>
        <p:nvSpPr>
          <p:cNvPr id="10" name="Text 6"/>
          <p:cNvSpPr/>
          <p:nvPr/>
        </p:nvSpPr>
        <p:spPr>
          <a:xfrm>
            <a:off x="1033554" y="1301226"/>
            <a:ext cx="838273" cy="23929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4B9CD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English</a:t>
            </a:r>
            <a:endParaRPr lang="en-US" sz="1400" dirty="0"/>
          </a:p>
        </p:txBody>
      </p:sp>
      <p:sp>
        <p:nvSpPr>
          <p:cNvPr id="11" name="Shape 7"/>
          <p:cNvSpPr/>
          <p:nvPr/>
        </p:nvSpPr>
        <p:spPr>
          <a:xfrm>
            <a:off x="599758" y="1650879"/>
            <a:ext cx="174416" cy="174418"/>
          </a:xfrm>
          <a:prstGeom prst="roundRect">
            <a:avLst>
              <a:gd name="adj" fmla="val 50000"/>
            </a:avLst>
          </a:prstGeom>
          <a:solidFill>
            <a:srgbClr val="F13C1F"/>
          </a:solidFill>
          <a:ln/>
        </p:spPr>
      </p:sp>
      <p:sp>
        <p:nvSpPr>
          <p:cNvPr id="12" name="Text 8"/>
          <p:cNvSpPr/>
          <p:nvPr/>
        </p:nvSpPr>
        <p:spPr>
          <a:xfrm>
            <a:off x="522670" y="1680013"/>
            <a:ext cx="328479" cy="1161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900"/>
              </a:lnSpc>
              <a:buNone/>
            </a:pPr>
            <a:r>
              <a:rPr lang="en-US" sz="7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👋</a:t>
            </a:r>
            <a:endParaRPr lang="en-US" sz="700" dirty="0"/>
          </a:p>
        </p:txBody>
      </p:sp>
      <p:sp>
        <p:nvSpPr>
          <p:cNvPr id="13" name="Text 9"/>
          <p:cNvSpPr/>
          <p:nvPr/>
        </p:nvSpPr>
        <p:spPr>
          <a:xfrm>
            <a:off x="828073" y="1640586"/>
            <a:ext cx="567246" cy="2060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Hello</a:t>
            </a:r>
            <a:endParaRPr lang="en-US" sz="1100" dirty="0"/>
          </a:p>
        </p:txBody>
      </p:sp>
      <p:sp>
        <p:nvSpPr>
          <p:cNvPr id="14" name="Shape 10"/>
          <p:cNvSpPr/>
          <p:nvPr/>
        </p:nvSpPr>
        <p:spPr>
          <a:xfrm>
            <a:off x="595269" y="1908016"/>
            <a:ext cx="174416" cy="174415"/>
          </a:xfrm>
          <a:prstGeom prst="roundRect">
            <a:avLst>
              <a:gd name="adj" fmla="val 50000"/>
            </a:avLst>
          </a:prstGeom>
          <a:solidFill>
            <a:srgbClr val="F13C1F"/>
          </a:solidFill>
          <a:ln/>
        </p:spPr>
      </p:sp>
      <p:sp>
        <p:nvSpPr>
          <p:cNvPr id="15" name="Text 11"/>
          <p:cNvSpPr/>
          <p:nvPr/>
        </p:nvSpPr>
        <p:spPr>
          <a:xfrm>
            <a:off x="518182" y="1937149"/>
            <a:ext cx="328479" cy="1161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900"/>
              </a:lnSpc>
              <a:buNone/>
            </a:pPr>
            <a:r>
              <a:rPr lang="en-US" sz="7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👋</a:t>
            </a:r>
            <a:endParaRPr lang="en-US" sz="700" dirty="0"/>
          </a:p>
        </p:txBody>
      </p:sp>
      <p:sp>
        <p:nvSpPr>
          <p:cNvPr id="16" name="Text 12"/>
          <p:cNvSpPr/>
          <p:nvPr/>
        </p:nvSpPr>
        <p:spPr>
          <a:xfrm>
            <a:off x="823585" y="1897719"/>
            <a:ext cx="833868" cy="2106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Goodbye</a:t>
            </a:r>
            <a:endParaRPr lang="en-US" sz="1100" dirty="0"/>
          </a:p>
        </p:txBody>
      </p:sp>
      <p:sp>
        <p:nvSpPr>
          <p:cNvPr id="17" name="Shape 13"/>
          <p:cNvSpPr/>
          <p:nvPr/>
        </p:nvSpPr>
        <p:spPr>
          <a:xfrm>
            <a:off x="590781" y="2165153"/>
            <a:ext cx="174416" cy="174415"/>
          </a:xfrm>
          <a:prstGeom prst="roundRect">
            <a:avLst>
              <a:gd name="adj" fmla="val 50000"/>
            </a:avLst>
          </a:prstGeom>
          <a:solidFill>
            <a:srgbClr val="F13C1F"/>
          </a:solidFill>
          <a:ln/>
        </p:spPr>
      </p:sp>
      <p:sp>
        <p:nvSpPr>
          <p:cNvPr id="18" name="Text 14"/>
          <p:cNvSpPr/>
          <p:nvPr/>
        </p:nvSpPr>
        <p:spPr>
          <a:xfrm>
            <a:off x="513694" y="2194282"/>
            <a:ext cx="328479" cy="1161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900"/>
              </a:lnSpc>
              <a:buNone/>
            </a:pPr>
            <a:r>
              <a:rPr lang="en-US" sz="7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👋</a:t>
            </a:r>
            <a:endParaRPr lang="en-US" sz="700" dirty="0"/>
          </a:p>
        </p:txBody>
      </p:sp>
      <p:sp>
        <p:nvSpPr>
          <p:cNvPr id="19" name="Text 15"/>
          <p:cNvSpPr/>
          <p:nvPr/>
        </p:nvSpPr>
        <p:spPr>
          <a:xfrm>
            <a:off x="819097" y="2154856"/>
            <a:ext cx="930517" cy="2123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Thank you</a:t>
            </a:r>
            <a:endParaRPr lang="en-US" sz="1100" dirty="0"/>
          </a:p>
        </p:txBody>
      </p:sp>
      <p:sp>
        <p:nvSpPr>
          <p:cNvPr id="20" name="Shape 16"/>
          <p:cNvSpPr/>
          <p:nvPr/>
        </p:nvSpPr>
        <p:spPr>
          <a:xfrm>
            <a:off x="3226448" y="1091260"/>
            <a:ext cx="2690993" cy="1446505"/>
          </a:xfrm>
          <a:prstGeom prst="roundRect">
            <a:avLst>
              <a:gd name="adj" fmla="val 5926"/>
            </a:avLst>
          </a:prstGeom>
          <a:solidFill>
            <a:srgbClr val="FFFFFF"/>
          </a:solidFill>
          <a:ln w="50800">
            <a:solidFill>
              <a:srgbClr val="F13C1F"/>
            </a:solidFill>
            <a:prstDash val="solid"/>
          </a:ln>
          <a:effectLst>
            <a:outerShdw blurRad="190500" dist="1270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21" name="Shape 17"/>
          <p:cNvSpPr/>
          <p:nvPr/>
        </p:nvSpPr>
        <p:spPr>
          <a:xfrm>
            <a:off x="3371794" y="1272180"/>
            <a:ext cx="348832" cy="348830"/>
          </a:xfrm>
          <a:prstGeom prst="roundRect">
            <a:avLst>
              <a:gd name="adj" fmla="val 50000"/>
            </a:avLst>
          </a:prstGeom>
          <a:solidFill>
            <a:srgbClr val="F13C1F"/>
          </a:solidFill>
          <a:ln/>
        </p:spPr>
      </p:sp>
      <p:sp>
        <p:nvSpPr>
          <p:cNvPr id="22" name="Text 18"/>
          <p:cNvSpPr/>
          <p:nvPr/>
        </p:nvSpPr>
        <p:spPr>
          <a:xfrm>
            <a:off x="3327794" y="1330454"/>
            <a:ext cx="436721" cy="23228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FR</a:t>
            </a:r>
            <a:endParaRPr lang="en-US" sz="1400" dirty="0"/>
          </a:p>
        </p:txBody>
      </p:sp>
      <p:sp>
        <p:nvSpPr>
          <p:cNvPr id="23" name="Text 19"/>
          <p:cNvSpPr/>
          <p:nvPr/>
        </p:nvSpPr>
        <p:spPr>
          <a:xfrm>
            <a:off x="3801351" y="1317711"/>
            <a:ext cx="802783" cy="2386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13C1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French</a:t>
            </a:r>
            <a:endParaRPr lang="en-US" sz="1400" dirty="0"/>
          </a:p>
        </p:txBody>
      </p:sp>
      <p:sp>
        <p:nvSpPr>
          <p:cNvPr id="24" name="Shape 20"/>
          <p:cNvSpPr/>
          <p:nvPr/>
        </p:nvSpPr>
        <p:spPr>
          <a:xfrm>
            <a:off x="3379026" y="1689445"/>
            <a:ext cx="174416" cy="174418"/>
          </a:xfrm>
          <a:prstGeom prst="roundRect">
            <a:avLst>
              <a:gd name="adj" fmla="val 50000"/>
            </a:avLst>
          </a:prstGeom>
          <a:solidFill>
            <a:srgbClr val="4B9CD3"/>
          </a:solidFill>
          <a:ln/>
        </p:spPr>
      </p:sp>
      <p:sp>
        <p:nvSpPr>
          <p:cNvPr id="25" name="Text 21"/>
          <p:cNvSpPr/>
          <p:nvPr/>
        </p:nvSpPr>
        <p:spPr>
          <a:xfrm>
            <a:off x="3301938" y="1718581"/>
            <a:ext cx="328479" cy="1161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900"/>
              </a:lnSpc>
              <a:buNone/>
            </a:pPr>
            <a:r>
              <a:rPr lang="en-US" sz="7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👋</a:t>
            </a:r>
            <a:endParaRPr lang="en-US" sz="700" dirty="0"/>
          </a:p>
        </p:txBody>
      </p:sp>
      <p:sp>
        <p:nvSpPr>
          <p:cNvPr id="26" name="Text 22"/>
          <p:cNvSpPr/>
          <p:nvPr/>
        </p:nvSpPr>
        <p:spPr>
          <a:xfrm>
            <a:off x="3607342" y="1665052"/>
            <a:ext cx="745031" cy="2091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Bonjour</a:t>
            </a:r>
            <a:endParaRPr lang="en-US" sz="1100" dirty="0"/>
          </a:p>
        </p:txBody>
      </p:sp>
      <p:sp>
        <p:nvSpPr>
          <p:cNvPr id="27" name="Shape 23"/>
          <p:cNvSpPr/>
          <p:nvPr/>
        </p:nvSpPr>
        <p:spPr>
          <a:xfrm>
            <a:off x="3383514" y="1946581"/>
            <a:ext cx="174416" cy="174418"/>
          </a:xfrm>
          <a:prstGeom prst="roundRect">
            <a:avLst>
              <a:gd name="adj" fmla="val 50000"/>
            </a:avLst>
          </a:prstGeom>
          <a:solidFill>
            <a:srgbClr val="4B9CD3"/>
          </a:solidFill>
          <a:ln/>
        </p:spPr>
      </p:sp>
      <p:sp>
        <p:nvSpPr>
          <p:cNvPr id="28" name="Text 24"/>
          <p:cNvSpPr/>
          <p:nvPr/>
        </p:nvSpPr>
        <p:spPr>
          <a:xfrm>
            <a:off x="3306427" y="1975714"/>
            <a:ext cx="328479" cy="1161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900"/>
              </a:lnSpc>
              <a:buNone/>
            </a:pPr>
            <a:r>
              <a:rPr lang="en-US" sz="7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👋</a:t>
            </a:r>
            <a:endParaRPr lang="en-US" sz="700" dirty="0"/>
          </a:p>
        </p:txBody>
      </p:sp>
      <p:sp>
        <p:nvSpPr>
          <p:cNvPr id="29" name="Text 25"/>
          <p:cNvSpPr/>
          <p:nvPr/>
        </p:nvSpPr>
        <p:spPr>
          <a:xfrm>
            <a:off x="3611830" y="1920710"/>
            <a:ext cx="829627" cy="2105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Au revoir</a:t>
            </a:r>
            <a:endParaRPr lang="en-US" sz="1100" dirty="0"/>
          </a:p>
        </p:txBody>
      </p:sp>
      <p:sp>
        <p:nvSpPr>
          <p:cNvPr id="30" name="Shape 26"/>
          <p:cNvSpPr/>
          <p:nvPr/>
        </p:nvSpPr>
        <p:spPr>
          <a:xfrm>
            <a:off x="3388002" y="2203718"/>
            <a:ext cx="174416" cy="174415"/>
          </a:xfrm>
          <a:prstGeom prst="roundRect">
            <a:avLst>
              <a:gd name="adj" fmla="val 50000"/>
            </a:avLst>
          </a:prstGeom>
          <a:solidFill>
            <a:srgbClr val="4B9CD3"/>
          </a:solidFill>
          <a:ln/>
        </p:spPr>
      </p:sp>
      <p:sp>
        <p:nvSpPr>
          <p:cNvPr id="31" name="Text 27"/>
          <p:cNvSpPr/>
          <p:nvPr/>
        </p:nvSpPr>
        <p:spPr>
          <a:xfrm>
            <a:off x="3310915" y="2232851"/>
            <a:ext cx="328479" cy="1161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900"/>
              </a:lnSpc>
              <a:buNone/>
            </a:pPr>
            <a:r>
              <a:rPr lang="en-US" sz="7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👋</a:t>
            </a:r>
            <a:endParaRPr lang="en-US" sz="700" dirty="0"/>
          </a:p>
        </p:txBody>
      </p:sp>
      <p:sp>
        <p:nvSpPr>
          <p:cNvPr id="32" name="Text 28"/>
          <p:cNvSpPr/>
          <p:nvPr/>
        </p:nvSpPr>
        <p:spPr>
          <a:xfrm>
            <a:off x="3616318" y="2181802"/>
            <a:ext cx="602959" cy="20662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Merci</a:t>
            </a:r>
            <a:endParaRPr lang="en-US" sz="1100" dirty="0"/>
          </a:p>
        </p:txBody>
      </p:sp>
      <p:sp>
        <p:nvSpPr>
          <p:cNvPr id="33" name="Shape 29"/>
          <p:cNvSpPr/>
          <p:nvPr/>
        </p:nvSpPr>
        <p:spPr>
          <a:xfrm>
            <a:off x="6007711" y="1091257"/>
            <a:ext cx="2691104" cy="1446512"/>
          </a:xfrm>
          <a:prstGeom prst="roundRect">
            <a:avLst>
              <a:gd name="adj" fmla="val 5926"/>
            </a:avLst>
          </a:prstGeom>
          <a:solidFill>
            <a:srgbClr val="FFFFFF"/>
          </a:solidFill>
          <a:ln w="50800">
            <a:solidFill>
              <a:srgbClr val="6BBF59"/>
            </a:solidFill>
            <a:prstDash val="solid"/>
          </a:ln>
          <a:effectLst>
            <a:outerShdw blurRad="190500" dist="1270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34" name="Shape 30"/>
          <p:cNvSpPr/>
          <p:nvPr/>
        </p:nvSpPr>
        <p:spPr>
          <a:xfrm>
            <a:off x="6166522" y="1236605"/>
            <a:ext cx="348832" cy="348833"/>
          </a:xfrm>
          <a:prstGeom prst="roundRect">
            <a:avLst>
              <a:gd name="adj" fmla="val 50000"/>
            </a:avLst>
          </a:prstGeom>
          <a:solidFill>
            <a:srgbClr val="6BBF59"/>
          </a:solidFill>
          <a:ln/>
        </p:spPr>
      </p:sp>
      <p:sp>
        <p:nvSpPr>
          <p:cNvPr id="35" name="Text 31"/>
          <p:cNvSpPr/>
          <p:nvPr/>
        </p:nvSpPr>
        <p:spPr>
          <a:xfrm>
            <a:off x="6120960" y="1294850"/>
            <a:ext cx="439846" cy="23234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</a:t>
            </a:r>
            <a:endParaRPr lang="en-US" sz="1400" dirty="0"/>
          </a:p>
        </p:txBody>
      </p:sp>
      <p:sp>
        <p:nvSpPr>
          <p:cNvPr id="36" name="Text 32"/>
          <p:cNvSpPr/>
          <p:nvPr/>
        </p:nvSpPr>
        <p:spPr>
          <a:xfrm>
            <a:off x="6596079" y="1301226"/>
            <a:ext cx="900882" cy="2403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6BBF5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Spanish</a:t>
            </a:r>
            <a:endParaRPr lang="en-US" sz="1400" dirty="0"/>
          </a:p>
        </p:txBody>
      </p:sp>
      <p:sp>
        <p:nvSpPr>
          <p:cNvPr id="37" name="Shape 33"/>
          <p:cNvSpPr/>
          <p:nvPr/>
        </p:nvSpPr>
        <p:spPr>
          <a:xfrm>
            <a:off x="6162283" y="1650879"/>
            <a:ext cx="174416" cy="174415"/>
          </a:xfrm>
          <a:prstGeom prst="roundRect">
            <a:avLst>
              <a:gd name="adj" fmla="val 50000"/>
            </a:avLst>
          </a:prstGeom>
          <a:solidFill>
            <a:srgbClr val="FFDE59"/>
          </a:solidFill>
          <a:ln/>
        </p:spPr>
      </p:sp>
      <p:sp>
        <p:nvSpPr>
          <p:cNvPr id="38" name="Text 34"/>
          <p:cNvSpPr/>
          <p:nvPr/>
        </p:nvSpPr>
        <p:spPr>
          <a:xfrm>
            <a:off x="6085196" y="1680013"/>
            <a:ext cx="328479" cy="1161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900"/>
              </a:lnSpc>
              <a:buNone/>
            </a:pPr>
            <a:r>
              <a:rPr lang="en-US" sz="7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👋</a:t>
            </a:r>
            <a:endParaRPr lang="en-US" sz="700" dirty="0"/>
          </a:p>
        </p:txBody>
      </p:sp>
      <p:sp>
        <p:nvSpPr>
          <p:cNvPr id="39" name="Text 35"/>
          <p:cNvSpPr/>
          <p:nvPr/>
        </p:nvSpPr>
        <p:spPr>
          <a:xfrm>
            <a:off x="6390599" y="1640582"/>
            <a:ext cx="529635" cy="2053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Hola</a:t>
            </a:r>
            <a:endParaRPr lang="en-US" sz="1100" dirty="0"/>
          </a:p>
        </p:txBody>
      </p:sp>
      <p:sp>
        <p:nvSpPr>
          <p:cNvPr id="40" name="Shape 36"/>
          <p:cNvSpPr/>
          <p:nvPr/>
        </p:nvSpPr>
        <p:spPr>
          <a:xfrm>
            <a:off x="6157795" y="1908016"/>
            <a:ext cx="174416" cy="174415"/>
          </a:xfrm>
          <a:prstGeom prst="roundRect">
            <a:avLst>
              <a:gd name="adj" fmla="val 50000"/>
            </a:avLst>
          </a:prstGeom>
          <a:solidFill>
            <a:srgbClr val="FFDE59"/>
          </a:solidFill>
          <a:ln/>
        </p:spPr>
      </p:sp>
      <p:sp>
        <p:nvSpPr>
          <p:cNvPr id="41" name="Text 37"/>
          <p:cNvSpPr/>
          <p:nvPr/>
        </p:nvSpPr>
        <p:spPr>
          <a:xfrm>
            <a:off x="6080708" y="1937146"/>
            <a:ext cx="328479" cy="1161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900"/>
              </a:lnSpc>
              <a:buNone/>
            </a:pPr>
            <a:r>
              <a:rPr lang="en-US" sz="7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👋</a:t>
            </a:r>
            <a:endParaRPr lang="en-US" sz="700" dirty="0"/>
          </a:p>
        </p:txBody>
      </p:sp>
      <p:sp>
        <p:nvSpPr>
          <p:cNvPr id="42" name="Text 38"/>
          <p:cNvSpPr/>
          <p:nvPr/>
        </p:nvSpPr>
        <p:spPr>
          <a:xfrm>
            <a:off x="6386111" y="1897719"/>
            <a:ext cx="604633" cy="2066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Adiós</a:t>
            </a:r>
            <a:endParaRPr lang="en-US" sz="1100" dirty="0"/>
          </a:p>
        </p:txBody>
      </p:sp>
      <p:sp>
        <p:nvSpPr>
          <p:cNvPr id="43" name="Shape 39"/>
          <p:cNvSpPr/>
          <p:nvPr/>
        </p:nvSpPr>
        <p:spPr>
          <a:xfrm>
            <a:off x="6153306" y="2165149"/>
            <a:ext cx="174416" cy="174418"/>
          </a:xfrm>
          <a:prstGeom prst="roundRect">
            <a:avLst>
              <a:gd name="adj" fmla="val 50000"/>
            </a:avLst>
          </a:prstGeom>
          <a:solidFill>
            <a:srgbClr val="FFDE59"/>
          </a:solidFill>
          <a:ln/>
        </p:spPr>
      </p:sp>
      <p:sp>
        <p:nvSpPr>
          <p:cNvPr id="44" name="Text 40"/>
          <p:cNvSpPr/>
          <p:nvPr/>
        </p:nvSpPr>
        <p:spPr>
          <a:xfrm>
            <a:off x="6076219" y="2194282"/>
            <a:ext cx="328479" cy="1161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900"/>
              </a:lnSpc>
              <a:buNone/>
            </a:pPr>
            <a:r>
              <a:rPr lang="en-US" sz="7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👋</a:t>
            </a:r>
            <a:endParaRPr lang="en-US" sz="700" dirty="0"/>
          </a:p>
        </p:txBody>
      </p:sp>
      <p:sp>
        <p:nvSpPr>
          <p:cNvPr id="45" name="Text 41"/>
          <p:cNvSpPr/>
          <p:nvPr/>
        </p:nvSpPr>
        <p:spPr>
          <a:xfrm>
            <a:off x="6381623" y="2154856"/>
            <a:ext cx="735433" cy="20894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Gracias</a:t>
            </a:r>
            <a:endParaRPr lang="en-US" sz="1100" dirty="0"/>
          </a:p>
        </p:txBody>
      </p:sp>
      <p:sp>
        <p:nvSpPr>
          <p:cNvPr id="46" name="Shape 42"/>
          <p:cNvSpPr/>
          <p:nvPr/>
        </p:nvSpPr>
        <p:spPr>
          <a:xfrm>
            <a:off x="445185" y="2605735"/>
            <a:ext cx="2690993" cy="1446505"/>
          </a:xfrm>
          <a:prstGeom prst="roundRect">
            <a:avLst>
              <a:gd name="adj" fmla="val 5926"/>
            </a:avLst>
          </a:prstGeom>
          <a:solidFill>
            <a:srgbClr val="FFFFFF"/>
          </a:solidFill>
          <a:ln w="50800">
            <a:solidFill>
              <a:srgbClr val="FFDE59"/>
            </a:solidFill>
            <a:prstDash val="solid"/>
          </a:ln>
          <a:effectLst>
            <a:outerShdw blurRad="190500" dist="1270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47" name="Shape 43"/>
          <p:cNvSpPr/>
          <p:nvPr/>
        </p:nvSpPr>
        <p:spPr>
          <a:xfrm>
            <a:off x="590532" y="2786655"/>
            <a:ext cx="348832" cy="348830"/>
          </a:xfrm>
          <a:prstGeom prst="roundRect">
            <a:avLst>
              <a:gd name="adj" fmla="val 50000"/>
            </a:avLst>
          </a:prstGeom>
          <a:solidFill>
            <a:srgbClr val="FFDE59"/>
          </a:solidFill>
          <a:ln/>
        </p:spPr>
      </p:sp>
      <p:sp>
        <p:nvSpPr>
          <p:cNvPr id="48" name="Text 44"/>
          <p:cNvSpPr/>
          <p:nvPr/>
        </p:nvSpPr>
        <p:spPr>
          <a:xfrm>
            <a:off x="539166" y="2844800"/>
            <a:ext cx="451453" cy="23254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</a:t>
            </a:r>
            <a:endParaRPr lang="en-US" sz="1400" dirty="0"/>
          </a:p>
        </p:txBody>
      </p:sp>
      <p:sp>
        <p:nvSpPr>
          <p:cNvPr id="49" name="Text 45"/>
          <p:cNvSpPr/>
          <p:nvPr/>
        </p:nvSpPr>
        <p:spPr>
          <a:xfrm>
            <a:off x="1020089" y="2830700"/>
            <a:ext cx="888048" cy="2401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FDE5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German</a:t>
            </a:r>
            <a:endParaRPr lang="en-US" sz="1400" dirty="0"/>
          </a:p>
        </p:txBody>
      </p:sp>
      <p:sp>
        <p:nvSpPr>
          <p:cNvPr id="50" name="Shape 46"/>
          <p:cNvSpPr/>
          <p:nvPr/>
        </p:nvSpPr>
        <p:spPr>
          <a:xfrm>
            <a:off x="597763" y="3203920"/>
            <a:ext cx="174416" cy="174418"/>
          </a:xfrm>
          <a:prstGeom prst="roundRect">
            <a:avLst>
              <a:gd name="adj" fmla="val 50000"/>
            </a:avLst>
          </a:prstGeom>
          <a:solidFill>
            <a:srgbClr val="6BBF59"/>
          </a:solidFill>
          <a:ln/>
        </p:spPr>
      </p:sp>
      <p:sp>
        <p:nvSpPr>
          <p:cNvPr id="51" name="Text 47"/>
          <p:cNvSpPr/>
          <p:nvPr/>
        </p:nvSpPr>
        <p:spPr>
          <a:xfrm>
            <a:off x="520676" y="3233056"/>
            <a:ext cx="328479" cy="1161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900"/>
              </a:lnSpc>
              <a:buNone/>
            </a:pPr>
            <a:r>
              <a:rPr lang="en-US" sz="7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👋</a:t>
            </a:r>
            <a:endParaRPr lang="en-US" sz="700" dirty="0"/>
          </a:p>
        </p:txBody>
      </p:sp>
      <p:sp>
        <p:nvSpPr>
          <p:cNvPr id="52" name="Text 48"/>
          <p:cNvSpPr/>
          <p:nvPr/>
        </p:nvSpPr>
        <p:spPr>
          <a:xfrm>
            <a:off x="826079" y="3176527"/>
            <a:ext cx="916790" cy="2121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Guten Tag</a:t>
            </a:r>
            <a:endParaRPr lang="en-US" sz="1100" dirty="0"/>
          </a:p>
        </p:txBody>
      </p:sp>
      <p:sp>
        <p:nvSpPr>
          <p:cNvPr id="53" name="Shape 49"/>
          <p:cNvSpPr/>
          <p:nvPr/>
        </p:nvSpPr>
        <p:spPr>
          <a:xfrm>
            <a:off x="602251" y="3461056"/>
            <a:ext cx="174416" cy="174415"/>
          </a:xfrm>
          <a:prstGeom prst="roundRect">
            <a:avLst>
              <a:gd name="adj" fmla="val 50000"/>
            </a:avLst>
          </a:prstGeom>
          <a:solidFill>
            <a:srgbClr val="6BBF59"/>
          </a:solidFill>
          <a:ln/>
        </p:spPr>
      </p:sp>
      <p:sp>
        <p:nvSpPr>
          <p:cNvPr id="54" name="Text 50"/>
          <p:cNvSpPr/>
          <p:nvPr/>
        </p:nvSpPr>
        <p:spPr>
          <a:xfrm>
            <a:off x="525164" y="3490189"/>
            <a:ext cx="328479" cy="1161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900"/>
              </a:lnSpc>
              <a:buNone/>
            </a:pPr>
            <a:r>
              <a:rPr lang="en-US" sz="7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👋</a:t>
            </a:r>
            <a:endParaRPr lang="en-US" sz="700" dirty="0"/>
          </a:p>
        </p:txBody>
      </p:sp>
      <p:sp>
        <p:nvSpPr>
          <p:cNvPr id="55" name="Text 51"/>
          <p:cNvSpPr/>
          <p:nvPr/>
        </p:nvSpPr>
        <p:spPr>
          <a:xfrm>
            <a:off x="830567" y="3425348"/>
            <a:ext cx="1393116" cy="2204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Auf Wiedersehen</a:t>
            </a:r>
            <a:endParaRPr lang="en-US" sz="1100" dirty="0"/>
          </a:p>
        </p:txBody>
      </p:sp>
      <p:sp>
        <p:nvSpPr>
          <p:cNvPr id="56" name="Shape 52"/>
          <p:cNvSpPr/>
          <p:nvPr/>
        </p:nvSpPr>
        <p:spPr>
          <a:xfrm>
            <a:off x="606739" y="3718193"/>
            <a:ext cx="174416" cy="174415"/>
          </a:xfrm>
          <a:prstGeom prst="roundRect">
            <a:avLst>
              <a:gd name="adj" fmla="val 50000"/>
            </a:avLst>
          </a:prstGeom>
          <a:solidFill>
            <a:srgbClr val="6BBF59"/>
          </a:solidFill>
          <a:ln/>
        </p:spPr>
      </p:sp>
      <p:sp>
        <p:nvSpPr>
          <p:cNvPr id="57" name="Text 53"/>
          <p:cNvSpPr/>
          <p:nvPr/>
        </p:nvSpPr>
        <p:spPr>
          <a:xfrm>
            <a:off x="529652" y="3747326"/>
            <a:ext cx="328479" cy="1161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900"/>
              </a:lnSpc>
              <a:buNone/>
            </a:pPr>
            <a:r>
              <a:rPr lang="en-US" sz="7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👋</a:t>
            </a:r>
            <a:endParaRPr lang="en-US" sz="700" dirty="0"/>
          </a:p>
        </p:txBody>
      </p:sp>
      <p:sp>
        <p:nvSpPr>
          <p:cNvPr id="58" name="Text 54"/>
          <p:cNvSpPr/>
          <p:nvPr/>
        </p:nvSpPr>
        <p:spPr>
          <a:xfrm>
            <a:off x="835055" y="3695471"/>
            <a:ext cx="649163" cy="2074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Danke</a:t>
            </a:r>
            <a:endParaRPr lang="en-US" sz="1100" dirty="0"/>
          </a:p>
        </p:txBody>
      </p:sp>
      <p:sp>
        <p:nvSpPr>
          <p:cNvPr id="59" name="Shape 55"/>
          <p:cNvSpPr/>
          <p:nvPr/>
        </p:nvSpPr>
        <p:spPr>
          <a:xfrm>
            <a:off x="3226448" y="2605735"/>
            <a:ext cx="2690993" cy="1446505"/>
          </a:xfrm>
          <a:prstGeom prst="roundRect">
            <a:avLst>
              <a:gd name="adj" fmla="val 5926"/>
            </a:avLst>
          </a:prstGeom>
          <a:solidFill>
            <a:srgbClr val="FFFFFF"/>
          </a:solidFill>
          <a:ln w="50800">
            <a:solidFill>
              <a:srgbClr val="E84C3D"/>
            </a:solidFill>
            <a:prstDash val="solid"/>
          </a:ln>
          <a:effectLst>
            <a:outerShdw blurRad="190500" dist="1270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60" name="Shape 56"/>
          <p:cNvSpPr/>
          <p:nvPr/>
        </p:nvSpPr>
        <p:spPr>
          <a:xfrm>
            <a:off x="3385259" y="2751080"/>
            <a:ext cx="348832" cy="348833"/>
          </a:xfrm>
          <a:prstGeom prst="roundRect">
            <a:avLst>
              <a:gd name="adj" fmla="val 50000"/>
            </a:avLst>
          </a:prstGeom>
          <a:solidFill>
            <a:srgbClr val="E84C3D"/>
          </a:solidFill>
          <a:ln/>
        </p:spPr>
      </p:sp>
      <p:sp>
        <p:nvSpPr>
          <p:cNvPr id="61" name="Text 57"/>
          <p:cNvSpPr/>
          <p:nvPr/>
        </p:nvSpPr>
        <p:spPr>
          <a:xfrm>
            <a:off x="3343938" y="2809398"/>
            <a:ext cx="431476" cy="2321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PL</a:t>
            </a:r>
            <a:endParaRPr lang="en-US" sz="1400" dirty="0"/>
          </a:p>
        </p:txBody>
      </p:sp>
      <p:sp>
        <p:nvSpPr>
          <p:cNvPr id="62" name="Text 58"/>
          <p:cNvSpPr/>
          <p:nvPr/>
        </p:nvSpPr>
        <p:spPr>
          <a:xfrm>
            <a:off x="3814817" y="2815701"/>
            <a:ext cx="733923" cy="237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E84C3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Polish</a:t>
            </a:r>
            <a:endParaRPr lang="en-US" sz="1400" dirty="0"/>
          </a:p>
        </p:txBody>
      </p:sp>
      <p:sp>
        <p:nvSpPr>
          <p:cNvPr id="63" name="Shape 59"/>
          <p:cNvSpPr/>
          <p:nvPr/>
        </p:nvSpPr>
        <p:spPr>
          <a:xfrm>
            <a:off x="3381020" y="3165354"/>
            <a:ext cx="174416" cy="174418"/>
          </a:xfrm>
          <a:prstGeom prst="roundRect">
            <a:avLst>
              <a:gd name="adj" fmla="val 50000"/>
            </a:avLst>
          </a:prstGeom>
          <a:solidFill>
            <a:srgbClr val="4B9CD3"/>
          </a:solidFill>
          <a:ln/>
        </p:spPr>
      </p:sp>
      <p:sp>
        <p:nvSpPr>
          <p:cNvPr id="64" name="Text 60"/>
          <p:cNvSpPr/>
          <p:nvPr/>
        </p:nvSpPr>
        <p:spPr>
          <a:xfrm>
            <a:off x="3303933" y="3194488"/>
            <a:ext cx="328479" cy="1161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900"/>
              </a:lnSpc>
              <a:buNone/>
            </a:pPr>
            <a:r>
              <a:rPr lang="en-US" sz="7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👋</a:t>
            </a:r>
            <a:endParaRPr lang="en-US" sz="700" dirty="0"/>
          </a:p>
        </p:txBody>
      </p:sp>
      <p:sp>
        <p:nvSpPr>
          <p:cNvPr id="65" name="Text 61"/>
          <p:cNvSpPr/>
          <p:nvPr/>
        </p:nvSpPr>
        <p:spPr>
          <a:xfrm>
            <a:off x="3609336" y="3155061"/>
            <a:ext cx="644476" cy="2073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Cześć</a:t>
            </a:r>
            <a:endParaRPr lang="en-US" sz="1100" dirty="0"/>
          </a:p>
        </p:txBody>
      </p:sp>
      <p:sp>
        <p:nvSpPr>
          <p:cNvPr id="66" name="Shape 62"/>
          <p:cNvSpPr/>
          <p:nvPr/>
        </p:nvSpPr>
        <p:spPr>
          <a:xfrm>
            <a:off x="3376532" y="3422491"/>
            <a:ext cx="174416" cy="174415"/>
          </a:xfrm>
          <a:prstGeom prst="roundRect">
            <a:avLst>
              <a:gd name="adj" fmla="val 50000"/>
            </a:avLst>
          </a:prstGeom>
          <a:solidFill>
            <a:srgbClr val="4B9CD3"/>
          </a:solidFill>
          <a:ln/>
        </p:spPr>
      </p:sp>
      <p:sp>
        <p:nvSpPr>
          <p:cNvPr id="67" name="Text 63"/>
          <p:cNvSpPr/>
          <p:nvPr/>
        </p:nvSpPr>
        <p:spPr>
          <a:xfrm>
            <a:off x="3299445" y="3451624"/>
            <a:ext cx="328479" cy="1161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900"/>
              </a:lnSpc>
              <a:buNone/>
            </a:pPr>
            <a:r>
              <a:rPr lang="en-US" sz="7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👋</a:t>
            </a:r>
            <a:endParaRPr lang="en-US" sz="700" dirty="0"/>
          </a:p>
        </p:txBody>
      </p:sp>
      <p:sp>
        <p:nvSpPr>
          <p:cNvPr id="68" name="Text 64"/>
          <p:cNvSpPr/>
          <p:nvPr/>
        </p:nvSpPr>
        <p:spPr>
          <a:xfrm>
            <a:off x="3604848" y="3412194"/>
            <a:ext cx="1050157" cy="21443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 widzenia</a:t>
            </a:r>
            <a:endParaRPr lang="en-US" sz="1100" dirty="0"/>
          </a:p>
        </p:txBody>
      </p:sp>
      <p:sp>
        <p:nvSpPr>
          <p:cNvPr id="69" name="Shape 65"/>
          <p:cNvSpPr/>
          <p:nvPr/>
        </p:nvSpPr>
        <p:spPr>
          <a:xfrm>
            <a:off x="3372044" y="3679628"/>
            <a:ext cx="174416" cy="174415"/>
          </a:xfrm>
          <a:prstGeom prst="roundRect">
            <a:avLst>
              <a:gd name="adj" fmla="val 50000"/>
            </a:avLst>
          </a:prstGeom>
          <a:solidFill>
            <a:srgbClr val="4B9CD3"/>
          </a:solidFill>
          <a:ln/>
        </p:spPr>
      </p:sp>
      <p:sp>
        <p:nvSpPr>
          <p:cNvPr id="70" name="Text 66"/>
          <p:cNvSpPr/>
          <p:nvPr/>
        </p:nvSpPr>
        <p:spPr>
          <a:xfrm>
            <a:off x="3294956" y="3708757"/>
            <a:ext cx="328479" cy="1161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900"/>
              </a:lnSpc>
              <a:buNone/>
            </a:pPr>
            <a:r>
              <a:rPr lang="en-US" sz="7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👋</a:t>
            </a:r>
            <a:endParaRPr lang="en-US" sz="700" dirty="0"/>
          </a:p>
        </p:txBody>
      </p:sp>
      <p:sp>
        <p:nvSpPr>
          <p:cNvPr id="71" name="Text 67"/>
          <p:cNvSpPr/>
          <p:nvPr/>
        </p:nvSpPr>
        <p:spPr>
          <a:xfrm>
            <a:off x="3600360" y="3669331"/>
            <a:ext cx="803623" cy="21013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Dziękuję</a:t>
            </a:r>
            <a:endParaRPr lang="en-US" sz="1100" dirty="0"/>
          </a:p>
        </p:txBody>
      </p:sp>
      <p:sp>
        <p:nvSpPr>
          <p:cNvPr id="72" name="Shape 68"/>
          <p:cNvSpPr/>
          <p:nvPr/>
        </p:nvSpPr>
        <p:spPr>
          <a:xfrm>
            <a:off x="6007711" y="2605732"/>
            <a:ext cx="2691104" cy="1446512"/>
          </a:xfrm>
          <a:prstGeom prst="roundRect">
            <a:avLst>
              <a:gd name="adj" fmla="val 5926"/>
            </a:avLst>
          </a:prstGeom>
          <a:solidFill>
            <a:srgbClr val="FFFFFF"/>
          </a:solidFill>
          <a:ln w="50800">
            <a:solidFill>
              <a:srgbClr val="3498DB"/>
            </a:solidFill>
            <a:prstDash val="solid"/>
          </a:ln>
          <a:effectLst>
            <a:outerShdw blurRad="190500" dist="127000" dir="5400000" algn="bl" rotWithShape="0">
              <a:srgbClr val="000000">
                <a:alpha val="10000"/>
              </a:srgbClr>
            </a:outerShdw>
          </a:effectLst>
        </p:spPr>
      </p:sp>
      <p:sp>
        <p:nvSpPr>
          <p:cNvPr id="73" name="Shape 69"/>
          <p:cNvSpPr/>
          <p:nvPr/>
        </p:nvSpPr>
        <p:spPr>
          <a:xfrm>
            <a:off x="6153057" y="2786655"/>
            <a:ext cx="348832" cy="348833"/>
          </a:xfrm>
          <a:prstGeom prst="roundRect">
            <a:avLst>
              <a:gd name="adj" fmla="val 50000"/>
            </a:avLst>
          </a:prstGeom>
          <a:solidFill>
            <a:srgbClr val="3498DB"/>
          </a:solidFill>
          <a:ln/>
        </p:spPr>
      </p:sp>
      <p:sp>
        <p:nvSpPr>
          <p:cNvPr id="74" name="Text 70"/>
          <p:cNvSpPr/>
          <p:nvPr/>
        </p:nvSpPr>
        <p:spPr>
          <a:xfrm>
            <a:off x="6095106" y="2844685"/>
            <a:ext cx="464734" cy="2327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</a:t>
            </a:r>
            <a:endParaRPr lang="en-US" sz="1400" dirty="0"/>
          </a:p>
        </p:txBody>
      </p:sp>
      <p:sp>
        <p:nvSpPr>
          <p:cNvPr id="75" name="Text 71"/>
          <p:cNvSpPr/>
          <p:nvPr/>
        </p:nvSpPr>
        <p:spPr>
          <a:xfrm>
            <a:off x="6582614" y="2833610"/>
            <a:ext cx="721423" cy="2372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3498D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Greek</a:t>
            </a:r>
            <a:endParaRPr lang="en-US" sz="1400" dirty="0"/>
          </a:p>
        </p:txBody>
      </p:sp>
      <p:sp>
        <p:nvSpPr>
          <p:cNvPr id="76" name="Shape 72"/>
          <p:cNvSpPr/>
          <p:nvPr/>
        </p:nvSpPr>
        <p:spPr>
          <a:xfrm>
            <a:off x="6160288" y="3203923"/>
            <a:ext cx="174416" cy="174415"/>
          </a:xfrm>
          <a:prstGeom prst="roundRect">
            <a:avLst>
              <a:gd name="adj" fmla="val 50000"/>
            </a:avLst>
          </a:prstGeom>
          <a:solidFill>
            <a:srgbClr val="FFDE59"/>
          </a:solidFill>
          <a:ln/>
        </p:spPr>
      </p:sp>
      <p:sp>
        <p:nvSpPr>
          <p:cNvPr id="77" name="Text 73"/>
          <p:cNvSpPr/>
          <p:nvPr/>
        </p:nvSpPr>
        <p:spPr>
          <a:xfrm>
            <a:off x="6083201" y="3233056"/>
            <a:ext cx="328479" cy="1161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900"/>
              </a:lnSpc>
              <a:buNone/>
            </a:pPr>
            <a:r>
              <a:rPr lang="en-US" sz="7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👋</a:t>
            </a:r>
            <a:endParaRPr lang="en-US" sz="700" dirty="0"/>
          </a:p>
        </p:txBody>
      </p:sp>
      <p:sp>
        <p:nvSpPr>
          <p:cNvPr id="78" name="Text 74"/>
          <p:cNvSpPr/>
          <p:nvPr/>
        </p:nvSpPr>
        <p:spPr>
          <a:xfrm>
            <a:off x="6388604" y="3167378"/>
            <a:ext cx="1440994" cy="2212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Γειά σου (Yia sou)</a:t>
            </a:r>
            <a:endParaRPr lang="en-US" sz="1100" dirty="0"/>
          </a:p>
        </p:txBody>
      </p:sp>
      <p:sp>
        <p:nvSpPr>
          <p:cNvPr id="79" name="Shape 75"/>
          <p:cNvSpPr/>
          <p:nvPr/>
        </p:nvSpPr>
        <p:spPr>
          <a:xfrm>
            <a:off x="6164777" y="3461056"/>
            <a:ext cx="174416" cy="174418"/>
          </a:xfrm>
          <a:prstGeom prst="roundRect">
            <a:avLst>
              <a:gd name="adj" fmla="val 50000"/>
            </a:avLst>
          </a:prstGeom>
          <a:solidFill>
            <a:srgbClr val="FFDE59"/>
          </a:solidFill>
          <a:ln/>
        </p:spPr>
      </p:sp>
      <p:sp>
        <p:nvSpPr>
          <p:cNvPr id="80" name="Text 76"/>
          <p:cNvSpPr/>
          <p:nvPr/>
        </p:nvSpPr>
        <p:spPr>
          <a:xfrm>
            <a:off x="6087689" y="3490193"/>
            <a:ext cx="328479" cy="1161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900"/>
              </a:lnSpc>
              <a:buNone/>
            </a:pPr>
            <a:r>
              <a:rPr lang="en-US" sz="7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👋</a:t>
            </a:r>
            <a:endParaRPr lang="en-US" sz="700" dirty="0"/>
          </a:p>
        </p:txBody>
      </p:sp>
      <p:sp>
        <p:nvSpPr>
          <p:cNvPr id="81" name="Text 77"/>
          <p:cNvSpPr/>
          <p:nvPr/>
        </p:nvSpPr>
        <p:spPr>
          <a:xfrm>
            <a:off x="6393092" y="3431515"/>
            <a:ext cx="1040001" cy="21425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Αντίο (Adío)</a:t>
            </a:r>
            <a:endParaRPr lang="en-US" sz="1100" dirty="0"/>
          </a:p>
        </p:txBody>
      </p:sp>
      <p:sp>
        <p:nvSpPr>
          <p:cNvPr id="82" name="Shape 78"/>
          <p:cNvSpPr/>
          <p:nvPr/>
        </p:nvSpPr>
        <p:spPr>
          <a:xfrm>
            <a:off x="6169265" y="3718193"/>
            <a:ext cx="174416" cy="174418"/>
          </a:xfrm>
          <a:prstGeom prst="roundRect">
            <a:avLst>
              <a:gd name="adj" fmla="val 50000"/>
            </a:avLst>
          </a:prstGeom>
          <a:solidFill>
            <a:srgbClr val="FFDE59"/>
          </a:solidFill>
          <a:ln/>
        </p:spPr>
      </p:sp>
      <p:sp>
        <p:nvSpPr>
          <p:cNvPr id="83" name="Text 79"/>
          <p:cNvSpPr/>
          <p:nvPr/>
        </p:nvSpPr>
        <p:spPr>
          <a:xfrm>
            <a:off x="6092178" y="3747326"/>
            <a:ext cx="328479" cy="11615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lnSpc>
                <a:spcPts val="900"/>
              </a:lnSpc>
              <a:buNone/>
            </a:pPr>
            <a:r>
              <a:rPr lang="en-US" sz="700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👋</a:t>
            </a:r>
            <a:endParaRPr lang="en-US" sz="700" dirty="0"/>
          </a:p>
        </p:txBody>
      </p:sp>
      <p:sp>
        <p:nvSpPr>
          <p:cNvPr id="84" name="Text 80"/>
          <p:cNvSpPr/>
          <p:nvPr/>
        </p:nvSpPr>
        <p:spPr>
          <a:xfrm>
            <a:off x="6397581" y="3675550"/>
            <a:ext cx="1649636" cy="2273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1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Ευχαριστώ (Efcharistó)</a:t>
            </a:r>
            <a:endParaRPr lang="en-US" sz="1100" dirty="0"/>
          </a:p>
        </p:txBody>
      </p:sp>
      <p:sp>
        <p:nvSpPr>
          <p:cNvPr id="85" name="Shape 81"/>
          <p:cNvSpPr/>
          <p:nvPr/>
        </p:nvSpPr>
        <p:spPr>
          <a:xfrm>
            <a:off x="266822" y="3592337"/>
            <a:ext cx="760826" cy="473427"/>
          </a:xfrm>
          <a:prstGeom prst="roundRect">
            <a:avLst>
              <a:gd name="adj" fmla="val 18107"/>
            </a:avLst>
          </a:prstGeom>
          <a:solidFill>
            <a:srgbClr val="6BBF59"/>
          </a:solidFill>
          <a:ln/>
        </p:spPr>
      </p:sp>
      <p:sp>
        <p:nvSpPr>
          <p:cNvPr id="86" name="Text 82"/>
          <p:cNvSpPr/>
          <p:nvPr/>
        </p:nvSpPr>
        <p:spPr>
          <a:xfrm>
            <a:off x="266822" y="3592337"/>
            <a:ext cx="798867" cy="473427"/>
          </a:xfrm>
          <a:prstGeom prst="rect">
            <a:avLst/>
          </a:prstGeom>
          <a:noFill/>
          <a:ln/>
        </p:spPr>
        <p:txBody>
          <a:bodyPr wrap="square" lIns="85725" tIns="85725" rIns="85725" bIns="85725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Hola!</a:t>
            </a:r>
            <a:endParaRPr lang="en-US" sz="1400" dirty="0"/>
          </a:p>
        </p:txBody>
      </p:sp>
      <p:sp>
        <p:nvSpPr>
          <p:cNvPr id="87" name="Shape 83"/>
          <p:cNvSpPr/>
          <p:nvPr/>
        </p:nvSpPr>
        <p:spPr>
          <a:xfrm>
            <a:off x="7842850" y="520475"/>
            <a:ext cx="1033576" cy="502100"/>
          </a:xfrm>
          <a:prstGeom prst="roundRect">
            <a:avLst>
              <a:gd name="adj" fmla="val 17073"/>
            </a:avLst>
          </a:prstGeom>
          <a:solidFill>
            <a:srgbClr val="F13C1F"/>
          </a:solidFill>
          <a:ln/>
        </p:spPr>
      </p:sp>
      <p:sp>
        <p:nvSpPr>
          <p:cNvPr id="88" name="Text 84"/>
          <p:cNvSpPr/>
          <p:nvPr/>
        </p:nvSpPr>
        <p:spPr>
          <a:xfrm>
            <a:off x="7842850" y="520475"/>
            <a:ext cx="1085255" cy="502100"/>
          </a:xfrm>
          <a:prstGeom prst="rect">
            <a:avLst/>
          </a:prstGeom>
          <a:noFill/>
          <a:ln/>
        </p:spPr>
        <p:txBody>
          <a:bodyPr wrap="square" lIns="85725" tIns="85725" rIns="85725" bIns="85725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Bonjour!</a:t>
            </a:r>
            <a:endParaRPr lang="en-US" sz="1400" dirty="0"/>
          </a:p>
        </p:txBody>
      </p:sp>
      <p:sp>
        <p:nvSpPr>
          <p:cNvPr id="89" name="Shape 85"/>
          <p:cNvSpPr/>
          <p:nvPr/>
        </p:nvSpPr>
        <p:spPr>
          <a:xfrm>
            <a:off x="7390177" y="3601605"/>
            <a:ext cx="1077766" cy="454891"/>
          </a:xfrm>
          <a:prstGeom prst="roundRect">
            <a:avLst>
              <a:gd name="adj" fmla="val 18845"/>
            </a:avLst>
          </a:prstGeom>
          <a:solidFill>
            <a:srgbClr val="3498DB"/>
          </a:solidFill>
          <a:ln/>
        </p:spPr>
      </p:sp>
      <p:sp>
        <p:nvSpPr>
          <p:cNvPr id="90" name="Text 86"/>
          <p:cNvSpPr/>
          <p:nvPr/>
        </p:nvSpPr>
        <p:spPr>
          <a:xfrm>
            <a:off x="7390177" y="3601605"/>
            <a:ext cx="1131655" cy="454891"/>
          </a:xfrm>
          <a:prstGeom prst="rect">
            <a:avLst/>
          </a:prstGeom>
          <a:noFill/>
          <a:ln/>
        </p:spPr>
        <p:txBody>
          <a:bodyPr wrap="square" lIns="85725" tIns="85725" rIns="85725" bIns="85725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Γειά σου!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/>
        </p:spPr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780120"/>
            <a:ext cx="3063218" cy="2297385"/>
          </a:xfrm>
          <a:prstGeom prst="rect">
            <a:avLst/>
          </a:prstGeom>
          <a:effectLst>
            <a:outerShdw blurRad="317500" dist="254000" dir="5400000" algn="bl" rotWithShape="0">
              <a:srgbClr val="000000">
                <a:alpha val="10000"/>
              </a:srgbClr>
            </a:outerShdw>
          </a:effectLst>
        </p:spPr>
      </p:pic>
      <p:sp>
        <p:nvSpPr>
          <p:cNvPr id="5" name="Text 1"/>
          <p:cNvSpPr/>
          <p:nvPr/>
        </p:nvSpPr>
        <p:spPr>
          <a:xfrm>
            <a:off x="3749018" y="285750"/>
            <a:ext cx="5431438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700" b="1" dirty="0">
                <a:solidFill>
                  <a:srgbClr val="4B9CD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Fun Language Activities</a:t>
            </a:r>
            <a:endParaRPr lang="en-US" sz="2700" dirty="0"/>
          </a:p>
        </p:txBody>
      </p:sp>
      <p:sp>
        <p:nvSpPr>
          <p:cNvPr id="6" name="Shape 2"/>
          <p:cNvSpPr/>
          <p:nvPr/>
        </p:nvSpPr>
        <p:spPr>
          <a:xfrm>
            <a:off x="3749018" y="857250"/>
            <a:ext cx="1531553" cy="2714625"/>
          </a:xfrm>
          <a:prstGeom prst="roundRect">
            <a:avLst>
              <a:gd name="adj" fmla="val 5597"/>
            </a:avLst>
          </a:pr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9018" y="857250"/>
            <a:ext cx="1531553" cy="2714625"/>
          </a:xfrm>
          <a:prstGeom prst="rect">
            <a:avLst/>
          </a:prstGeom>
        </p:spPr>
      </p:pic>
      <p:sp>
        <p:nvSpPr>
          <p:cNvPr id="8" name="Shape 3"/>
          <p:cNvSpPr/>
          <p:nvPr/>
        </p:nvSpPr>
        <p:spPr>
          <a:xfrm>
            <a:off x="4286138" y="1085850"/>
            <a:ext cx="457200" cy="457200"/>
          </a:xfrm>
          <a:prstGeom prst="roundRect">
            <a:avLst>
              <a:gd name="adj" fmla="val 50000"/>
            </a:avLst>
          </a:prstGeom>
          <a:solidFill>
            <a:srgbClr val="F13C1F"/>
          </a:solidFill>
          <a:ln/>
        </p:spPr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0793" y="1207294"/>
            <a:ext cx="267891" cy="214313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3890751" y="1657350"/>
            <a:ext cx="1248086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13C1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Language Bingo</a:t>
            </a:r>
            <a:endParaRPr lang="en-US" sz="1400" dirty="0"/>
          </a:p>
        </p:txBody>
      </p:sp>
      <p:sp>
        <p:nvSpPr>
          <p:cNvPr id="11" name="Text 5"/>
          <p:cNvSpPr/>
          <p:nvPr/>
        </p:nvSpPr>
        <p:spPr>
          <a:xfrm>
            <a:off x="3920468" y="2200275"/>
            <a:ext cx="1248086" cy="1000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Create bingo cards with common words in different languages and play in class!</a:t>
            </a:r>
            <a:endParaRPr lang="en-US" sz="1000" dirty="0"/>
          </a:p>
        </p:txBody>
      </p:sp>
      <p:sp>
        <p:nvSpPr>
          <p:cNvPr id="12" name="Shape 6"/>
          <p:cNvSpPr/>
          <p:nvPr/>
        </p:nvSpPr>
        <p:spPr>
          <a:xfrm>
            <a:off x="5452021" y="857250"/>
            <a:ext cx="1531553" cy="2714625"/>
          </a:xfrm>
          <a:prstGeom prst="roundRect">
            <a:avLst>
              <a:gd name="adj" fmla="val 5597"/>
            </a:avLst>
          </a:pr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2021" y="857250"/>
            <a:ext cx="1531553" cy="2714625"/>
          </a:xfrm>
          <a:prstGeom prst="rect">
            <a:avLst/>
          </a:prstGeom>
        </p:spPr>
      </p:pic>
      <p:sp>
        <p:nvSpPr>
          <p:cNvPr id="14" name="Shape 7"/>
          <p:cNvSpPr/>
          <p:nvPr/>
        </p:nvSpPr>
        <p:spPr>
          <a:xfrm>
            <a:off x="5989141" y="1085850"/>
            <a:ext cx="457200" cy="457200"/>
          </a:xfrm>
          <a:prstGeom prst="roundRect">
            <a:avLst>
              <a:gd name="adj" fmla="val 50000"/>
            </a:avLst>
          </a:prstGeom>
          <a:solidFill>
            <a:srgbClr val="6BBF59"/>
          </a:solidFill>
          <a:ln/>
        </p:spPr>
      </p:sp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3796" y="1218009"/>
            <a:ext cx="267891" cy="192881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5593754" y="1657350"/>
            <a:ext cx="1248086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6BBF5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Duolingo Schools</a:t>
            </a:r>
            <a:endParaRPr lang="en-US" sz="1400" dirty="0"/>
          </a:p>
        </p:txBody>
      </p:sp>
      <p:sp>
        <p:nvSpPr>
          <p:cNvPr id="17" name="Text 9"/>
          <p:cNvSpPr/>
          <p:nvPr/>
        </p:nvSpPr>
        <p:spPr>
          <a:xfrm>
            <a:off x="5623471" y="2200275"/>
            <a:ext cx="1248086" cy="1200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Try the free classroom version of Duolingo to learn new languages together!</a:t>
            </a:r>
            <a:endParaRPr lang="en-US" sz="1000" dirty="0"/>
          </a:p>
        </p:txBody>
      </p:sp>
      <p:sp>
        <p:nvSpPr>
          <p:cNvPr id="18" name="Shape 10"/>
          <p:cNvSpPr/>
          <p:nvPr/>
        </p:nvSpPr>
        <p:spPr>
          <a:xfrm>
            <a:off x="7155024" y="857250"/>
            <a:ext cx="1531553" cy="2714625"/>
          </a:xfrm>
          <a:prstGeom prst="roundRect">
            <a:avLst>
              <a:gd name="adj" fmla="val 5597"/>
            </a:avLst>
          </a:prstGeom>
          <a:solidFill>
            <a:srgbClr val="FFFFFF"/>
          </a:solidFill>
          <a:ln/>
          <a:effectLst>
            <a:outerShdw blurRad="190500" dist="127000" dir="5400000" algn="bl" rotWithShape="0">
              <a:srgbClr val="000000">
                <a:alpha val="10000"/>
              </a:srgbClr>
            </a:outerShdw>
          </a:effectLst>
        </p:spPr>
      </p:sp>
      <p:pic>
        <p:nvPicPr>
          <p:cNvPr id="19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5024" y="857250"/>
            <a:ext cx="1531553" cy="2714625"/>
          </a:xfrm>
          <a:prstGeom prst="rect">
            <a:avLst/>
          </a:prstGeom>
        </p:spPr>
      </p:pic>
      <p:sp>
        <p:nvSpPr>
          <p:cNvPr id="20" name="Shape 11"/>
          <p:cNvSpPr/>
          <p:nvPr/>
        </p:nvSpPr>
        <p:spPr>
          <a:xfrm>
            <a:off x="7692144" y="1085850"/>
            <a:ext cx="457200" cy="457200"/>
          </a:xfrm>
          <a:prstGeom prst="roundRect">
            <a:avLst>
              <a:gd name="adj" fmla="val 50000"/>
            </a:avLst>
          </a:prstGeom>
          <a:solidFill>
            <a:srgbClr val="FFDE59"/>
          </a:solidFill>
          <a:ln/>
        </p:spPr>
      </p:sp>
      <p:pic>
        <p:nvPicPr>
          <p:cNvPr id="21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26983" y="1203722"/>
            <a:ext cx="187523" cy="221456"/>
          </a:xfrm>
          <a:prstGeom prst="rect">
            <a:avLst/>
          </a:prstGeom>
        </p:spPr>
      </p:pic>
      <p:sp>
        <p:nvSpPr>
          <p:cNvPr id="22" name="Text 12"/>
          <p:cNvSpPr/>
          <p:nvPr/>
        </p:nvSpPr>
        <p:spPr>
          <a:xfrm>
            <a:off x="7296757" y="1657350"/>
            <a:ext cx="1248086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FFDE5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Culture Corner</a:t>
            </a:r>
            <a:endParaRPr lang="en-US" sz="1400" dirty="0"/>
          </a:p>
        </p:txBody>
      </p:sp>
      <p:sp>
        <p:nvSpPr>
          <p:cNvPr id="23" name="Text 13"/>
          <p:cNvSpPr/>
          <p:nvPr/>
        </p:nvSpPr>
        <p:spPr>
          <a:xfrm>
            <a:off x="7326474" y="2200275"/>
            <a:ext cx="1248086" cy="1200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Each student brings one word from a different language and teaches it to the class!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714</Words>
  <Application>Microsoft Macintosh PowerPoint</Application>
  <PresentationFormat>Ekran Gösterisi (16:9)</PresentationFormat>
  <Paragraphs>209</Paragraphs>
  <Slides>13</Slides>
  <Notes>13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6" baseType="lpstr">
      <vt:lpstr>Arial</vt:lpstr>
      <vt:lpstr>Inter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irem öztürk</cp:lastModifiedBy>
  <cp:revision>2</cp:revision>
  <dcterms:created xsi:type="dcterms:W3CDTF">2025-10-02T17:29:44Z</dcterms:created>
  <dcterms:modified xsi:type="dcterms:W3CDTF">2025-10-09T20:41:49Z</dcterms:modified>
</cp:coreProperties>
</file>