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1" r:id="rId1"/>
  </p:sldMasterIdLst>
  <p:sldIdLst>
    <p:sldId id="268" r:id="rId2"/>
    <p:sldId id="259" r:id="rId3"/>
    <p:sldId id="266" r:id="rId4"/>
    <p:sldId id="260" r:id="rId5"/>
    <p:sldId id="270" r:id="rId6"/>
    <p:sldId id="262" r:id="rId7"/>
    <p:sldId id="261" r:id="rId8"/>
    <p:sldId id="267" r:id="rId9"/>
    <p:sldId id="27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659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39181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743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996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09084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876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283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454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503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4568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211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83442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04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300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32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064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067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8400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4" r:id="rId13"/>
    <p:sldLayoutId id="2147484625" r:id="rId14"/>
    <p:sldLayoutId id="2147484626" r:id="rId15"/>
    <p:sldLayoutId id="2147484627" r:id="rId16"/>
    <p:sldLayoutId id="21474846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.info/sleeping-emoji-png-2-471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embed%20width='600'%20height='180'%20src='https:/embed.howtopronounce.com/classic/en/happy/14647'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3617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island.com/products/crying-iphone-emoji-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wikia.com/wiki/File:Hungry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thirst-clipart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mart.com/image/tag/angry-emoj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clipart.com/maxpin/hwiRi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illustration-of-panicked-smile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809" y="1467292"/>
            <a:ext cx="7570381" cy="392341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72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7200" dirty="0">
                <a:solidFill>
                  <a:srgbClr val="7030A0"/>
                </a:solidFill>
                <a:latin typeface="Century Gothic" panose="020B0502020202020204" pitchFamily="34" charset="0"/>
              </a:rPr>
              <a:t>Feelings</a:t>
            </a:r>
          </a:p>
        </p:txBody>
      </p:sp>
    </p:spTree>
    <p:extLst>
      <p:ext uri="{BB962C8B-B14F-4D97-AF65-F5344CB8AC3E}">
        <p14:creationId xmlns:p14="http://schemas.microsoft.com/office/powerpoint/2010/main" xmlns="" val="3663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451E10-DB2C-4D69-AE37-63113B8F7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17554" y="1129596"/>
            <a:ext cx="4572000" cy="442912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E5ACF7E-614A-4CF2-AF12-6D0BA2021317}"/>
              </a:ext>
            </a:extLst>
          </p:cNvPr>
          <p:cNvSpPr txBox="1">
            <a:spLocks/>
          </p:cNvSpPr>
          <p:nvPr/>
        </p:nvSpPr>
        <p:spPr>
          <a:xfrm>
            <a:off x="5987923" y="2199633"/>
            <a:ext cx="4850853" cy="1586105"/>
          </a:xfrm>
          <a:prstGeom prst="rect">
            <a:avLst/>
          </a:prstGeom>
          <a:solidFill>
            <a:srgbClr val="5CC6D6"/>
          </a:solidFill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7200" dirty="0">
                <a:latin typeface="+mj-lt"/>
              </a:rPr>
              <a:t>    </a:t>
            </a:r>
            <a:r>
              <a:rPr lang="en-US" sz="7200" dirty="0">
                <a:latin typeface="Century Gothic" panose="020B0502020202020204" pitchFamily="34" charset="0"/>
              </a:rPr>
              <a:t>sleepy</a:t>
            </a:r>
          </a:p>
        </p:txBody>
      </p:sp>
    </p:spTree>
    <p:extLst>
      <p:ext uri="{BB962C8B-B14F-4D97-AF65-F5344CB8AC3E}">
        <p14:creationId xmlns:p14="http://schemas.microsoft.com/office/powerpoint/2010/main" xmlns="" val="62801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13254"/>
            <a:ext cx="4840220" cy="1596738"/>
          </a:xfrm>
          <a:solidFill>
            <a:srgbClr val="F8D22F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Century Gothic" panose="020B0502020202020204" pitchFamily="34" charset="0"/>
              </a:rPr>
              <a:t>happy</a:t>
            </a:r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xmlns="" id="{12E621D0-9D6D-432C-A9E4-F4ABA2EC0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11441" y="822694"/>
            <a:ext cx="5377859" cy="5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84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081" y="2729393"/>
            <a:ext cx="4850853" cy="1586105"/>
          </a:xfrm>
          <a:solidFill>
            <a:srgbClr val="5CC6D6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Century Gothic" panose="020B0502020202020204" pitchFamily="34" charset="0"/>
              </a:rPr>
              <a:t>sad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5D33C9-921E-44EC-B06A-8C8EF1AEC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79849" y="1013163"/>
            <a:ext cx="5018567" cy="50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93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C0C23D-829C-462C-89DF-B165FB5E3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99196" y="1190625"/>
            <a:ext cx="4610487" cy="450649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8BF1796A-E05B-4616-98EC-2BCCB5DD1551}"/>
              </a:ext>
            </a:extLst>
          </p:cNvPr>
          <p:cNvSpPr txBox="1">
            <a:spLocks/>
          </p:cNvSpPr>
          <p:nvPr/>
        </p:nvSpPr>
        <p:spPr>
          <a:xfrm>
            <a:off x="6175110" y="2896445"/>
            <a:ext cx="4850853" cy="1532942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7200" dirty="0">
                <a:latin typeface="+mj-lt"/>
              </a:rPr>
              <a:t>   </a:t>
            </a:r>
            <a:r>
              <a:rPr lang="en-US" sz="7200" dirty="0">
                <a:latin typeface="Century Gothic" panose="020B0502020202020204" pitchFamily="34" charset="0"/>
              </a:rPr>
              <a:t>hungry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7F3259-97B5-42A0-8006-34EF3008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27901" y="795588"/>
            <a:ext cx="5165595" cy="504907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B5FC699E-7E13-4CCB-882E-B87ECEA35632}"/>
              </a:ext>
            </a:extLst>
          </p:cNvPr>
          <p:cNvSpPr txBox="1">
            <a:spLocks/>
          </p:cNvSpPr>
          <p:nvPr/>
        </p:nvSpPr>
        <p:spPr>
          <a:xfrm>
            <a:off x="6020586" y="2294450"/>
            <a:ext cx="4850853" cy="1586105"/>
          </a:xfrm>
          <a:prstGeom prst="rect">
            <a:avLst/>
          </a:prstGeom>
          <a:solidFill>
            <a:srgbClr val="5CC6D6"/>
          </a:solidFill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7200" dirty="0">
                <a:latin typeface="+mj-lt"/>
              </a:rPr>
              <a:t>    </a:t>
            </a:r>
            <a:r>
              <a:rPr lang="en-US" sz="7200" dirty="0">
                <a:latin typeface="Century Gothic" panose="020B0502020202020204" pitchFamily="34" charset="0"/>
              </a:rPr>
              <a:t>thirsty</a:t>
            </a:r>
          </a:p>
        </p:txBody>
      </p:sp>
    </p:spTree>
    <p:extLst>
      <p:ext uri="{BB962C8B-B14F-4D97-AF65-F5344CB8AC3E}">
        <p14:creationId xmlns:p14="http://schemas.microsoft.com/office/powerpoint/2010/main" xmlns="" val="153374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04050"/>
            <a:ext cx="4790633" cy="1649900"/>
          </a:xfrm>
          <a:solidFill>
            <a:srgbClr val="F03F2B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Century Gothic" panose="020B0502020202020204" pitchFamily="34" charset="0"/>
              </a:rPr>
              <a:t>angry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78B151-6009-4DC6-B6ED-953019C8E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58178" y="802157"/>
            <a:ext cx="5253686" cy="52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0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62529"/>
            <a:ext cx="4850853" cy="1532942"/>
          </a:xfrm>
          <a:solidFill>
            <a:srgbClr val="5CC6D6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Century Gothic" panose="020B0502020202020204" pitchFamily="34" charset="0"/>
              </a:rPr>
              <a:t>scared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3B36A1-505B-4019-8022-B12F1903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2520" y="952500"/>
            <a:ext cx="5098526" cy="50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10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2651" y="2716356"/>
            <a:ext cx="4840220" cy="1596738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latin typeface="Century Gothic" panose="020B0502020202020204" pitchFamily="34" charset="0"/>
              </a:rPr>
              <a:t>bored</a:t>
            </a:r>
            <a:endParaRPr lang="en-US" sz="7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DC67C2-023B-477D-9917-525E3F36F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377456" y="384544"/>
            <a:ext cx="6473456" cy="64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07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2651" y="2716356"/>
            <a:ext cx="4840220" cy="1596738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 smtClean="0">
                <a:latin typeface="Century Gothic" panose="020B0502020202020204" pitchFamily="34" charset="0"/>
              </a:rPr>
              <a:t>tired</a:t>
            </a:r>
            <a:endParaRPr lang="en-US" sz="7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3 - Εικόνα" descr="Στιγμιότυπο_οθόνης_2022-12-07_204255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578" y="927824"/>
            <a:ext cx="5560723" cy="53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076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13</Words>
  <Application>Microsoft Office PowerPoint</Application>
  <PresentationFormat>Προσαρμογή</PresentationFormat>
  <Paragraphs>11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Organic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Chrysa</dc:creator>
  <cp:lastModifiedBy>Fujitsu</cp:lastModifiedBy>
  <cp:revision>10</cp:revision>
  <dcterms:created xsi:type="dcterms:W3CDTF">2021-03-14T14:52:51Z</dcterms:created>
  <dcterms:modified xsi:type="dcterms:W3CDTF">2022-12-07T19:33:31Z</dcterms:modified>
</cp:coreProperties>
</file>